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notesSlides/notesSlide1.xml" ContentType="application/vnd.openxmlformats-officedocument.presentationml.notesSlide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notesSlides/notesSlide2.xml" ContentType="application/vnd.openxmlformats-officedocument.presentationml.notesSlide+xml"/>
  <Override PartName="/ppt/ink/ink1179.xml" ContentType="application/inkml+xml"/>
  <Override PartName="/ppt/ink/ink11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3" r:id="rId53"/>
    <p:sldId id="322" r:id="rId54"/>
    <p:sldId id="325" r:id="rId55"/>
    <p:sldId id="326" r:id="rId56"/>
    <p:sldId id="327" r:id="rId57"/>
    <p:sldId id="27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404 37 24575,'20'-35'0,"-19"33"0,-6 8 0,-39 59 0,-13 30 0,5 2 0,3 3 0,5 2 0,5 2 0,4 1 0,-30 155 0,53-201 0,2 1 0,3 0 0,3 0 0,3 1 0,8 92 0,-3-125 0,0 0 0,2 0 0,1-1 0,2 1 0,0-2 0,2 1 0,0-2 0,2 1 0,1-2 0,1 0 0,1 0 0,1-2 0,39 41 0,-31-42-151,1 0-1,1-2 0,1-1 0,0-1 1,1-1-1,1-2 0,0 0 1,62 16-1,6-6-6674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93 24575,'-4'-2'0,"0"0"0,0 0 0,0 1 0,0-1 0,-1 1 0,1 0 0,0 0 0,-1 1 0,1-1 0,-1 1 0,1 0 0,-1 0 0,1 1 0,-1-1 0,1 1 0,0 0 0,-1 0 0,-3 2 0,1 0 0,1 1 0,0-1 0,0 1 0,1 0 0,-1 0 0,1 1 0,0-1 0,0 1 0,0 0 0,-7 12 0,6-8 0,0 0 0,0 1 0,1 0 0,0 0 0,1 1 0,0-1 0,1 1 0,0 0 0,1 0 0,0 0 0,1 0 0,0 0 0,0 0 0,2 15 0,1-18 0,0 0 0,0-1 0,1 1 0,0 0 0,0-1 0,1 0 0,0 0 0,0 0 0,1 0 0,0 0 0,0-1 0,1 0 0,-1 0 0,1-1 0,0 1 0,8 4 0,-9-7 0,0 0 0,0 1 0,1-2 0,-1 1 0,1-1 0,-1 0 0,1 0 0,0 0 0,0-1 0,0 0 0,0 0 0,0 0 0,0-1 0,0 0 0,0 0 0,0-1 0,0 0 0,0 0 0,0 0 0,0-1 0,0 1 0,6-4 0,-8 3 0,1-1 0,-1 1 0,0-1 0,0 0 0,-1 0 0,1 0 0,0-1 0,-1 1 0,0-1 0,0 0 0,0 1 0,0-2 0,-1 1 0,0 0 0,1 0 0,-1-1 0,-1 1 0,1-1 0,-1 0 0,0 1 0,0-1 0,0 0 0,-1 0 0,1 0 0,-1 1 0,0-1 0,-2-7 0,1 3 0,0-1 0,-1 0 0,0 1 0,-1 0 0,0-1 0,-1 1 0,0 0 0,0 1 0,-1-1 0,0 1 0,0 0 0,-11-13 0,4 11 0,0 0 0,-20-12 0,15 11 0,14 8 0,5 3 0,17 4 0,1-1 0,-1 0 0,1-1 0,0-1 0,-1-2 0,1 1 0,0-2 0,31-7 0,-44 7 0,0 0 0,0 0 0,0-1 0,-1 0 0,1-1 0,-1 1 0,0-1 0,0 0 0,0-1 0,0 1 0,7-9 0,-9 8 0,-1 0 0,0 0 0,0 0 0,0 0 0,0-1 0,-1 1 0,0-1 0,0 1 0,0-1 0,-1 0 0,0 0 0,0 0 0,-1 0 0,1 0 0,-2-11 0,1 18 0,-1 13 0,0 0 0,2 21 0,4-3 0,18 59 0,-18-77 0,0 0 0,1 0 0,0-1 0,1 0 0,1 0 0,13 18 0,-20-30 0,0 1 0,1-1 0,-1 0 0,0 1 0,0-1 0,1 0 0,-1 0 0,1 0 0,-1 0 0,1 0 0,-1 0 0,1 0 0,-1-1 0,1 1 0,0-1 0,-1 1 0,1-1 0,0 1 0,0-1 0,0 0 0,-1 0 0,1 0 0,0 0 0,0 0 0,-1 0 0,1-1 0,0 1 0,0 0 0,-1-1 0,1 0 0,0 1 0,-1-1 0,1 0 0,-1 0 0,1 0 0,-1 0 0,1 0 0,-1 0 0,0 0 0,1 0 0,-1-1 0,1-1 0,7-6 0,-1-1 0,-1 0 0,0 0 0,10-19 0,-17 29 0,33-72 0,-26 55 0,0 0 0,1 1 0,0 0 0,2 0 0,16-21 0,-26 37 0,0-1 0,1 0 0,-1 1 0,1-1 0,-1 1 0,1-1 0,-1 1 0,1 0 0,-1-1 0,1 1 0,-1-1 0,1 1 0,0 0 0,-1 0 0,1-1 0,0 1 0,-1 0 0,1 0 0,0 0 0,-1 0 0,1-1 0,0 1 0,-1 0 0,1 0 0,0 1 0,-1-1 0,1 0 0,1 0 0,-1 1 0,0 0 0,0-1 0,0 1 0,0 0 0,0 0 0,0 0 0,0 0 0,0 0 0,-1 1 0,1-1 0,0 0 0,-1 0 0,2 3 0,11 45 0,-13-45 0,9 60-455,-4-1 0,-2 67 0,-3-94-6371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24575,'9'36'0,"7"20"0,2 1-8191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43 24575,'-9'0'0,"1"0"0,7 0 0,12 0 0,14-5 0,15-1 0,10 0 0,1-3 0,1 0 0,-9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24575,'3'-6'0,"-1"0"0,1 1 0,1-1 0,-1 1 0,1-1 0,0 1 0,0 0 0,1 1 0,-1-1 0,1 1 0,0 0 0,0 0 0,0 0 0,12-5 0,-10 5 0,0 1 0,0 0 0,0 0 0,1 1 0,-1 0 0,1 0 0,-1 0 0,1 1 0,0 0 0,-1 1 0,1 0 0,8 1 0,-14-1 0,1 0 0,-1 0 0,1 1 0,-1-1 0,0 1 0,1 0 0,-1 0 0,1 0 0,-1 0 0,0 0 0,0 0 0,0 1 0,0-1 0,0 1 0,0-1 0,0 1 0,0 0 0,-1 0 0,1 0 0,0 0 0,-1 0 0,0 0 0,0 0 0,1 0 0,-1 1 0,0-1 0,-1 0 0,1 1 0,0-1 0,-1 1 0,1-1 0,-1 0 0,0 1 0,0-1 0,0 1 0,0-1 0,0 1 0,-1-1 0,0 5 0,-1 3 0,-1 0 0,0 0 0,0-1 0,-1 1 0,0-1 0,-1 0 0,0 0 0,-9 12 0,7-12 0,0 0 0,-1 0 0,-1 0 0,0-1 0,0 0 0,0-1 0,-1 0 0,-19 10 0,106-64 0,-72 45 0,0 0 0,0 0 0,0 0 0,0 1 0,1-1 0,-1 1 0,0 1 0,1-1 0,7 1 0,-12 0 0,1 0 0,-1 1 0,1-1 0,-1 1 0,1-1 0,-1 1 0,0-1 0,1 1 0,-1 0 0,0-1 0,1 1 0,-1 0 0,0 0 0,0 0 0,0 0 0,0 0 0,0 0 0,0 1 0,0-1 0,0 0 0,-1 0 0,1 1 0,0-1 0,-1 0 0,1 1 0,-1-1 0,1 1 0,-1-1 0,0 1 0,1-1 0,-1 1 0,0-1 0,0 1 0,0-1 0,0 1 0,0-1 0,-1 1 0,0 1 0,0 5 0,0-1 0,-1 0 0,0-1 0,-1 1 0,0 0 0,0-1 0,0 1 0,-1-1 0,1 0 0,-2 0 0,1 0 0,0-1 0,-1 1 0,0-1 0,-1 0 0,1-1 0,-8 6 0,-11 6 0,-1 0 0,-46 20 0,70-35 0,-18 7-1365,10-6-5461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30 138 24575,'2'91'0,"-4"100"0,2-187 0,-1-1 0,1 1 0,0-1 0,-1 1 0,0-1 0,0 1 0,0-1 0,0 1 0,-3 5 0,4-9 0,-1 0 0,1 0 0,0 0 0,0 0 0,0 1 0,0-1 0,0 0 0,0 0 0,0 0 0,0 0 0,-1 0 0,1 0 0,0 0 0,0 0 0,0 0 0,0 0 0,0 0 0,0 0 0,-1 0 0,1 0 0,0 0 0,0 0 0,0 0 0,0 0 0,0 0 0,0 0 0,-1 0 0,1 0 0,0 0 0,0 0 0,0 0 0,0 0 0,0 0 0,0 0 0,0 0 0,-1 0 0,1-1 0,0 1 0,0 0 0,0 0 0,0 0 0,0 0 0,0 0 0,0 0 0,0 0 0,0 0 0,0-1 0,0 1 0,0 0 0,0 0 0,-1 0 0,1 0 0,0 0 0,0 0 0,0-1 0,-4-12 0,0-15 0,3 13 0,-3-33 0,3-80 0,2 116 0,0-1 0,1 0 0,0 1 0,1 0 0,0 0 0,1-1 0,1 2 0,0-1 0,0 1 0,1-1 0,12-16 0,-12 21 0,0 2 0,0-1 0,1 0 0,0 1 0,0 1 0,0-1 0,0 1 0,1 0 0,12-4 0,-14 5 0,-1 2 0,1-1 0,-1 0 0,1 1 0,-1 0 0,1 1 0,0-1 0,-1 1 0,1 0 0,0 0 0,0 1 0,-1-1 0,1 2 0,-1-1 0,7 2 0,-11-2 0,1-1 0,0 1 0,-1 0 0,1 0 0,-1 0 0,1 0 0,-1 0 0,0 0 0,1 0 0,-1 1 0,0-1 0,0 0 0,0 1 0,0-1 0,0 1 0,0-1 0,0 1 0,0-1 0,0 1 0,-1 0 0,1-1 0,-1 1 0,1 3 0,-1-2 0,0 1 0,0-1 0,-1 1 0,1-1 0,-1 1 0,0-1 0,0 0 0,0 1 0,-1-1 0,1 0 0,-3 4 0,-3 4 0,0 0 0,-1-1 0,0 0 0,-1 0 0,-14 12 0,-63 41 0,86-62 0,-1-1 0,1 1 0,-1-1 0,1 1 0,-1-1 0,1 1 0,-1-1 0,1 1 0,0 0 0,-1-1 0,1 1 0,0 0 0,0-1 0,-1 1 0,1 0 0,0-1 0,0 1 0,0 0 0,0-1 0,0 1 0,0 0 0,0-1 0,0 1 0,0 0 0,0 0 0,1-1 0,-1 1 0,0 0 0,0-1 0,1 1 0,-1-1 0,0 1 0,1 0 0,-1-1 0,0 1 0,1-1 0,-1 1 0,1-1 0,-1 1 0,1-1 0,-1 1 0,1-1 0,-1 0 0,1 1 0,0-1 0,-1 0 0,2 1 0,40 20 0,-26-14 0,10 7 60,47 31 0,-65-38-209,0-1 1,0 1-1,0 0 1,-1 1-1,0 0 1,-1 0-1,1 0 1,-2 1-1,6 10 1,-1 4-6678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24575,'1'-2'0,"79"-91"0,-69 82 0,-1 1 0,1 0 0,1 1 0,0 1 0,0 0 0,16-8 0,-26 15 0,-1 0 0,1 0 0,0 0 0,0 0 0,0 1 0,0-1 0,0 1 0,0-1 0,0 1 0,1 0 0,-1 0 0,0-1 0,0 2 0,0-1 0,0 0 0,0 0 0,0 1 0,0-1 0,0 1 0,0-1 0,0 1 0,0 0 0,0 0 0,0 0 0,0 0 0,0 0 0,-1 0 0,1 1 0,-1-1 0,1 1 0,-1-1 0,1 1 0,-1-1 0,0 1 0,1 0 0,-1 0 0,0-1 0,0 1 0,-1 0 0,1 0 0,0 0 0,-1 0 0,2 4 0,1 5 0,-1 0 0,0 0 0,-1 0 0,0 0 0,0 1 0,-3 20 0,0-19 0,0 0 0,-1 0 0,-1 0 0,0 0 0,-1-1 0,0 0 0,-1 0 0,0 0 0,-1-1 0,0 0 0,-1 0 0,0 0 0,-1-1 0,0-1 0,0 0 0,-1 0 0,-1 0 0,1-1 0,-1-1 0,-17 9 0,17-10 0,6-4 0,0 0 0,1 1 0,0-1 0,-1 1 0,-6 6 0,11-9 0,0 0 0,0 0 0,0 0 0,0 0 0,0 1 0,0-1 0,0 0 0,-1 0 0,1 0 0,0 0 0,0 0 0,0 0 0,0 0 0,0 0 0,0 1 0,0-1 0,0 0 0,0 0 0,0 0 0,0 0 0,0 0 0,0 0 0,0 0 0,0 1 0,0-1 0,0 0 0,0 0 0,0 0 0,0 0 0,0 0 0,0 0 0,0 0 0,0 1 0,0-1 0,0 0 0,0 0 0,0 0 0,1 0 0,-1 0 0,0 0 0,0 0 0,0 0 0,0 0 0,0 1 0,0-1 0,0 0 0,0 0 0,0 0 0,1 0 0,-1 0 0,0 0 0,0 0 0,0 0 0,0 0 0,0 0 0,0 0 0,0 0 0,1 0 0,-1 0 0,13 1 0,14-5 0,24-7 0,187-46 0,-230 54-40,-9 1 140,-13 1-1525,-4 1-5401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2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947 242 24575,'0'-6'0,"-1"0"0,0 1 0,-1-1 0,1 0 0,-1 1 0,0-1 0,-1 1 0,1-1 0,-1 1 0,0 0 0,0 0 0,-7-7 0,-8-9 0,-29-26 0,31 32 0,7 6 0,-1 1 0,0 0 0,-1 1 0,0 0 0,0 1 0,0 0 0,-1 1 0,0 0 0,0 1 0,0 0 0,0 1 0,-1 1 0,-22-3 0,15 4 0,1 1 0,-1 0 0,1 2 0,0 0 0,0 1 0,0 1 0,0 1 0,-28 10 0,13 2 0,1 0 0,1 2 0,1 2 0,-51 43 0,54-38 0,0 1 0,2 1 0,1 1 0,1 2 0,2 0 0,-29 54 0,45-72 0,0 1 0,1 0 0,1 0 0,0 0 0,1 0 0,0 1 0,-1 21 0,6 107 0,0-66 0,-2-41 0,2 1 0,1-1 0,11 48 0,-11-71 0,0-1 0,1 0 0,1 0 0,0 0 0,1 0 0,0-1 0,0 0 0,1 0 0,1-1 0,0 0 0,0 0 0,1-1 0,11 9 0,1-2 0,1-1 0,1 0 0,0-2 0,1-1 0,0-1 0,1-1 0,1-1 0,-1-1 0,1-1 0,0-1 0,1-2 0,-1-1 0,1-1 0,36-1 0,-34-2 0,-1-2 0,1-1 0,-1-1 0,0-1 0,0-1 0,0-2 0,-1-1 0,-1-1 0,0-1 0,0-1 0,-1-1 0,-1-2 0,29-23 0,-35 22 0,0-1 0,-2-1 0,0 0 0,-1-1 0,-1-1 0,-1 0 0,-1-1 0,-1 0 0,-1-1 0,-1 0 0,0-1 0,6-34 0,-7 21 0,-2 0 0,-1-1 0,-2 0 0,-2 1 0,-1-1 0,-2 0 0,-10-56 0,6 66 17,-1 0 0,-1 1 1,-1 0-1,-1 1 0,-2 0 0,-16-29 0,20 43-116,1 0 0,-2 1 0,1 0 0,-2 0 0,1 1 0,-1 0 0,-1 1 0,0 0 0,0 0 0,-1 1 0,0 1 0,0 0 0,-1 1 0,-16-6 0,-21-2-6727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685 28 24575,'-84'10'0,"-55"9"0,120-15 0,1 1 0,-1 1 0,1 0 0,1 2 0,-25 13 0,18-8 0,1 2 0,1 1 0,0 1 0,0 1 0,2 1 0,1 0 0,0 2 0,1 0 0,1 1 0,1 1 0,2 0 0,0 1 0,1 1 0,1 0 0,2 0 0,0 1 0,2 1 0,1-1 0,1 1 0,-3 38 0,6-29 0,3-1 0,1 1 0,1 0 0,2-1 0,14 57 0,-12-67 0,2 0 0,0-1 0,2 0 0,1-1 0,0 0 0,2 0 0,1-1 0,24 30 0,-27-41 0,1 0 0,1 0 0,-1-1 0,2 0 0,-1-1 0,1-1 0,1 0 0,-1-1 0,1-1 0,1 0 0,-1-1 0,1-1 0,17 3 0,-1-2 0,-1-1 0,1-1 0,0-2 0,0-2 0,57-7 0,-63 3 0,0-1 0,0-1 0,-1-1 0,0-1 0,0-1 0,-1-1 0,0-2 0,-1 0 0,22-17 0,-18 9 0,-2-1 0,0-1 0,-1-1 0,-1-1 0,-2-1 0,32-49 0,-33 41 0,-1-1 0,-1 0 0,-2-2 0,-2 0 0,-2 0 0,-1-1 0,-2-1 0,-1 0 0,-2 0 0,-2 0 0,-2-1 0,-4-76 0,0 100 0,-1 0 0,0 0 0,-1 1 0,-1-1 0,0 1 0,-1 0 0,-1 0 0,0 1 0,-1 0 0,0 0 0,-1 1 0,-1 0 0,0 1 0,-1 0 0,0 0 0,0 1 0,-2 0 0,1 1 0,-1 1 0,-1 0 0,0 1 0,0 0 0,0 1 0,-1 1 0,0 0 0,0 1 0,-26-5 0,23 6-227,-1 1-1,1 1 1,-1 1-1,0 1 1,-28 2-1,-14 7-6598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4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712 113 24575,'-14'-9'0,"0"2"0,-1-1 0,1 2 0,-2 0 0,1 1 0,-1 0 0,0 1 0,0 1 0,0 1 0,0 0 0,0 1 0,-22 1 0,21 1 0,0 0 0,0 2 0,0 0 0,0 0 0,0 2 0,0 0 0,1 1 0,0 0 0,1 2 0,-1 0 0,-20 14 0,14-5 0,2 1 0,0 0 0,0 2 0,2 0 0,1 1 0,0 1 0,2 1 0,0 0 0,2 1 0,-19 45 0,18-31 0,2 1 0,2 0 0,1 0 0,2 1 0,2 0 0,0 68 0,5-81 0,-1 6 0,2 0 0,9 63 0,-8-86 0,1 1 0,0-1 0,1 0 0,0 0 0,0 0 0,1 0 0,0-1 0,1 0 0,0 0 0,1 0 0,-1-1 0,2 0 0,7 8 0,5-1 0,0 0 0,0-1 0,1-1 0,1 0 0,0-2 0,1-1 0,0-1 0,33 9 0,-27-10 0,1-2 0,1-1 0,-1-1 0,0-2 0,1-1 0,45-4 0,-47-2 0,-1-1 0,1-1 0,-1-1 0,0-2 0,-1-1 0,0-1 0,-1-1 0,0-1 0,41-31 0,-29 16 0,0-3 0,-3 0 0,0-2 0,-2-2 0,32-45 0,-41 47 0,-1-1 0,-2-1 0,-1-1 0,-2-1 0,-1-1 0,-3 0 0,-1-1 0,15-79 0,-26 107 0,-1-1 0,-1 1 0,0-1 0,0 1 0,-1-1 0,-1 1 0,0 0 0,-1-1 0,0 1 0,0 0 0,-2 0 0,1 1 0,-2 0 0,0-1 0,0 2 0,-9-13 0,3 8 0,0 2 0,0 0 0,-1 0 0,-1 1 0,0 1 0,-1 0 0,0 1 0,-1 0 0,0 2 0,-27-12 0,-3 5-273,-1 2 0,0 1 0,-1 3 0,-90-5 0,29 7-6553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53 552 24575,'-3'-1'0,"1"1"0,0-1 0,0 1 0,0-1 0,0 0 0,0 0 0,0 0 0,0 0 0,0 0 0,1 0 0,-1-1 0,0 1 0,1 0 0,-1-1 0,1 0 0,-1 1 0,1-1 0,0 0 0,0 0 0,-1 1 0,1-1 0,1 0 0,-1 0 0,0 0 0,0 0 0,0-4 0,-1-2 0,-1 0 0,2 0 0,-1 0 0,1-1 0,0-12 0,2 6 0,0 0 0,2-1 0,0 1 0,0 0 0,1 0 0,1 1 0,1-1 0,0 1 0,1 0 0,0 1 0,1 0 0,0 0 0,1 0 0,1 1 0,0 1 0,13-12 0,-12 12 0,0 2 0,1-1 0,0 2 0,1-1 0,0 2 0,0 0 0,1 0 0,-1 2 0,1-1 0,1 2 0,-1 0 0,1 0 0,-1 1 0,1 1 0,0 1 0,25 0 0,-21 4 0,1 1 0,-1 1 0,1 0 0,-2 1 0,27 13 0,33 10 0,48 13 0,-86-26 0,2-3 0,-1-1 0,1-1 0,1-3 0,53 4 0,-12-14 0,1-3 0,125-25 0,-199 28 0,-1 0 0,1-1 0,-1 0 0,1 0 0,-1-1 0,0-1 0,-1 0 0,12-7 0,-15 8 0,0-1 0,-1 0 0,0 0 0,0 0 0,-1 0 0,1-1 0,-1 0 0,0 0 0,-1 0 0,1 0 0,-1 0 0,-1-1 0,4-10 0,4-33 0,-9 40 0,0 1 0,1 0 0,0 0 0,0 0 0,1 0 0,5-11 0,-5 20 0,-1 8 0,0 8 0,-1-6 0,-1 0 0,2 0 0,-1 0 0,2 0 0,-1 0 0,1 0 0,1 0 0,0-1 0,0 0 0,1 0 0,0 0 0,7 10 0,-2-8 0,0 0 0,0-1 0,1 0 0,1 0 0,-1-1 0,1-1 0,26 14 0,-13-10 0,1-1 0,0-2 0,1 0 0,0-2 0,0 0 0,1-2 0,34 2 0,202-5 0,-151-5 0,-48 1 0,0-4 0,126-26 0,121-55 0,-271 74 0,4 0 0,106-34 0,188-31 0,-307 73 0,-1 1 0,1 1 0,0 2 0,0 2 0,0 0 0,-1 2 0,1 2 0,-1 1 0,0 1 0,0 2 0,-1 0 0,0 3 0,47 24 0,-30-9 0,-1 2 0,-1 2 0,61 56 0,-98-79-227,0 1-1,0 0 1,0 1-1,-1-1 1,10 20-1,-12-18-6598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189 287 24575,'3'-4'0,"-1"-1"0,0 1 0,0-1 0,-1 1 0,1-1 0,-1 0 0,0 0 0,0 1 0,-1-1 0,0 0 0,0-5 0,0 8 0,0 0 0,-1 0 0,1 0 0,-1 0 0,0 0 0,1 0 0,-1 0 0,0 0 0,0 0 0,0 0 0,0 1 0,-1-1 0,1 0 0,0 1 0,-1-1 0,1 1 0,-1 0 0,0-1 0,1 1 0,-1 0 0,0 0 0,0 0 0,0 0 0,0 0 0,0 1 0,0-1 0,-3 0 0,-3-1 0,1 0 0,0 1 0,-1 0 0,1 0 0,-1 1 0,1 0 0,-1 0 0,1 1 0,-1 0 0,1 0 0,-11 3 0,14-2 0,0-1 0,1 1 0,-1 0 0,1 0 0,0 0 0,0 0 0,-1 0 0,1 1 0,1-1 0,-1 1 0,0 0 0,1 0 0,-1 0 0,1 0 0,0 1 0,0-1 0,0 0 0,0 1 0,1 0 0,0-1 0,-1 1 0,1 0 0,0 5 0,-1-1 0,1 0 0,0 0 0,0 0 0,1 1 0,0-1 0,1 0 0,0 0 0,0 0 0,4 14 0,-4-20 0,0 1 0,1 0 0,-1-1 0,1 1 0,-1-1 0,1 1 0,0-1 0,0 0 0,0 1 0,0-1 0,0 0 0,0-1 0,1 1 0,-1 0 0,1-1 0,-1 1 0,1-1 0,0 0 0,0 0 0,-1 0 0,1 0 0,0 0 0,0 0 0,0-1 0,0 0 0,0 1 0,0-1 0,0 0 0,3-1 0,-3 1 0,0-1 0,-1 1 0,1-1 0,-1 1 0,1-1 0,-1 0 0,1 0 0,-1 0 0,1 0 0,-1-1 0,0 1 0,1-1 0,-1 1 0,0-1 0,0 0 0,0 0 0,-1 0 0,1 0 0,0 0 0,-1 0 0,1 0 0,-1-1 0,0 1 0,1 0 0,-1-1 0,0 1 0,-1-1 0,1 0 0,0 1 0,-1-1 0,1-3 0,1-9 0,-1 1 0,0-1 0,-1 0 0,-2-17 0,2 51 0,0-9 0,0-1 0,1 0 0,0 0 0,3 14 0,-3-20 0,0 1 0,0-1 0,1 1 0,0-1 0,-1 0 0,1 1 0,0-1 0,0 0 0,1 0 0,-1-1 0,1 1 0,-1 0 0,1-1 0,0 0 0,0 1 0,6 2 0,-5-3 0,0 0 0,-1 0 0,1 0 0,0 0 0,0-1 0,1 0 0,-1 0 0,0 0 0,0 0 0,0-1 0,1 0 0,-1 1 0,0-2 0,1 1 0,-1 0 0,0-1 0,0 0 0,0 0 0,1 0 0,-1 0 0,0-1 0,-1 0 0,1 0 0,0 0 0,0 0 0,-1 0 0,1-1 0,-1 1 0,0-1 0,0 0 0,5-6 0,-1 1 0,-1-1 0,0-1 0,0 1 0,-1-1 0,0 0 0,0 0 0,-1 0 0,-1-1 0,0 1 0,0-1 0,1-13 0,-4-5 0,0 25 0,0-1 0,0 0 0,0 1 0,0-1 0,1 0 0,0 1 0,0-1 0,0 1 0,2-6 0,-2 12 0,0-1 0,0 1 0,0-1 0,0 1 0,0 0 0,-1-1 0,1 1 0,-1 0 0,1 0 0,-1-1 0,0 1 0,1 2 0,11 169 0,-5-50 0,-1 0 0,-5-70 0,2 1 0,19 94 0,-22-146 0,1 0 0,-1 0 0,1 0 0,-1 0 0,1 0 0,0 0 0,0 0 0,-1 0 0,1-1 0,1 1 0,-1 0 0,0 0 0,0-1 0,1 1 0,-1-1 0,0 1 0,1-1 0,0 0 0,-1 0 0,1 1 0,0-1 0,2 1 0,-2-2 0,-1 0 0,1 0 0,0-1 0,-1 1 0,1 0 0,-1-1 0,1 1 0,-1-1 0,1 0 0,-1 1 0,1-1 0,-1 0 0,0 0 0,1 0 0,-1 0 0,0 0 0,0 0 0,0 0 0,1 0 0,-1 0 0,0-1 0,-1 1 0,1 0 0,0-1 0,0 1 0,-1-1 0,1 1 0,0-2 0,4-8 0,0-1 0,-1 1 0,0-1 0,-1 0 0,-1 0 0,0 0 0,0 0 0,-1 0 0,-1 0 0,0-14 0,-1 16 0,0 0 0,0 0 0,-1 0 0,-1 0 0,1 1 0,-1-1 0,-1 1 0,0-1 0,0 1 0,-1 0 0,0 1 0,-10-13 0,-20-10 0,30 28 0,0 0 0,0-1 0,1 1 0,0-1 0,0 0 0,0 0 0,0-1 0,1 1 0,-1-1 0,1 0 0,-4-9 0,7 12 0,0 0 0,0 1 0,0-1 0,0 0 0,1 0 0,-1 0 0,1 0 0,-1 0 0,1 1 0,0-1 0,0 0 0,0 0 0,0 1 0,0-1 0,0 1 0,0-1 0,0 1 0,1-1 0,-1 1 0,0 0 0,1-1 0,-1 1 0,1 0 0,0 0 0,-1 0 0,4-1 0,50-24 0,-51 24 0,29-10 0,-1-2 0,-1-1 0,0-2 0,30-21 0,-53 32 0,0 0 0,-1-1 0,1 0 0,-1 0 0,-1 0 0,0-1 0,0 0 0,0 0 0,-1-1 0,0 1 0,0-1 0,-1 0 0,-1-1 0,1 1 0,-2-1 0,1 1 0,-1-1 0,-1 0 0,1-11 0,-2 13 0,0 0 0,-1 0 0,0 0 0,-1 0 0,0 0 0,0 0 0,0 0 0,-1 1 0,0-1 0,-1 1 0,0 0 0,0 0 0,0 0 0,-1 0 0,0 1 0,-10-10 0,14 15 0,1 1 0,-1-1 0,0 1 0,1-1 0,-1 1 0,0-1 0,0 1 0,1 0 0,-1-1 0,0 1 0,0 0 0,0 0 0,1 0 0,-1 0 0,0 0 0,0 0 0,0 0 0,1 0 0,-1 0 0,0 0 0,0 0 0,0 0 0,0 0 0,1 1 0,-1-1 0,0 0 0,-1 1 0,1 0 0,-1 1 0,1-1 0,0 1 0,0-1 0,-1 1 0,1-1 0,0 1 0,0-1 0,0 1 0,1 0 0,-2 2 0,-1 7 0,0-1 0,0 0 0,0 14 0,-4 58 0,4-1 0,8 89 0,-5-161 0,1 0 0,0-1 0,0 0 0,1 1 0,0-1 0,1 0 0,0 0 0,0 0 0,1 0 0,8 14 0,-9-18 0,0-1 0,0 0 0,0 1 0,1-1 0,-1-1 0,1 1 0,-1 0 0,1-1 0,0 0 0,0 0 0,0 0 0,0 0 0,1-1 0,-1 0 0,0 0 0,1 0 0,-1 0 0,1 0 0,-1-1 0,0 0 0,1 0 0,6-1 0,-5 0 0,0 0 0,0 0 0,-1-1 0,1 0 0,0 0 0,-1 0 0,0-1 0,1 0 0,-1 0 0,0 0 0,0 0 0,-1-1 0,1 0 0,-1 0 0,0 0 0,0 0 0,0-1 0,0 0 0,-1 0 0,0 0 0,4-8 0,-2 2 0,0 0 0,-1 0 0,0 0 0,-1 0 0,0-1 0,-1 1 0,0-1 0,-1 0 0,0 1 0,-2-13 0,2 23 0,-1-1 0,0 1 0,0 0 0,0 0 0,0-1 0,0 1 0,-1 0 0,1 0 0,0-1 0,0 1 0,-1 0 0,1 0 0,-1 0 0,1 0 0,-1-1 0,1 1 0,-1 0 0,0 0 0,0 0 0,1 0 0,-1 0 0,0 1 0,0-1 0,0 0 0,0 0 0,0 0 0,0 1 0,0-1 0,0 1 0,0-1 0,-3 0 0,3 1 0,-1 1 0,1-1 0,0 1 0,-1-1 0,1 1 0,0 0 0,0-1 0,-1 1 0,1 0 0,0 0 0,0 0 0,0 0 0,0 0 0,0 0 0,0 0 0,0 0 0,0 1 0,1-1 0,-1 0 0,0 0 0,1 1 0,-1-1 0,1 0 0,-1 1 0,1-1 0,0 1 0,-1 1 0,-1 5 0,1 1 0,0-1 0,0 0 0,0 1 0,1-1 0,1 1 0,-1-1 0,1 1 0,1-1 0,4 17 0,-5-23 0,0 1 0,0-1 0,0 1 0,0-1 0,0 0 0,0 0 0,1 1 0,-1-1 0,1 0 0,0 0 0,-1 0 0,1-1 0,0 1 0,0 0 0,0-1 0,1 1 0,-1-1 0,0 1 0,1-1 0,-1 0 0,0 0 0,1 0 0,-1-1 0,1 1 0,-1-1 0,1 1 0,0-1 0,-1 0 0,1 0 0,-1 0 0,1 0 0,0 0 0,-1 0 0,1-1 0,-1 0 0,1 1 0,-1-1 0,1 0 0,3-2 0,0 0 0,-1 1 0,1-1 0,-1 0 0,0-1 0,0 1 0,0-1 0,0 0 0,-1-1 0,1 1 0,-1-1 0,0 0 0,-1 0 0,1 0 0,3-7 0,1-5 0,0 0 0,-2 0 0,7-26 0,-12 41 0,-1 0 0,1 0 0,0 0 0,0 0 0,-1 1 0,1-1 0,0 0 0,0 0 0,1 0 0,1-2 0,-3 4 0,1 0 0,-1-1 0,1 1 0,-1 0 0,0 0 0,1-1 0,-1 1 0,1 0 0,-1 0 0,1 0 0,-1 0 0,1 0 0,-1 0 0,0-1 0,1 1 0,-1 0 0,1 0 0,-1 0 0,1 1 0,-1-1 0,1 0 0,-1 0 0,1 0 0,-1 0 0,1 0 0,-1 1 0,0-1 0,1 0 0,3 3 0,0 1 0,-1-1 0,0 1 0,1-1 0,-1 1 0,4 9 0,-1-5 0,17 24-61,-13-20-200,-1 1 1,0 0-1,-1 1 0,10 22 0,-12-16-6565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24575,'40'-5'0,"26"0"0,16-1 0,7 1 0,-11 2-8191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182 290 24575,'-4'-2'0,"0"0"0,-1 0 0,1 0 0,-1 1 0,1-1 0,-1 1 0,0 0 0,1 1 0,-1-1 0,0 1 0,0 0 0,1 0 0,-1 0 0,0 1 0,0-1 0,1 1 0,-1 1 0,0-1 0,1 0 0,-1 1 0,-6 4 0,6-3 0,-1 1 0,1 1 0,0-1 0,0 1 0,0 0 0,1 0 0,0 0 0,0 1 0,0 0 0,1 0 0,0 0 0,0 0 0,0 0 0,-3 11 0,4-11 0,0 0 0,1 1 0,-1-1 0,1 1 0,1-1 0,-1 1 0,1-1 0,0 1 0,1-1 0,-1 1 0,1-1 0,0 1 0,4 8 0,-4-12 0,1 1 0,-1-1 0,1 0 0,0 0 0,1 0 0,-1 0 0,0-1 0,1 1 0,-1 0 0,1-1 0,0 0 0,0 1 0,0-1 0,0-1 0,0 1 0,1 0 0,-1-1 0,1 1 0,-1-1 0,1 0 0,-1 0 0,1-1 0,-1 1 0,1-1 0,4 1 0,-2-1 0,1 0 0,-1 0 0,1 0 0,-1-1 0,0 0 0,1 0 0,-1 0 0,0-1 0,0 0 0,0 0 0,0-1 0,0 0 0,7-5 0,-5 3 0,-1-1 0,0 0 0,0 0 0,-1 0 0,0-1 0,0 0 0,0-1 0,6-11 0,-1-3 0,-1 1 0,-2-1 0,0 0 0,-1-1 0,-1 0 0,5-33 0,-11 55 0,14-120 0,-13 104 0,0 1 0,-1 0 0,-1-1 0,-1 1 0,-4-19 0,6 35 0,0 0 0,1-1 0,-1 1 0,0 0 0,0 0 0,0-1 0,0 1 0,0 0 0,0 0 0,0-1 0,-1 1 0,1 0 0,0-1 0,0 1 0,0 0 0,0 0 0,0-1 0,0 1 0,0 0 0,-1 0 0,1-1 0,0 1 0,0 0 0,0 0 0,0 0 0,-1-1 0,1 1 0,0 0 0,0 0 0,-1 0 0,1 0 0,0 0 0,0-1 0,-1 1 0,1 0 0,0 0 0,0 0 0,-1 0 0,1 0 0,0 0 0,-1 0 0,-5 13 0,-1 22 0,4 1 0,1-1 0,2 1 0,7 60 0,-4-76 0,1 0 0,0 0 0,1-1 0,2 1 0,0-1 0,1-1 0,0 0 0,13 20 0,-18-33 0,1-1 0,-1 1 0,1-1 0,-1 0 0,2 0 0,-1 0 0,0 0 0,1-1 0,-1 1 0,1-1 0,0 0 0,0-1 0,10 5 0,-12-7 0,0 1 0,-1-1 0,1 0 0,0 1 0,0-1 0,0-1 0,0 1 0,0 0 0,0-1 0,0 1 0,-1-1 0,1 0 0,0 0 0,-1 0 0,1 0 0,0-1 0,-1 1 0,1-1 0,-1 1 0,0-1 0,1 0 0,-1 0 0,0 0 0,0 0 0,0 0 0,-1 0 0,1-1 0,1-2 0,5-9 0,0 1 0,-1-1 0,-1 0 0,0 0 0,-1-1 0,4-16 0,12-92 0,-21 145-136,1 0-1,0-1 1,2 1-1,1 0 1,0-1-1,2 0 1,0 0-1,1-1 0,11 21 1,1-9-6690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288 273 24575,'-4'-7'0,"1"0"0,-1 0 0,-1 1 0,1 0 0,-1 0 0,0 0 0,0 0 0,-1 1 0,0 0 0,0 0 0,-7-4 0,10 7 0,-1 0 0,1 1 0,0-1 0,-1 1 0,1 0 0,-1 0 0,1 0 0,-1 1 0,0-1 0,1 1 0,-1 0 0,0 0 0,1 0 0,-1 0 0,1 1 0,-1 0 0,0-1 0,1 1 0,-1 1 0,1-1 0,0 0 0,-1 1 0,1 0 0,0-1 0,-4 4 0,-4 4 0,0 1 0,1 0 0,0 0 0,0 1 0,1 1 0,1-1 0,0 1 0,1 1 0,0-1 0,0 1 0,2 0 0,0 1 0,0-1 0,1 1 0,1 0 0,0 0 0,-1 17 0,4-27 0,0 0 0,0 0 0,0 0 0,1 1 0,0-1 0,-1 0 0,1 0 0,1 0 0,-1 0 0,1-1 0,-1 1 0,1 0 0,0 0 0,0-1 0,1 1 0,2 3 0,0-3 0,0 0 0,-1 0 0,1 0 0,1 0 0,-1-1 0,0 0 0,1 0 0,0 0 0,10 3 0,4-1 0,1 0 0,0-2 0,0 0 0,0-1 0,27-2 0,-24-1 0,0-1 0,-1 0 0,1-2 0,41-13 0,-50 12 0,0-1 0,0 0 0,0-1 0,-1 0 0,0-2 0,-1 1 0,0-2 0,12-10 0,-19 14 0,-1 0 0,-1 0 0,1-1 0,-1 0 0,0 0 0,0 0 0,-1 0 0,0 0 0,0-1 0,1-7 0,-3 11 0,0 1 0,0 0 0,-1-1 0,0 1 0,0-1 0,0 1 0,0-1 0,0 1 0,-1 0 0,0-1 0,-1-3 0,2 5 0,-1 0 0,0 0 0,0 0 0,0 1 0,0-1 0,-1 0 0,1 1 0,0-1 0,-1 1 0,1 0 0,-1-1 0,0 1 0,1 0 0,-1 0 0,0 0 0,0 0 0,1 0 0,-1 0 0,0 1 0,-3-2 0,2 2 0,-1-1 0,1 1 0,0 0 0,-1 0 0,1 0 0,0 0 0,-1 1 0,1-1 0,-1 1 0,1 0 0,0 0 0,0 0 0,0 0 0,0 1 0,-1-1 0,2 1 0,-1 0 0,0 0 0,0 0 0,1 0 0,-1 0 0,1 0 0,-1 1 0,1 0 0,0-1 0,0 1 0,0 0 0,-2 5 0,1-4 0,0 1 0,1 0 0,-1 0 0,1 1 0,0-1 0,1 0 0,-1 1 0,1-1 0,0 1 0,0 0 0,1-1 0,0 1 0,0-1 0,0 1 0,1 0 0,1 9 0,-1-13 0,0 1 0,1-1 0,-1 0 0,0 0 0,1 0 0,-1 0 0,1 0 0,-1 0 0,1 0 0,0 0 0,0 0 0,0-1 0,0 1 0,0-1 0,0 1 0,1-1 0,-1 0 0,0 0 0,1 0 0,-1 0 0,1-1 0,-1 1 0,1 0 0,-1-1 0,1 0 0,-1 0 0,1 0 0,0 0 0,-1 0 0,1 0 0,-1 0 0,1-1 0,-1 0 0,1 1 0,3-3 0,0 2 0,0-1 0,1-1 0,-1 1 0,0-1 0,0 0 0,-1-1 0,1 1 0,-1-1 0,0 0 0,0 0 0,0-1 0,8-9 0,-9 9 0,-1-1 0,0 0 0,-1 0 0,5-11 0,-7 15 0,1 0 0,-1 0 0,1 0 0,-1 0 0,1-1 0,-1 1 0,0 0 0,0 0 0,0 0 0,0 0 0,-1 0 0,1 0 0,-1 0 0,1 0 0,-1 0 0,1 0 0,-1 0 0,-1-2 0,1 4 0,1-1 0,0 1 0,0 0 0,-1 0 0,1 0 0,0 0 0,0 0 0,-1 0 0,1 0 0,0 0 0,0 0 0,-1 0 0,1 0 0,0 0 0,-1 0 0,1 0 0,0 0 0,0 0 0,-1 0 0,1 0 0,0 0 0,0 0 0,-1 0 0,1 0 0,0 1 0,0-1 0,-1 0 0,1 0 0,0 0 0,0 0 0,0 1 0,-1-1 0,1 0 0,0 0 0,0 1 0,0-1 0,0 0 0,-1 0 0,1 1 0,0-1 0,0 0 0,0 0 0,0 1 0,0-1 0,0 0 0,0 0 0,0 1 0,0-1 0,0 0 0,0 1 0,0-1 0,0 0 0,0 0 0,0 1 0,-4 16 0,4-14 0,0 0 0,0 1 0,0-1 0,0 0 0,1 0 0,-1 0 0,1 1 0,0-1 0,0 0 0,0 0 0,0 0 0,1 0 0,-1-1 0,1 1 0,0 0 0,0 0 0,0-1 0,0 0 0,0 1 0,0-1 0,1 0 0,-1 0 0,1 0 0,0 0 0,-1 0 0,1-1 0,0 1 0,4 1 0,-2-2 0,-1 1 0,0-1 0,1 0 0,-1 0 0,1-1 0,-1 1 0,1-1 0,-1 0 0,1 0 0,-1-1 0,1 1 0,-1-1 0,1 0 0,-1 0 0,0 0 0,1-1 0,-1 0 0,0 1 0,0-1 0,4-4 0,1-1 0,0-1 0,-1 0 0,0 0 0,0-1 0,-1 0 0,-1 0 0,1-1 0,-1 0 0,-1 0 0,0 0 0,0-1 0,-1 0 0,5-21 0,-3 4 0,-1-1 0,-1 0 0,-1 0 0,-2-39 0,-6 12 0,5 53 0,-1 0 0,0 0 0,0 0 0,0 1 0,0-1 0,0 0 0,-1 0 0,1 1 0,-1-1 0,1 1 0,-1-1 0,0 1 0,0 0 0,0 0 0,-5-4 0,7 6 0,-1 0 0,0-1 0,0 1 0,0-1 0,1 1 0,-1 0 0,0 0 0,0 0 0,0 0 0,0-1 0,0 1 0,0 0 0,0 0 0,1 1 0,-1-1 0,0 0 0,0 0 0,0 0 0,0 0 0,0 1 0,1-1 0,-1 0 0,0 1 0,0-1 0,0 1 0,1-1 0,-1 1 0,0-1 0,1 1 0,-1 0 0,0-1 0,1 1 0,-1 0 0,1-1 0,-1 1 0,1 0 0,-1 0 0,1 0 0,-1 1 0,-14 37 0,14-35 0,-7 26 17,1 1 0,1 0 1,2 1-1,1-1 0,1 1 0,4 34 0,-1-42-182,2-1 0,1 1 0,1-1 0,0 1 0,2-2 0,1 1 0,1-1 0,19 35 0,-6-22-6661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100 478 24575,'-1'-1'0,"1"1"0,-1-1 0,0 1 0,0 0 0,0-1 0,1 1 0,-1 0 0,0-1 0,0 1 0,0 0 0,0 0 0,0 0 0,0 0 0,1 0 0,-1 0 0,0 0 0,0 0 0,0 0 0,0 0 0,0 1 0,0-1 0,1 0 0,-1 1 0,0-1 0,0 0 0,0 1 0,1-1 0,-1 1 0,0-1 0,0 1 0,1-1 0,-1 1 0,1 0 0,-1-1 0,0 1 0,1 0 0,-1 0 0,1-1 0,-1 2 0,-22 34 0,23-35 0,-8 14 0,0 1 0,2 0 0,0 0 0,1 0 0,-6 33 0,10-44 0,1-1 0,-1 0 0,1 1 0,1-1 0,-1 0 0,0 0 0,1 1 0,0-1 0,0 0 0,0 0 0,1 0 0,3 7 0,-4-8 0,1-1 0,0 0 0,0 0 0,0 0 0,0 0 0,1 0 0,-1 0 0,0 0 0,1-1 0,-1 1 0,1-1 0,0 0 0,-1 0 0,1 0 0,0 0 0,0 0 0,0 0 0,0-1 0,0 1 0,5-1 0,-4 0 0,0 0 0,0 0 0,0 0 0,0-1 0,0 1 0,0-1 0,0 0 0,0 0 0,-1 0 0,1-1 0,0 0 0,-1 1 0,1-1 0,-1 0 0,1-1 0,2-1 0,-1-1 0,0 0 0,0-1 0,-1 1 0,1-1 0,-1 1 0,-1-1 0,1-1 0,3-8 0,0-2 0,-1-1 0,-1 1 0,-1-1 0,0 0 0,-2 0 0,2-20 0,-6 53 0,0 0 0,1 0 0,0 0 0,3 29 0,-2-41 0,0 0 0,0 0 0,1 0 0,-1 0 0,1 0 0,0 0 0,0 0 0,0 0 0,0 0 0,1-1 0,-1 1 0,1 0 0,0-1 0,0 1 0,0-1 0,0 1 0,0-1 0,0 0 0,0 0 0,1 0 0,-1 0 0,1-1 0,0 1 0,-1 0 0,1-1 0,0 0 0,5 2 0,-3-2 0,0 0 0,0 0 0,0-1 0,0 1 0,0-1 0,0 0 0,0-1 0,0 1 0,0-1 0,0 0 0,0 0 0,0-1 0,0 1 0,-1-1 0,1 0 0,0-1 0,-1 1 0,0-1 0,1 0 0,-1 0 0,0 0 0,6-6 0,-1-2 0,0-1 0,-1 0 0,0-1 0,0 1 0,-2-2 0,9-19 0,-16 34 0,1-1 0,0 0 0,0 0 0,0 0 0,0 0 0,0 0 0,0 1 0,0-1 0,0 0 0,0 0 0,1 0 0,-1 0 0,0 0 0,0 0 0,0 1 0,0-1 0,0 0 0,0 0 0,0 0 0,0 0 0,0 0 0,0 0 0,0 0 0,0 0 0,0 1 0,1-1 0,-1 0 0,0 0 0,0 0 0,0 0 0,0 0 0,0 0 0,0 0 0,1 0 0,-1 0 0,0 0 0,0 0 0,0 0 0,0 0 0,0 0 0,0 0 0,1 0 0,-1 0 0,0 0 0,0 0 0,0 0 0,0 0 0,0 0 0,0 0 0,1 0 0,-1 0 0,0 0 0,0 0 0,0 0 0,0 0 0,0 0 0,0 0 0,0-1 0,1 1 0,-1 0 0,5 24 0,7 20 0,-11-42 0,0-1 0,0 1 0,-1-1 0,1 1 0,0-1 0,0 1 0,0-1 0,1 1 0,-1-1 0,0 0 0,0 0 0,1 0 0,-1 0 0,1 0 0,-1 0 0,1 0 0,-1 0 0,1 0 0,0-1 0,-1 1 0,1 0 0,0-1 0,-1 0 0,1 1 0,0-1 0,0 0 0,-1 0 0,1 0 0,0 0 0,0 0 0,-1-1 0,1 1 0,0 0 0,0-1 0,-1 1 0,1-1 0,0 0 0,-1 1 0,1-1 0,-1 0 0,1 0 0,-1 0 0,1 0 0,-1-1 0,0 1 0,3-3 0,3-3 0,0-1 0,0-1 0,-1 1 0,0-1 0,-1 0 0,7-14 0,-2-3 0,-1 0 0,-1-1 0,-1 1 0,-2-2 0,-1 1 0,-1 0 0,-1-51 0,-8 42 0,6 37 0,0-1 0,0 1 0,0-1 0,0 0 0,-1 1 0,1-1 0,0 1 0,0-1 0,0 0 0,0 1 0,-1-1 0,1 1 0,0-1 0,0 0 0,-1 1 0,1-1 0,0 0 0,-1 0 0,1 1 0,0-1 0,-1 0 0,1 0 0,-1 1 0,1-1 0,0 0 0,-1 0 0,1 0 0,-1 0 0,1 1 0,0-1 0,-1 0 0,1 0 0,-1 0 0,1 0 0,-1 0 0,1 0 0,-1 0 0,1 0 0,0-1 0,-1 1 0,1 0 0,-1 0 0,1 0 0,0 0 0,-1 0 0,1-1 0,-1 1 0,1 0 0,0 0 0,-1-1 0,1 1 0,0 0 0,-1-1 0,1 1 0,0 0 0,0-1 0,-1 1 0,1 0 0,0-1 0,0 1 0,0-1 0,-1 1 0,1 0 0,0-1 0,0 1 0,0-1 0,0 1 0,0-1 0,0 0 0,-4 9 0,0 0 0,1 1 0,0-1 0,0 1 0,1-1 0,0 1 0,0 9 0,-4 69 0,6-62 0,-2-2 0,2-1 0,0 1 0,2 0 0,1-1 0,6 29 0,-7-45 0,-1 0 0,1-1 0,0 1 0,1 0 0,0-1 0,0 1 0,0-1 0,0 0 0,1 0 0,0 0 0,0-1 0,0 1 0,0-1 0,1 0 0,0 0 0,0 0 0,0-1 0,0 0 0,0 0 0,1 0 0,0-1 0,-1 1 0,1-1 0,8 1 0,-5-1 0,1-1 0,-1-1 0,0 0 0,1 0 0,-1 0 0,0-2 0,0 1 0,0-1 0,0 0 0,0-1 0,0 0 0,0 0 0,-1-1 0,1 0 0,-1-1 0,0 1 0,0-2 0,-1 1 0,12-12 0,-10 9 0,-1 0 0,0-1 0,-1 1 0,0-2 0,0 1 0,-1-1 0,0 0 0,-1 0 0,0-1 0,-1 1 0,0-1 0,0 0 0,-1 0 0,-1-1 0,2-18 0,-3 28 0,-1 0 0,0 0 0,0 0 0,0 0 0,0 0 0,0 0 0,0 0 0,-1-1 0,1 1 0,-1 0 0,1 0 0,-1 0 0,0 1 0,0-1 0,0 0 0,0 0 0,0 0 0,0 1 0,-1-1 0,1 0 0,0 1 0,-1-1 0,1 1 0,-1 0 0,0-1 0,1 1 0,-1 0 0,0 0 0,0 0 0,0 0 0,0 0 0,0 1 0,0-1 0,0 1 0,0-1 0,0 1 0,0-1 0,-3 1 0,0 0 0,0 0 0,0 1 0,0 0 0,0-1 0,-1 1 0,1 1 0,1-1 0,-1 1 0,0 0 0,0 0 0,1 1 0,-1-1 0,1 1 0,-7 5 0,4-1 0,1 0 0,0 0 0,0 0 0,1 1 0,0 0 0,1 0 0,-1 0 0,1 1 0,-3 9 0,6-15 0,1 0 0,-1 0 0,0-1 0,1 1 0,-1 0 0,1 0 0,0 0 0,0 0 0,0 0 0,1 0 0,-1-1 0,1 1 0,-1 0 0,2 4 0,-1-6 0,1 1 0,-1 0 0,0 0 0,0-1 0,1 1 0,-1-1 0,1 0 0,0 1 0,-1-1 0,1 0 0,0 0 0,-1 0 0,1 0 0,0 0 0,0 0 0,0 0 0,0-1 0,0 1 0,0-1 0,0 0 0,0 1 0,4-1 0,-2 0 0,1 0 0,-1-1 0,0 1 0,1-1 0,-1 0 0,0 0 0,0 0 0,0 0 0,1-1 0,-1 0 0,-1 0 0,1 0 0,0 0 0,0-1 0,-1 1 0,1-1 0,-1 0 0,0 0 0,0 0 0,0 0 0,0-1 0,-1 1 0,4-6 0,-7 11 0,0 1 0,0-1 0,0 1 0,1-1 0,-1 1 0,1 0 0,0-1 0,0 1 0,0 0 0,0-1 0,0 1 0,0 0 0,1-1 0,-1 1 0,1-1 0,0 1 0,0-1 0,0 1 0,0-1 0,0 1 0,0-1 0,1 0 0,1 3 0,-2-3 0,1 0 0,-1 1 0,1-1 0,0 0 0,0 0 0,0 0 0,0 0 0,0-1 0,0 1 0,0 0 0,0-1 0,1 0 0,-1 1 0,1-1 0,-1 0 0,1 0 0,-1-1 0,1 1 0,0 0 0,-1-1 0,1 1 0,0-1 0,4 0 0,-3-1 0,1-1 0,-1 0 0,0 0 0,1 0 0,-1 0 0,0 0 0,0-1 0,0 0 0,-1 0 0,1 0 0,-1 0 0,1-1 0,-1 1 0,0-1 0,3-4 0,4-7 0,-1 0 0,14-29 0,-6-1 0,-1-1 0,-3 0 0,-1-1 0,-2 0 0,-3-1 0,-2 0 0,-1 0 0,-5-55 0,-3 65 0,-2 24 0,6 14 0,-1 0 0,1-1 0,0 1 0,-1 0 0,1 0 0,0 0 0,-1 0 0,1 0 0,-1 0 0,1 0 0,0 0 0,-1 0 0,1 0 0,0 0 0,-1 0 0,1 0 0,0 0 0,-1 0 0,1 0 0,0 1 0,-1-1 0,1 0 0,0 0 0,-1 0 0,1 0 0,0 1 0,0-1 0,-1 0 0,1 0 0,0 1 0,0-1 0,-1 0 0,1 1 0,0-1 0,0 0 0,0 0 0,-1 1 0,-4 7 0,0 0 0,1 0 0,-1 1 0,2-1 0,-1 1 0,1 0 0,0 0 0,-1 11 0,-10 80 0,13-88 0,-7 71 0,6 146 0,2-223 0,1-1 0,0 1 0,0 0 0,0-1 0,0 1 0,1-1 0,0 0 0,0 1 0,0-1 0,1 0 0,0 0 0,5 7 0,-6-10 0,0 0 0,1 0 0,-1 0 0,0 0 0,1 0 0,-1-1 0,1 1 0,0-1 0,-1 0 0,1 0 0,0 0 0,0 0 0,-1 0 0,1-1 0,0 1 0,0-1 0,0 0 0,0 1 0,0-1 0,0-1 0,0 1 0,0 0 0,0-1 0,0 0 0,5-1 0,-1-1 0,1 0 0,-1-1 0,0 0 0,0 0 0,0 0 0,0-1 0,-1 0 0,0-1 0,0 1 0,0-1 0,-1 0 0,0 0 0,0-1 0,8-14 0,-7 11 0,-1 0 0,0 0 0,-1-1 0,0 0 0,0 0 0,-1 0 0,3-20 0,-7 46 0,0 0 0,1 0 0,1 0 0,3 15 0,-4-26 0,1-1 0,0 1 0,0 0 0,0-1 0,0 1 0,1-1 0,-1 0 0,1 1 0,0-1 0,0 0 0,0 0 0,1 0 0,-1 0 0,0-1 0,1 1 0,0-1 0,0 1 0,0-1 0,0 0 0,0 0 0,0 0 0,5 1 0,-3-1 0,0 0 0,1 0 0,-1-1 0,1 0 0,-1 0 0,1 0 0,0-1 0,-1 0 0,1 0 0,0 0 0,-1-1 0,1 0 0,-1 0 0,1 0 0,-1-1 0,1 1 0,-1-1 0,0-1 0,0 1 0,0-1 0,0 0 0,0 0 0,-1 0 0,7-7 0,-4 3 0,-1 0 0,0 0 0,-1 0 0,0-1 0,0 0 0,0 0 0,-1-1 0,0 1 0,-1-1 0,0 0 0,0 0 0,-1 0 0,0 0 0,0-11 0,-1 17 0,-1 0 0,0 0 0,0 0 0,0 0 0,-1 0 0,1 1 0,0-1 0,-1 0 0,0 0 0,0 1 0,0-1 0,0 0 0,0 1 0,0-1 0,-1 1 0,1-1 0,-3-2 0,3 4 0,0 0 0,-1 1 0,1-1 0,0 0 0,0 1 0,0-1 0,-1 1 0,1-1 0,0 1 0,-1 0 0,1-1 0,-1 1 0,1 0 0,0 0 0,-1 0 0,1 0 0,0 0 0,-1 0 0,1 0 0,-1 1 0,1-1 0,0 0 0,-1 1 0,1-1 0,0 1 0,0 0 0,-1-1 0,1 1 0,0 0 0,0 0 0,0 0 0,0-1 0,0 1 0,0 0 0,0 0 0,-1 2 0,-3 2 0,1 1 0,0-1 0,0 1 0,0 0 0,1 0 0,0 1 0,0-1 0,0 0 0,1 1 0,0 0 0,0-1 0,-1 11 0,3-15 0,-1 1 0,1-1 0,-1 0 0,1 1 0,0-1 0,0 0 0,0 1 0,0-1 0,1 1 0,-1-1 0,1 0 0,-1 0 0,1 1 0,0-1 0,0 0 0,0 0 0,0 0 0,0 1 0,0-1 0,1 0 0,-1-1 0,1 1 0,-1 0 0,1 0 0,0-1 0,0 1 0,0-1 0,-1 1 0,2-1 0,-1 0 0,0 0 0,0 0 0,0 0 0,0 0 0,1 0 0,-1-1 0,0 1 0,5 0 0,-3-1 0,0 0 0,0 0 0,0 0 0,0 0 0,0-1 0,0 0 0,0 0 0,0 0 0,0 0 0,0 0 0,0-1 0,0 0 0,-1 1 0,1-1 0,-1-1 0,1 1 0,2-3 0,5-5 0,-2 0 0,1-1 0,12-18 0,10-10 0,-31 38 0,0-1 0,0 1 0,0 0 0,1 0 0,-1 0 0,0 0 0,0 1 0,1-1 0,-1 0 0,0 1 0,1-1 0,-1 0 0,1 1 0,-1 0 0,1-1 0,-1 1 0,1 0 0,-1 0 0,1 0 0,-1 0 0,1 0 0,0 0 0,-1 0 0,2 1 0,3 1 0,-1 0 0,0 0 0,0 1 0,0-1 0,6 6 0,-6-4 0,0-1 0,0 0 0,0 0 0,0-1 0,8 4 0,-6-6 0,-1 1 0,0-1 0,0 0 0,0 0 0,0-1 0,0 1 0,0-1 0,0-1 0,0 1 0,0-1 0,0 0 0,0-1 0,-1 1 0,1-1 0,4-4 0,-3 4 0,-1-1 0,1 1 0,-1 0 0,1 1 0,0 0 0,0 0 0,0 0 0,0 1 0,12-1 0,-16 3 0,0-1 0,0 1 0,-1 0 0,1 0 0,-1 0 0,1 0 0,0 0 0,-1 1 0,0-1 0,1 1 0,-1 0 0,0 0 0,0 0 0,0 0 0,0 0 0,0 0 0,0 0 0,-1 1 0,1-1 0,-1 0 0,0 1 0,1-1 0,-1 1 0,0 0 0,0 0 0,-1-1 0,1 1 0,0 3 0,0 0 0,0 0 0,0-1 0,0 1 0,-1 0 0,0-1 0,0 1 0,0 0 0,-1-1 0,0 1 0,0 0 0,0-1 0,-1 1 0,-3 6 0,-15 12-1365,-4-8-5461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24575,'40'-5'0,"22"-5"0,1-1-8191</inkml:trace>
  <inkml:trace contextRef="#ctx0" brushRef="#br0" timeOffset="1">472 1 24575,'-4'4'0,"-2"6"0,0 2-8191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24575,'0'-6'0,"1"1"0,-1-1 0,2 1 0,-1 0 0,0 0 0,1-1 0,0 1 0,0 0 0,1 0 0,-1 1 0,7-9 0,4-5 0,26-25 0,-16 18 0,-9 9 0,1 1 0,0 0 0,1 1 0,32-22 0,-38 30 0,1 0 0,-1 1 0,1 1 0,0 0 0,0 0 0,0 1 0,0 1 0,1 0 0,-1 0 0,18 0 0,299 6 0,-305-1 0,0 0 0,0 2 0,0 0 0,29 12 0,87 42 0,-43-16 0,-56-27 0,-15-4 0,0-2 0,0-1 0,1-1 0,0-1 0,46 6 0,-32-10 0,0-2 0,-1-2 0,1-1 0,71-15 0,-88 12 0,0-2 0,-1-1 0,0 0 0,0-2 0,-1 0 0,0-1 0,-1-2 0,0 0 0,25-22 0,-19 12 0,0 1 0,1 1 0,2 2 0,53-28 0,-81 46 0,1 0 0,0 1 0,-1-1 0,1 1 0,0-1 0,-1 1 0,1 0 0,0-1 0,-1 1 0,1 0 0,0 0 0,-1 0 0,1 1 0,0-1 0,0 0 0,-1 1 0,1-1 0,-1 1 0,1-1 0,0 1 0,-1 0 0,1 0 0,-1-1 0,1 1 0,-1 0 0,0 0 0,1 1 0,-1-1 0,0 0 0,0 0 0,0 1 0,2 2 0,2 4 0,-1 0 0,0 1 0,0 0 0,5 18 0,1 1 0,-6-20 0,1 0 0,0 0 0,0-1 0,1 1 0,-1-1 0,2-1 0,-1 1 0,1-1 0,0 0 0,0 0 0,1-1 0,0 0 0,0-1 0,0 0 0,0 0 0,1 0 0,-1-1 0,13 2 0,11 3 0,1-1 0,0-2 0,56 2 0,-28-5 0,0-3 0,0-3 0,-1-2 0,0-2 0,69-20 0,-95 19 0,57-15 0,151-62 0,3-6 0,-77 32 0,-98 32 0,2 4 0,0 4 0,1 2 0,1 3 0,1 4 0,129-3 0,-182 15 0,-1 0 0,0 2 0,0 0 0,0 2 0,0 0 0,-1 1 0,30 13 0,-16-2 0,0 1 0,-1 2 0,38 30 0,133 101-1365,-171-128-5461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240 418 24575,'0'-3'0,"0"1"0,0-1 0,0 0 0,0 0 0,0 1 0,-1-1 0,0 0 0,1 1 0,-1-1 0,0 0 0,0 1 0,0-1 0,0 1 0,-1-1 0,1 1 0,-1 0 0,0 0 0,1 0 0,-1-1 0,0 2 0,0-1 0,0 0 0,0 0 0,-1 1 0,1-1 0,0 1 0,-1-1 0,1 1 0,-1 0 0,0 0 0,1 0 0,-1 1 0,1-1 0,-1 1 0,0-1 0,0 1 0,1 0 0,-1 0 0,0 0 0,-3 1 0,-3-1 0,0 1 0,0 1 0,1 0 0,-1 0 0,0 1 0,1 0 0,0 0 0,0 1 0,0 0 0,0 0 0,-9 8 0,11-8 0,2 0 0,-1 1 0,0 0 0,1 0 0,0 0 0,0 1 0,1-1 0,-1 1 0,1 0 0,0 0 0,1 0 0,0 0 0,-3 9 0,5-12 0,-1 0 0,1 0 0,-1 0 0,1 0 0,0 0 0,0 0 0,0 0 0,1 0 0,-1 0 0,1 0 0,-1 0 0,1 0 0,0 0 0,0 0 0,1 0 0,-1 0 0,1-1 0,-1 1 0,1 0 0,0-1 0,0 1 0,0-1 0,0 0 0,0 0 0,0 0 0,1 0 0,-1 0 0,1 0 0,-1-1 0,4 2 0,5 2 0,0-2 0,0 1 0,1-1 0,-1-1 0,1 0 0,0-1 0,-1 0 0,1 0 0,0-2 0,-1 1 0,1-1 0,0-1 0,-1 0 0,1-1 0,-1 0 0,0-1 0,0 0 0,20-11 0,-25 10 0,-1 0 0,0 0 0,0-1 0,0 1 0,-1-1 0,0 0 0,0-1 0,0 1 0,-1-1 0,0 0 0,0 1 0,0-1 0,-1-1 0,0 1 0,1-10 0,1-14 0,-1 0 0,-1-39 0,-2 52 0,1-8 0,-1 1 0,-2 0 0,0 0 0,-2 0 0,-1 0 0,-1 0 0,-1 1 0,-12-28 0,19 50 0,-1 0 0,0 0 0,0 0 0,0 0 0,0 0 0,0 0 0,0 1 0,0-1 0,-1 0 0,1 1 0,-1-1 0,1 1 0,-1 0 0,0-1 0,-3-1 0,4 3 0,0 0 0,1 0 0,-1 0 0,0 0 0,0 0 0,1 0 0,-1 0 0,0 1 0,0-1 0,1 0 0,-1 0 0,0 1 0,1-1 0,-1 0 0,0 1 0,1-1 0,-1 1 0,0-1 0,1 1 0,-1-1 0,1 1 0,-1-1 0,1 1 0,-1-1 0,1 1 0,0 0 0,-1 1 0,-3 5 0,1 0 0,0 0 0,1 0 0,-1 0 0,2 1 0,-3 13 0,2 10 0,1 0 0,1 0 0,2 0 0,6 38 0,2-17 0,28 85 0,-32-119 0,1-1 0,0 1 0,1-1 0,2 0 0,-1-1 0,15 18 0,-20-30 0,-1 0 0,1 0 0,0 0 0,0-1 0,0 1 0,1-1 0,-1 0 0,1-1 0,0 1 0,-1-1 0,9 3 0,-9-4 0,0 0 0,0-1 0,0 1 0,-1-1 0,1 0 0,0 0 0,0-1 0,0 1 0,0-1 0,-1 0 0,1 0 0,0 0 0,-1 0 0,1-1 0,-1 1 0,1-1 0,-1 0 0,4-3 0,2-1 0,-1-1 0,0 0 0,-1 0 0,1-1 0,-2 0 0,1-1 0,-1 1 0,0-1 0,-1 0 0,0-1 0,0 1 0,3-11 0,2-9 0,-1 0 0,9-59 0,-17 79 0,0 0 0,0 0 0,0 0 0,-3-19 0,3 28 0,-1 0 0,0-1 0,0 1 0,0 0 0,0-1 0,0 1 0,0-1 0,0 1 0,0 0 0,0-1 0,-1 1 0,1 0 0,0-1 0,0 1 0,0-1 0,0 1 0,0 0 0,-1-1 0,1 1 0,0 0 0,0 0 0,-1-1 0,1 1 0,0 0 0,0-1 0,-1 1 0,1 0 0,0 0 0,-1 0 0,1-1 0,-1 1 0,-5 10 0,-1 23 0,5-22 0,1-1 0,1 1 0,0 0 0,0 0 0,1 0 0,0 0 0,1 0 0,5 15 0,-6-22 0,0-1 0,1 1 0,0-1 0,0 1 0,0-1 0,0 0 0,0 0 0,1 0 0,-1 0 0,1 0 0,0-1 0,0 1 0,0-1 0,0 1 0,1-1 0,-1 0 0,0-1 0,1 1 0,-1 0 0,1-1 0,0 0 0,0 0 0,-1 0 0,1 0 0,0-1 0,0 1 0,6-1 0,-6-1 0,1 1 0,-1 0 0,1-1 0,-1 0 0,1 0 0,-1-1 0,1 1 0,-1-1 0,0 0 0,0 0 0,0 0 0,0-1 0,0 1 0,-1-1 0,1 0 0,-1 0 0,1 0 0,-1-1 0,0 1 0,0-1 0,-1 0 0,1 1 0,-1-1 0,0 0 0,2-6 0,5-11 0,-1 0 0,0-1 0,6-39 0,-11 46 0,-2 18 0,-1 1 0,1 0 0,0-1 0,0 1 0,0-1 0,0 1 0,1-1 0,2 5 0,-1-2 0,2 5 0,0-1 0,1-1 0,0 1 0,1-1 0,0 0 0,0 0 0,1-1 0,0 0 0,1 0 0,9 6 0,-12-10 0,0 0 0,0 0 0,0-1 0,0 0 0,0 0 0,1 0 0,-1-1 0,1 0 0,-1 0 0,1-1 0,0 0 0,0 0 0,0 0 0,0-1 0,0 0 0,0 0 0,12-3 0,-15 2 0,-1-1 0,0 1 0,0-1 0,1 0 0,-1 0 0,0 0 0,0-1 0,-1 1 0,1-1 0,0 1 0,-1-1 0,0 0 0,1 0 0,-1 0 0,-1 0 0,1 0 0,0-1 0,-1 1 0,1 0 0,-1-1 0,0 1 0,0-1 0,0 0 0,-1 1 0,1-7 0,1-6 0,-1 0 0,-1 0 0,0 0 0,-4-24 0,-20-50 0,24 90 0,-1-1 0,1 0 0,0 0 0,0 1 0,0-1 0,-1 0 0,1 1 0,0-1 0,0 0 0,0 0 0,0 1 0,0-1 0,0 0 0,1 0 0,-1 1 0,0-1 0,0 0 0,0 1 0,1-1 0,-1 0 0,0 1 0,1-1 0,-1 0 0,1 1 0,-1-1 0,1 1 0,-1-1 0,1 1 0,-1-1 0,1 1 0,0-1 0,1 0 0,0 1 0,-1 0 0,1 0 0,0-1 0,-1 1 0,1 1 0,0-1 0,-1 0 0,1 0 0,0 1 0,-1-1 0,1 0 0,1 2 0,6 1 0,0 1 0,-1 1 0,14 8 0,-15-6 0,-1 0 0,0 0 0,0 1 0,-1 0 0,0 0 0,0 0 0,-1 0 0,7 18 0,-7-14 0,1-1 0,1 1 0,0-1 0,1-1 0,10 14 0,-15-22 0,0 0 0,0 1 0,1-1 0,-1-1 0,1 1 0,-1 0 0,1-1 0,0 1 0,-1-1 0,1 0 0,0 0 0,0 0 0,0 0 0,0 0 0,0-1 0,0 1 0,0-1 0,0 0 0,0 0 0,0 0 0,1 0 0,-1-1 0,0 1 0,0-1 0,5-2 0,-5 3 0,-1-2 0,1 1 0,0 0 0,-1 0 0,1-1 0,-1 0 0,1 1 0,-1-1 0,0 0 0,0 0 0,0 0 0,0 0 0,0-1 0,0 1 0,-1 0 0,1-1 0,-1 0 0,0 1 0,1-1 0,0-4 0,1-5 0,0 1 0,0-1 0,0-21 0,0 7 0,1 18 0,2 15 0,5 20 0,-11-25 0,9 26-95,-2-5-328,0-1-1,15 28 1,-10-27-6403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24575,'0'27'0,"4"17"0,6 11 0,2 4 0,-2-7-8191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24575,'0'-2'0,"0"-1"0,0 1 0,0 0 0,0-1 0,1 1 0,-1-1 0,1 1 0,-1 0 0,1-1 0,0 1 0,0 0 0,0 0 0,0 0 0,0 0 0,3-3 0,-4 5 0,1-1 0,-1 1 0,1 0 0,-1-1 0,0 1 0,1 0 0,-1-1 0,1 1 0,0 0 0,-1 0 0,1 0 0,-1 0 0,1 0 0,-1 0 0,1 0 0,-1-1 0,1 2 0,0-1 0,-1 0 0,1 0 0,-1 0 0,1 0 0,-1 0 0,2 1 0,-1-1 0,1 1 0,0 0 0,-1 1 0,1-1 0,-1 0 0,1 0 0,-1 1 0,0-1 0,1 1 0,1 2 0,18 35 0,-19-33 0,1 0 0,-1 0 0,1-1 0,1 1 0,-1-1 0,1 1 0,0-1 0,0 0 0,0-1 0,9 8 0,-12-11 0,0-1 0,-1 0 0,1 0 0,0 1 0,-1-1 0,1 0 0,0 0 0,-1 0 0,1 0 0,0 0 0,0 0 0,-1 0 0,1 0 0,0 0 0,-1 0 0,1 0 0,0 0 0,-1 0 0,1-1 0,0 1 0,-1 0 0,1-1 0,0 1 0,-1 0 0,2-2 0,13-17 0,4-26 0,-12 8 0,3-11 0,-10 45 0,1 1 0,0-1 0,0 1 0,0-1 0,0 0 0,0 1 0,1 0 0,-1-1 0,1 1 0,0 0 0,-1 0 0,4-3 0,-5 5 0,1 0 0,0-1 0,-1 1 0,1 0 0,0 0 0,-1 0 0,1 0 0,0-1 0,-1 1 0,1 0 0,0 0 0,0 0 0,-1 0 0,1 1 0,0-1 0,-1 0 0,1 0 0,0 0 0,-1 0 0,1 1 0,0-1 0,-1 0 0,1 1 0,-1-1 0,1 0 0,-1 1 0,1-1 0,0 1 0,-1-1 0,0 1 0,1-1 0,-1 1 0,1 1 0,16 21 0,-15-18 0,3 3 0,1 1 0,-1-1 0,1-1 0,1 1 0,0-1 0,0 0 0,0 0 0,1-1 0,10 7 0,-15-11 0,0-1 0,1 1 0,-1-1 0,0 1 0,1-1 0,-1 0 0,1 0 0,0-1 0,-1 1 0,1-1 0,-1 0 0,1 0 0,0 0 0,-1 0 0,1-1 0,0 1 0,-1-1 0,1 0 0,-1 0 0,1 0 0,-1-1 0,0 1 0,1-1 0,-1 0 0,0 0 0,0 0 0,0 0 0,3-3 0,1-3 0,1 1 0,-1-1 0,-1 0 0,0 0 0,0-1 0,5-10 0,-8 14 0,0-1 0,0 0 0,0 0 0,-1 0 0,0 0 0,-1 0 0,1 0 0,-1-1 0,0 1 0,0-12 0,-1 18 0,0-1 0,0 0 0,0 0 0,0 1 0,0-1 0,0 0 0,-1 0 0,1 1 0,0-1 0,0 0 0,0 0 0,-1 1 0,1-1 0,0 0 0,-1 1 0,1-1 0,-1 0 0,1 1 0,-1-1 0,1 1 0,-1-1 0,1 1 0,-1-1 0,0 0 0,0 1 0,0 0 0,1 0 0,-1 0 0,0 0 0,1 1 0,-1-1 0,0 0 0,1 0 0,-1 1 0,0-1 0,1 0 0,-1 1 0,0-1 0,1 0 0,-1 1 0,1-1 0,-1 1 0,1-1 0,-1 1 0,0 0 0,-2 3 0,-1 1 0,1-1 0,0 1 0,0-1 0,-3 9 0,0 3 0,1 1 0,1 0 0,1 0 0,1 1 0,0-1 0,1 22 0,10 110 0,-2-63 0,-4-57 0,0 38 0,-3-63 0,0 1 0,0-1 0,-1 1 0,0-1 0,0 0 0,0 0 0,0 1 0,-1-1 0,1 0 0,-1 0 0,-4 6 0,5-9-32,1 0-1,-1 0 1,0 0-1,0 0 1,0 0-1,0 0 1,0-1-1,0 1 1,0 0-1,0-1 1,-1 1-1,1 0 1,0-1-1,0 1 1,0-1-1,-1 0 1,1 1-1,0-1 1,-1 0-1,1 0 1,0 0-1,-1 0 1,1 0-1,0 0 1,0 0-1,-1 0 1,1-1-1,0 1 1,-1 0-1,1-1 1,0 1-1,0-1 1,0 0-1,-1 1 1,1-1-1,0 0 1,0 1-1,0-1 0,0 0 1,0 0-1,-1-2 1,-14-15-6794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203 546 24575,'-1'-4'0,"1"-1"0,0 1 0,-1-1 0,0 1 0,0-1 0,0 1 0,-1 0 0,1 0 0,-1-1 0,0 1 0,0 1 0,-1-1 0,1 0 0,-1 0 0,0 1 0,0-1 0,0 1 0,0 0 0,0 0 0,-1 0 0,1 1 0,-1-1 0,0 1 0,0 0 0,0 0 0,0 0 0,-8-2 0,8 3 0,0 0 0,0 0 0,0 0 0,0 1 0,0-1 0,0 1 0,0 0 0,0 1 0,0-1 0,0 1 0,0-1 0,0 1 0,0 0 0,0 1 0,0-1 0,1 1 0,-1 0 0,0 0 0,1 0 0,0 0 0,-1 0 0,1 1 0,0-1 0,0 1 0,0 0 0,0 0 0,1 0 0,0 1 0,-1-1 0,1 1 0,-2 3 0,2-3 0,0 1 0,0-1 0,0 1 0,1-1 0,0 1 0,-1 0 0,2 0 0,-1 0 0,0-1 0,1 1 0,0 0 0,0 0 0,1 0 0,-1 0 0,1 0 0,0-1 0,0 1 0,1 0 0,0-1 0,-1 1 0,1-1 0,3 5 0,-1-3 0,0-1 0,0 0 0,0 0 0,0-1 0,1 1 0,0-1 0,0 0 0,0 0 0,0-1 0,1 1 0,-1-1 0,1 0 0,0-1 0,0 0 0,0 1 0,11 1 0,-1-1 0,-1-1 0,0 0 0,1-1 0,-1-1 0,1 0 0,-1-1 0,0-1 0,1 0 0,-1-1 0,0-1 0,0 0 0,27-12 0,-34 12 0,1-1 0,0 0 0,-1-1 0,0 0 0,-1 0 0,1-1 0,-1 0 0,0 0 0,-1 0 0,0-1 0,0 0 0,0 0 0,-1-1 0,0 0 0,-1 1 0,0-2 0,-1 1 0,1 0 0,-2-1 0,1 1 0,0-13 0,-2 14 0,0 1 0,-1 0 0,0-1 0,0 1 0,-1 0 0,-3-14 0,4 19 0,0 1 0,-1 0 0,1-1 0,-1 1 0,1 0 0,-1 0 0,0-1 0,0 1 0,1 0 0,-1 0 0,0 0 0,0 0 0,0 0 0,0 0 0,0 0 0,0 0 0,-3-1 0,3 2 0,-1 0 0,1-1 0,-1 1 0,1 0 0,-1 0 0,0 0 0,1 0 0,-1 0 0,1 0 0,-1 1 0,1-1 0,-1 0 0,1 1 0,-1 0 0,1-1 0,-1 1 0,1 0 0,0-1 0,-3 3 0,-3 1 0,1 1 0,0 1 0,0-1 0,0 1 0,1 0 0,0 0 0,0 0 0,-7 14 0,9-15 0,0 0 0,0 0 0,1 0 0,0 0 0,0 0 0,1 1 0,-1-1 0,1 1 0,0-1 0,1 1 0,-1-1 0,1 1 0,1 8 0,-1-12 0,1 0 0,0 1 0,0-1 0,0 0 0,0 0 0,0 0 0,0 0 0,1 0 0,-1-1 0,1 1 0,-1 0 0,1 0 0,-1-1 0,1 1 0,0-1 0,0 0 0,0 0 0,0 1 0,0-1 0,0 0 0,0-1 0,0 1 0,1 0 0,-1-1 0,0 1 0,0-1 0,1 1 0,-1-1 0,0 0 0,1 0 0,-1 0 0,5-1 0,-3 1 0,1-1 0,-1 1 0,1-1 0,-1 0 0,0 0 0,1-1 0,-1 1 0,0-1 0,0 0 0,0 0 0,0-1 0,0 1 0,0-1 0,0 1 0,5-8 0,-6 6 0,-1 0 0,1 0 0,-1 0 0,0-1 0,-1 1 0,1-1 0,1-7 0,3-8 0,-6 20 0,0-1 0,0 1 0,1-1 0,-1 1 0,0-1 0,1 1 0,-1-1 0,1 1 0,-1-1 0,1 1 0,-1 0 0,1-1 0,-1 1 0,1 0 0,-1-1 0,1 1 0,-1 0 0,1 0 0,-1-1 0,1 1 0,0 0 0,-1 0 0,1 0 0,0 0 0,-1 0 0,1 0 0,-1 0 0,1 0 0,1 0 0,21 5 0,-12-2 0,-2-1 0,-1-1 0,1 0 0,0 0 0,0-1 0,0 0 0,0 0 0,0-1 0,17-4 0,-20 3 0,-1 0 0,1-1 0,0 1 0,-1-1 0,0 0 0,0-1 0,0 1 0,0-1 0,0 0 0,-1 0 0,0-1 0,0 1 0,0-1 0,5-7 0,-1-2 0,0 0 0,-1 0 0,-1-1 0,0 0 0,-1-1 0,-1 1 0,0-1 0,-1 0 0,1-22 0,-2 10 0,-1-1 0,-2 0 0,-1 1 0,-8-40 0,8 59 0,-1 1 0,0-1 0,-8-13 0,11 20 0,-1 1 0,0-1 0,0 1 0,0-1 0,0 1 0,0 0 0,0-1 0,-1 1 0,1 0 0,0 0 0,-3-1 0,4 1 0,-1 1 0,0 0 0,1 0 0,-1 0 0,1 0 0,-1 0 0,1 0 0,-1 0 0,1 0 0,-1 0 0,1 0 0,-1 0 0,1 1 0,-1-1 0,1 0 0,-1 0 0,1 0 0,-1 1 0,1-1 0,-1 0 0,1 1 0,-1-1 0,1 0 0,-1 1 0,1-1 0,0 1 0,-1-1 0,1 0 0,0 1 0,0-1 0,-1 1 0,1-1 0,0 1 0,0-1 0,-1 2 0,-2 5 0,0 1 0,0 0 0,1 0 0,0 0 0,0 0 0,1 0 0,-1 10 0,1 66 0,1-47 0,0 5-195,1 0 0,2 0 0,1 0 0,3 0 0,1-1 0,22 64 0,-10-57-6631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24575,'-9'7'0,"0"0"0,1 1 0,0 0 0,0 0 0,1 1 0,0 0 0,0 0 0,1 1 0,0 0 0,-7 17 0,10-20 0,0 1 0,0 0 0,1-1 0,0 1 0,0 0 0,0 0 0,1 0 0,1 1 0,-1-1 0,1 0 0,1 0 0,-1 0 0,2 0 0,-1 0 0,4 12 0,-5-19 0,1 1 0,-1 0 0,1-1 0,0 1 0,-1 0 0,1-1 0,0 1 0,0-1 0,0 0 0,0 1 0,0-1 0,0 0 0,0 1 0,1-1 0,-1 0 0,0 0 0,1 0 0,-1 0 0,1 0 0,-1 0 0,1-1 0,-1 1 0,1 0 0,0-1 0,-1 0 0,1 1 0,0-1 0,-1 0 0,1 1 0,0-1 0,0 0 0,-1 0 0,1-1 0,0 1 0,-1 0 0,1-1 0,0 1 0,-1 0 0,1-1 0,1 0 0,2-2 0,0 0 0,0 0 0,0 0 0,-1 0 0,0-1 0,0 0 0,0 1 0,0-2 0,0 1 0,-1 0 0,5-7 0,-2-1 0,0-1 0,-1 0 0,-1 0 0,0 0 0,0-1 0,2-18 0,7-26 0,-13 58 0,0-1 0,0 0 0,0 1 0,0-1 0,0 1 0,0-1 0,0 0 0,1 1 0,-1-1 0,0 1 0,0-1 0,1 1 0,-1-1 0,0 1 0,1-1 0,-1 1 0,0-1 0,1 1 0,-1-1 0,1 1 0,-1 0 0,1-1 0,-1 1 0,1 0 0,-1-1 0,1 1 0,0 0 0,8 12 0,6 38 0,-12-40 0,-3-7 0,1 0 0,0 0 0,0 0 0,0-1 0,0 1 0,0 0 0,1-1 0,-1 1 0,1-1 0,0 0 0,-1 1 0,1-1 0,0 0 0,0 0 0,1 0 0,-1 0 0,0-1 0,1 1 0,-1 0 0,1-1 0,-1 0 0,1 1 0,0-1 0,-1 0 0,1-1 0,3 2 0,-3-2 0,1-1 0,-1 1 0,1 0 0,-1-1 0,0 0 0,0 0 0,1 0 0,-1 0 0,0 0 0,0-1 0,0 1 0,0-1 0,0 0 0,-1 0 0,1 0 0,0 0 0,-1-1 0,1 1 0,-1-1 0,0 1 0,0-1 0,2-3 0,4-8 0,-1 1 0,0-1 0,-1 0 0,8-28 0,-9 72-682,13 47-1,-8-51-6143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24575,'5'9'0,"5"3"0,2-1-8191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32 137 24575,'-4'8'0,"0"0"0,1 0 0,1 0 0,-1 0 0,1 1 0,1-1 0,-1 1 0,2-1 0,-1 18 0,1-24 0,0 0 0,1 1 0,-1-1 0,1 1 0,-1-1 0,1 0 0,0 0 0,0 1 0,0-1 0,0 0 0,0 0 0,0 0 0,0 0 0,1 0 0,-1 0 0,1 0 0,0-1 0,-1 1 0,1 0 0,0-1 0,0 1 0,0-1 0,0 0 0,0 0 0,1 0 0,-1 0 0,0 0 0,0 0 0,1-1 0,-1 1 0,0-1 0,1 1 0,-1-1 0,0 0 0,1 0 0,-1 0 0,1 0 0,3-1 0,1 0 0,0-1 0,-1 0 0,1 0 0,0-1 0,-1 1 0,1-2 0,-1 1 0,0-1 0,0 1 0,-1-2 0,1 1 0,-1-1 0,0 1 0,0-1 0,0-1 0,-1 1 0,1-1 0,-1 0 0,-1 0 0,1 0 0,2-8 0,-3 9 0,-1-1 0,0 0 0,0 0 0,0 1 0,-1-1 0,0 0 0,0 0 0,-1 0 0,0 0 0,0 0 0,-1-8 0,0 10 0,0-1 0,0 1 0,0 0 0,0 0 0,-1 0 0,0 1 0,0-1 0,0 0 0,0 1 0,-1-1 0,1 1 0,-1 0 0,0-1 0,0 1 0,0 1 0,0-1 0,-5-3 0,5 4 0,0 0 0,0 0 0,-1 0 0,1 0 0,-1 0 0,1 1 0,-1-1 0,0 1 0,0 0 0,1 0 0,-1 1 0,0-1 0,0 1 0,0-1 0,0 1 0,0 1 0,0-1 0,1 0 0,-1 1 0,0 0 0,0 0 0,0 0 0,1 0 0,-1 1 0,1-1 0,-1 1 0,1 0 0,-5 4 0,3-2 0,0 1 0,0 0 0,1 0 0,-1 0 0,1 0 0,0 1 0,1-1 0,0 1 0,0 0 0,0 0 0,0 1 0,1-1 0,0 1 0,1-1 0,-2 13 0,1-13 0,2 0 0,-1 0 0,1 0 0,0 1 0,0-1 0,0 0 0,1 0 0,0 0 0,1 1 0,-1-1 0,1 0 0,0-1 0,0 1 0,1 0 0,0-1 0,0 1 0,0-1 0,1 0 0,0 0 0,0 0 0,0 0 0,0-1 0,1 0 0,0 0 0,0 0 0,0 0 0,0-1 0,0 0 0,1 0 0,-1 0 0,1-1 0,0 0 0,0 0 0,0 0 0,11 1 0,-7-1 0,0 0 0,0-1 0,0 0 0,0-1 0,0 0 0,0-1 0,0 0 0,0 0 0,14-5 0,-19 4 0,-1 1 0,1-1 0,-1-1 0,0 1 0,1-1 0,-1 0 0,0 0 0,-1 0 0,1 0 0,-1 0 0,1-1 0,-1 0 0,0 0 0,0 0 0,-1 0 0,1 0 0,-1 0 0,0-1 0,0 1 0,0-1 0,1-5 0,0-9 0,0-1 0,0-32 0,-3 47 0,2 17 0,-1-1 0,2 0 0,-1 0 0,2-1 0,-1 1 0,2-1 0,-1 1 0,1-1 0,13 18 0,-14-21 0,1-1 0,0 0 0,0 1 0,1-2 0,-1 1 0,1-1 0,0 0 0,1 0 0,-1 0 0,1-1 0,0 0 0,0 0 0,0-1 0,14 4 0,-19-6 0,0-1 0,0 1 0,0-1 0,0 0 0,0 0 0,0 0 0,0 0 0,0 0 0,0-1 0,-1 1 0,1 0 0,0-1 0,0 0 0,0 1 0,0-1 0,0 0 0,-1 0 0,1 0 0,0 0 0,1-2 0,0 1 0,-1-1 0,1 0 0,-1 0 0,0 0 0,0 0 0,0-1 0,0 1 0,0 0 0,1-8 0,2-5 0,-2-1 0,0 1 0,2-30 0,-5 40 0,2-12 0,-1 0 0,-1 0 0,0 0 0,-2 0 0,0 0 0,-1 0 0,-10-33 0,1 33 0,12 18 0,0 0 0,0 0 0,0 0 0,-1 0 0,1-1 0,0 1 0,0 0 0,0 0 0,-1 0 0,1 0 0,0 0 0,0 0 0,0 0 0,-1 0 0,1 0 0,0 0 0,0 0 0,0 0 0,-1 0 0,1 0 0,0 1 0,0-1 0,0 0 0,-1 0 0,1 0 0,0 0 0,0 0 0,0 0 0,0 0 0,-1 1 0,1-1 0,0 0 0,0 0 0,0 0 0,0 0 0,0 0 0,0 1 0,0-1 0,-1 0 0,1 0 0,0 0 0,0 1 0,0-1 0,0 0 0,0 0 0,0 3 0,-1-1 0,1 0 0,0 0 0,0 0 0,0 0 0,0 1 0,0-1 0,0 0 0,1 0 0,-1 0 0,1 0 0,-1 0 0,1 1 0,0-1 0,2 2 0,0 1 0,0 0 0,1 0 0,0 0 0,0-1 0,1 0 0,-1 0 0,6 4 0,-6-6 0,0 1 0,-1 0 0,1 0 0,-1 0 0,0 0 0,0 1 0,0-1 0,0 1 0,-1 0 0,1 0 0,-1 0 0,0 0 0,0 0 0,2 8 0,-2-2 0,1 0 0,0 0 0,0 0 0,1 0 0,9 17 0,-12-25 0,1 0 0,-1 0 0,1 0 0,0 0 0,-1-1 0,1 1 0,0 0 0,0-1 0,0 1 0,0-1 0,0 0 0,0 0 0,1 0 0,-1 0 0,0 0 0,1 0 0,-1 0 0,0-1 0,1 1 0,-1-1 0,1 0 0,-1 0 0,1 0 0,-1 0 0,1 0 0,-1 0 0,1-1 0,-1 1 0,0-1 0,1 0 0,2 0 0,-1-1 0,0-1 0,-1 1 0,1 0 0,-1-1 0,1 0 0,-1 1 0,0-1 0,0-1 0,0 1 0,-1 0 0,1-1 0,-1 1 0,1-1 0,-1 0 0,0 0 0,-1 0 0,1 0 0,-1 0 0,0 0 0,0 0 0,0-1 0,0-4 0,1-1 0,-1 0 0,0 0 0,0 0 0,-2-1 0,1 1 0,-1 0 0,0 0 0,-5-15 0,5 22 0,1 1 0,-1 0 0,0-1 0,0 1 0,0 0 0,0 0 0,-1 0 0,1 0 0,0 0 0,-1 0 0,0 0 0,1 0 0,-1 0 0,0 1 0,-2-2 0,3 2 0,-1 1 0,1-1 0,0 1 0,0-1 0,-1 1 0,1 0 0,0-1 0,-1 1 0,1 0 0,0 0 0,-1 0 0,1 0 0,0 1 0,-1-1 0,1 0 0,0 0 0,-1 1 0,1-1 0,0 1 0,-2 0 0,-1 1 0,0 1 0,0 0 0,0 0 0,0 0 0,1 1 0,-1-1 0,1 1 0,0 0 0,0 0 0,0 0 0,1 0 0,-1 0 0,-1 6 0,-1 1 0,1 0 0,1 0 0,-1 0 0,2 0 0,0 0 0,0 1 0,1-1 0,0 1 0,2 15 0,-1-22 0,1 0 0,0 1 0,0-1 0,0 0 0,1 0 0,0 0 0,0-1 0,0 1 0,0 0 0,1-1 0,0 1 0,-1-1 0,2 0 0,-1 0 0,1 0 0,-1 0 0,1-1 0,0 1 0,0-1 0,0 0 0,1 0 0,7 3 0,-5-3 0,0 0 0,0 0 0,1 0 0,-1-1 0,1 0 0,-1-1 0,1 0 0,0 0 0,0 0 0,0-1 0,-1-1 0,1 1 0,0-1 0,0 0 0,-1-1 0,1 0 0,-1 0 0,1 0 0,-1-1 0,0-1 0,0 1 0,10-7 0,-7 3 0,-1-1 0,-1 1 0,1-2 0,-1 1 0,0-1 0,-1 0 0,0 0 0,-1-1 0,0 0 0,0 0 0,-1-1 0,-1 1 0,1-1 0,3-18 0,1-27 0,-9 45 0,2 0 0,-1 0 0,1 0 0,1 1 0,4-13 0,-4 23 0,1 9 0,3 14 0,-6-17 0,7 22-115,1 7 239,18 42 1,-23-67-275,1-1 0,-1 0 0,1 0 0,1-1 0,0 0 1,0 0-1,0 0 0,1 0 0,10 7 0,10 4-6676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46 24575,'0'-18'0,"-9"-1"0,-12 11 0,-11 16 0,-9 20 0,-11 23 0,-1 21 0,-1 11 0,5 10 0,6 2 0,11 2 0,10-1 0,18-4 0,19-13 0,20-15 0,12-19 0,0-17-8191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24575,'-12'22'0,"1"0"0,1 0 0,1 1 0,1 1 0,1-1 0,-4 29 0,5-13 0,1 1 0,2 79 0,4-112 0,-1 1 0,1-1 0,0 0 0,1 1 0,4 12 0,-6-18 0,0-1 0,1 0 0,-1 0 0,1 0 0,-1 0 0,1 0 0,-1 0 0,1 0 0,0 0 0,0 0 0,-1 0 0,1-1 0,0 1 0,0 0 0,0 0 0,0-1 0,0 1 0,0 0 0,0-1 0,0 1 0,0-1 0,0 1 0,0-1 0,0 0 0,0 0 0,1 1 0,-1-1 0,0 0 0,0 0 0,0 0 0,0 0 0,1 0 0,-1 0 0,0 0 0,0-1 0,0 1 0,0 0 0,0-1 0,0 1 0,1-1 0,-1 1 0,0-1 0,1-1 0,5-2 0,-1 0 0,0-1 0,0 0 0,-1 0 0,1 0 0,-1-1 0,0 1 0,7-13 0,29-59 0,-34 61 0,1 0 0,0 1 0,1 0 0,0 1 0,13-15 0,-21 27 0,1 1 0,-1-1 0,1 1 0,-1 0 0,1-1 0,-1 1 0,1 0 0,0 0 0,-1 0 0,1 0 0,0 0 0,0 1 0,4-2 0,-6 2 0,1 0 0,-1 0 0,1 0 0,0 0 0,-1 0 0,1 1 0,-1-1 0,1 0 0,0 0 0,-1 0 0,1 1 0,-1-1 0,1 0 0,-1 1 0,1-1 0,-1 1 0,1-1 0,-1 0 0,0 1 0,1-1 0,-1 1 0,1-1 0,-1 1 0,0-1 0,1 1 0,-1-1 0,0 1 0,1 1 0,-1 1 0,1 1 0,0 0 0,-1 0 0,1 0 0,-1-1 0,0 1 0,-1 0 0,1 0 0,0 0 0,-1 0 0,0-1 0,-2 7 0,-2 1 0,0 1 0,-1-1 0,0 0 0,-1-1 0,-1 0 0,1 0 0,-1 0 0,-1-1 0,0 0 0,-15 12 0,15-15 0,1 1 0,-2-1 0,1 0 0,-1-1 0,0 0 0,0-1 0,0 0 0,0 0 0,-1-1 0,0-1 0,1 0 0,-16 1 0,13-5 0,14-5 0,21-5 0,-1 9 0,-1 0 0,1 1 0,0 1 0,32 2 0,-36 1 0,2-2 0,-1 0 0,0-1 0,-1-1 0,1 0 0,27-8 0,-42 8 0,1 1 0,0-1 0,-1 0 0,0 0 0,1-1 0,-1 1 0,0-1 0,0 1 0,0-1 0,-1 0 0,1 0 0,-1 0 0,1-1 0,-1 1 0,0 0 0,0-1 0,-1 0 0,1 1 0,-1-1 0,1 0 0,0-4 0,0-4 0,0 1 0,-1 0 0,0-1 0,-1 1 0,-2-23 0,2 38 0,0 0 0,0 0 0,0 0 0,1 1 0,0-1 0,0 0 0,0 0 0,0 0 0,0 0 0,4 7 0,-1-7 0,-1-1 0,1 1 0,0-1 0,-1 1 0,2-1 0,-1 0 0,0-1 0,1 1 0,-1-1 0,1 0 0,0 0 0,0 0 0,-1-1 0,1 1 0,0-1 0,1 0 0,-1-1 0,0 1 0,9-2 0,-10 2 0,0-1 0,0-1 0,1 1 0,-1 0 0,0-1 0,0 0 0,0 0 0,0 0 0,0-1 0,-1 1 0,1-1 0,0 0 0,-1 0 0,1 0 0,-1-1 0,1 1 0,-1-1 0,0 0 0,0 0 0,0 0 0,-1 0 0,1 0 0,-1-1 0,4-5 0,3-12 0,-5 18 0,-8 32 0,-1 4 0,-1 15 0,-20 130 0,20-147 0,-1-1 0,-2 0 0,-20 48 0,25-71 0,1 0 0,-1-1 0,-1 1 0,1-1 0,-1 0 0,0 0 0,-1-1 0,1 0 0,-1 0 0,0 0 0,0 0 0,-1-1 0,1 0 0,-1-1 0,0 1 0,0-1 0,0 0 0,-1-1 0,1 0 0,0 0 0,-1-1 0,0 0 0,1 0 0,-1 0 0,0-1 0,1-1 0,-1 1 0,1-1 0,-1 0 0,0-1 0,1 0 0,0 0 0,-1 0 0,1-1 0,0 0 0,0-1 0,1 0 0,-1 0 0,-7-5 0,12 7 5,-1-1 0,0 1 0,1 0 0,0-1 0,-1 1 0,1-1 0,0 1 0,0-1 0,0 0 0,1 0 0,-1 0 0,1 0 0,0 0 0,0-1 0,0 1 0,0 0 0,0 0 0,1-1 0,-1 1 0,1 0 0,0-1 0,0 1 0,1-7 0,0 6-83,1 1 0,-1-1 0,1 0-1,0 0 1,0 1 0,1-1 0,-1 1 0,1 0 0,0-1-1,0 1 1,0 0 0,0 1 0,0-1 0,1 1 0,-1-1-1,1 1 1,-1 0 0,7-2 0,21-9-6748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24575,'30'-36'0,"1"1"0,2 2 0,1 1 0,67-49 0,-100 80 0,0 0 0,0 1 0,0-1 0,0 1 0,0-1 0,0 1 0,0-1 0,0 1 0,0-1 0,0 1 0,0 0 0,0 0 0,0-1 0,0 1 0,0 0 0,0 0 0,2 0 0,-2 1 0,-1-1 0,1 0 0,-1 1 0,0-1 0,1 0 0,-1 1 0,0-1 0,1 1 0,-1-1 0,0 1 0,0-1 0,1 0 0,-1 1 0,0-1 0,0 1 0,0-1 0,1 1 0,-1-1 0,0 1 0,0-1 0,0 1 0,0-1 0,0 1 0,0-1 0,0 2 0,-10 41 0,7-33 0,0 0 0,1 0 0,0 0 0,0 0 0,1 0 0,0 1 0,1-1 0,0 1 0,0-1 0,1 0 0,1 1 0,0-1 0,0 0 0,1 0 0,0 0 0,1-1 0,0 1 0,0-1 0,1 1 0,7 8 0,-8-12 0,0-1 0,-1 0 0,0 0 0,1 0 0,-2 1 0,1-1 0,2 8 0,-5-12 0,1 0 0,-1 1 0,0-1 0,0 0 0,0 1 0,0-1 0,0 1 0,0-1 0,0 0 0,-1 1 0,1-1 0,0 0 0,-1 1 0,1-1 0,-1 0 0,1 1 0,-1-1 0,0 0 0,0 0 0,1 0 0,-1 0 0,0 0 0,0 0 0,0 0 0,0 0 0,0 0 0,0 0 0,0 0 0,-1-1 0,1 1 0,0 0 0,0-1 0,-3 1 0,-4 3 0,0-1 0,0 0 0,0 0 0,-1-1 0,0-1 0,1 1 0,-1-1 0,0-1 0,1 1 0,-1-2 0,0 1 0,-17-4 0,25 4 0,1 0 0,-1-1 0,0 1 0,0 0 0,0-1 0,1 1 0,-1 0 0,0-1 0,1 1 0,-1-1 0,0 1 0,1-1 0,-1 1 0,0-1 0,1 0 0,-1 1 0,1-1 0,-1 0 0,1 1 0,0-1 0,-1 0 0,1 0 0,0 1 0,-1-1 0,1 0 0,0 0 0,0 0 0,0 0 0,0-1 0,0 0 0,1 0 0,-1 1 0,1-1 0,0 0 0,-1 0 0,1 0 0,0 1 0,0-1 0,0 0 0,1 1 0,-1-1 0,2-1 0,4-4 0,0 1 0,1-1 0,0 1 0,10-5 0,190-87 0,-127 64 0,-74 31 0,-1 0 0,1 0 0,-1-1 0,0 0 0,9-7 0,-15 9 0,-7 5 0,-11 9 0,12-5 0,0 0 0,0 0 0,1 1 0,0 0 0,0 0 0,1 0 0,0 0 0,1 1 0,-1 0 0,2 0 0,-1 0 0,-1 11 0,4-16 0,-1 0 0,1 0 0,0 0 0,0 0 0,0 0 0,1 0 0,0 0 0,-1 0 0,1 0 0,0-1 0,1 1 0,-1 0 0,3 5 0,-2-7 0,0 0 0,0 1 0,0-1 0,0 0 0,0 0 0,1 0 0,-1 0 0,1-1 0,-1 1 0,1-1 0,-1 1 0,1-1 0,0 0 0,0 0 0,0 0 0,0 0 0,0-1 0,0 1 0,5 0 0,-6-1 0,1 0 0,-1 0 0,0 0 0,0 0 0,0 0 0,0 0 0,0-1 0,0 1 0,0-1 0,0 1 0,0-1 0,0 0 0,0 0 0,0 1 0,0-1 0,0-1 0,0 1 0,-1 0 0,1 0 0,0-1 0,-1 1 0,1-1 0,-1 1 0,0-1 0,1 0 0,-1 0 0,0 1 0,0-1 0,0 0 0,0 0 0,-1 0 0,1 0 0,0 0 0,-1 0 0,1 0 0,-1 0 0,0-4 0,1 1 0,-1 0 0,0-1 0,0 1 0,-1 0 0,1-1 0,-1 1 0,0 0 0,-1 0 0,1 0 0,-1 0 0,0 0 0,0 0 0,-1 1 0,-3-6 0,-1 1 0,-1 1 0,0 0 0,-1 1 0,1 0 0,-1 0 0,-11-6 0,-4-2 0,24 15 0,0 0 0,0 0 0,0 0 0,-1-1 0,1 1 0,0 0 0,0 0 0,0 0 0,0 0 0,-1 0 0,1 0 0,0-1 0,0 1 0,0 0 0,0 0 0,0 0 0,0 0 0,-1-1 0,1 1 0,0 0 0,0 0 0,0 0 0,0-1 0,0 1 0,0 0 0,0 0 0,0 0 0,0-1 0,0 1 0,0 0 0,0 0 0,0 0 0,0-1 0,0 1 0,0 0 0,0 0 0,0 0 0,0 0 0,1-1 0,-1 1 0,0 0 0,0 0 0,0 0 0,0 0 0,0-1 0,0 1 0,1 0 0,-1 0 0,0 0 0,0 0 0,0 0 0,0-1 0,1 1 0,17-7 0,24 0 0,-42 7 0,22-2 0,0-1 0,0-1 0,-1-1 0,0-1 0,0-1 0,30-14 0,-33 14 0,-18 7 0,0 0 0,1 0 0,-1 0 0,0 0 0,1 0 0,-1 1 0,0-1 0,1 0 0,-1 0 0,0 0 0,0 0 0,1 0 0,-1 0 0,0 0 0,1 1 0,-1-1 0,0 0 0,0 0 0,1 0 0,-1 1 0,0-1 0,0 0 0,0 0 0,1 1 0,-1-1 0,0 0 0,0 1 0,0-1 0,0 1 0,1 2 0,-1 0 0,0 0 0,0 0 0,0 0 0,0 0 0,-1 0 0,1 1 0,-3 3 0,-12 45 0,-6 16 0,20-63 0,0 1 0,0 0 0,0 0 0,1 0 0,0-1 0,0 1 0,1 0 0,1 11 0,-2-17 0,0 1 0,0-1 0,1 1 0,-1 0 0,0-1 0,0 1 0,0-1 0,0 1 0,1-1 0,-1 1 0,0-1 0,1 1 0,-1-1 0,0 1 0,1-1 0,-1 1 0,1-1 0,-1 0 0,0 1 0,1-1 0,-1 0 0,1 1 0,-1-1 0,1 0 0,-1 1 0,1-1 0,-1 0 0,1 0 0,0 0 0,-1 0 0,2 1 0,-1-2 0,1 1 0,-1-1 0,0 1 0,1-1 0,-1 1 0,0-1 0,0 0 0,0 1 0,1-1 0,-1 0 0,0 0 0,1-2 0,26-35 0,5-38 0,-27 57 0,2 0 0,15-28 0,-22 46 0,-1 0 0,1 0 0,-1 0 0,1 0 0,-1 1 0,1-1 0,0 0 0,0 0 0,-1 0 0,1 1 0,0-1 0,0 0 0,0 1 0,0-1 0,0 0 0,0 1 0,0 0 0,0-1 0,0 1 0,0-1 0,0 1 0,0 0 0,0 0 0,0 0 0,0 0 0,2 0 0,-1 0 0,0 1 0,0 0 0,0 0 0,-1-1 0,1 1 0,0 1 0,-1-1 0,1 0 0,-1 0 0,1 0 0,-1 1 0,0-1 0,3 4 0,2 4 0,1 1 0,-2 0 0,10 20 0,-8-9 0,-5-15 0,-1 0 0,1-1 0,1 1 0,-1-1 0,1 1 0,-1-1 0,1 0 0,1 0 0,-1-1 0,8 8 0,-11-11 0,1-1 0,0 0 0,-1 1 0,1-1 0,0 0 0,-1 0 0,1 0 0,0 0 0,-1 0 0,1 0 0,0 0 0,-1 0 0,1 0 0,0 0 0,-1 0 0,1 0 0,0 0 0,-1 0 0,1-1 0,0 1 0,-1 0 0,1-1 0,0 1 0,-1 0 0,1-1 0,-1 1 0,1 0 0,-1-1 0,1 1 0,-1-1 0,1 1 0,-1-1 0,1 0 0,-1 1 0,0-1 0,1 1 0,-1-2 0,15-27 0,-12 23 0,38-98 0,-41 103 0,1 1 0,-1-1 0,0 0 0,0 1 0,1-1 0,-1 0 0,0 1 0,1-1 0,-1 1 0,0-1 0,1 1 0,-1-1 0,1 1 0,-1-1 0,1 1 0,-1-1 0,1 1 0,-1-1 0,1 1 0,0 0 0,-1-1 0,1 1 0,0 0 0,-1 0 0,1-1 0,0 1 0,-1 0 0,2 0 0,-2 0 0,1 1 0,0 0 0,-1 0 0,1-1 0,0 1 0,-1 0 0,1 0 0,-1 0 0,1-1 0,-1 1 0,0 0 0,1 0 0,-1 0 0,0 0 0,0 0 0,1 2 0,3 48 0,-4-49 0,-1 34-99,0-18 173,1-1-1,2 24 0,-2-38-151,1 0 0,-1 1 0,1-1-1,0 0 1,0 0 0,0 0 0,0 0-1,0 0 1,1 0 0,-1 0 0,1-1 0,0 1-1,0 0 1,0-1 0,0 0 0,0 1-1,0-1 1,5 3 0,9 3-6748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41 24575,'0'12'0,"2"37"0,-2-48 0,0 1 0,0-1 0,1 0 0,-1 1 0,0-1 0,1 0 0,-1 1 0,1-1 0,-1 0 0,1 1 0,0-1 0,-1 0 0,1 0 0,0 0 0,0 0 0,0 0 0,0 0 0,0 0 0,0 0 0,0 0 0,0 0 0,0 0 0,1-1 0,-1 1 0,0 0 0,0-1 0,3 2 0,-3-3 0,0 1 0,0 0 0,0 0 0,0 0 0,0-1 0,0 1 0,0 0 0,0-1 0,-1 1 0,1-1 0,0 1 0,0-1 0,0 0 0,-1 1 0,1-1 0,0 0 0,-1 1 0,1-1 0,0 0 0,-1 0 0,1 1 0,-1-1 0,0 0 0,1 0 0,-1 0 0,0 0 0,1 0 0,-1 0 0,0 0 0,1-1 0,4-34 0,-5 35 0,1-4 0,-1 0 0,0 1 0,0-1 0,0 0 0,-1 1 0,1-1 0,-1 1 0,-1-1 0,1 1 0,-2-5 0,2 7 0,0 1 0,1 0 0,-1 0 0,0-1 0,0 1 0,0 0 0,0 0 0,0 0 0,0 0 0,-1 0 0,1 0 0,0 1 0,0-1 0,-1 0 0,1 1 0,0-1 0,-1 0 0,1 1 0,-1 0 0,1-1 0,-1 1 0,1 0 0,-1 0 0,1 0 0,0 0 0,-1 0 0,1 0 0,-1 0 0,1 0 0,-1 1 0,1-1 0,-1 0 0,1 1 0,0 0 0,-3 0 0,-3 3 0,1 0 0,-1 0 0,1 0 0,0 1 0,0 0 0,0 0 0,1 0 0,-1 1 0,1 0 0,1 0 0,-1 0 0,1 0 0,0 1 0,0 0 0,1 0 0,0 0 0,0 0 0,-2 12 0,3-13 0,0-1 0,1 1 0,0-1 0,0 1 0,0 0 0,1-1 0,0 1 0,0 0 0,0 0 0,1-1 0,-1 1 0,1 0 0,1-1 0,-1 1 0,1-1 0,0 1 0,0-1 0,1 0 0,0 0 0,0 0 0,0 0 0,0 0 0,1-1 0,-1 1 0,8 5 0,-2-4 0,1-1 0,1 0 0,-1 0 0,1-1 0,0 0 0,0-1 0,0 0 0,0-1 0,1 0 0,-1-1 0,1 0 0,-1-1 0,1 0 0,-1 0 0,0-2 0,13-2 0,-21 3-91,0 1 0,0-2 0,0 1 0,0 0 0,-1 0 0,1-1 0,0 0 0,-1 1 0,1-1 0,-1 0 0,1 0 0,-1-1 0,0 1 0,3-4 0,4-12-6735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50 24575,'-2'-4'0,"-1"1"0,1-1 0,-1 1 0,0 0 0,0 0 0,0 0 0,0 0 0,0 0 0,-1 0 0,1 1 0,-1 0 0,0 0 0,0 0 0,0 0 0,0 1 0,0-1 0,0 1 0,0 0 0,0 0 0,0 0 0,-1 1 0,1 0 0,0-1 0,0 2 0,-1-1 0,1 0 0,0 1 0,-1 0 0,1 0 0,0 0 0,0 0 0,0 1 0,0 0 0,0-1 0,1 1 0,-1 1 0,0-1 0,1 1 0,-1-1 0,1 1 0,0 0 0,0 0 0,0 0 0,1 1 0,-1-1 0,1 1 0,-1-1 0,1 1 0,0 0 0,1 0 0,-1 0 0,1 0 0,-1 0 0,1 0 0,1 1 0,-2 5 0,2-5 0,0 0 0,0 1 0,0-1 0,1 0 0,-1 0 0,1 0 0,1 0 0,-1 0 0,1-1 0,0 1 0,0 0 0,0-1 0,0 1 0,1-1 0,0 1 0,0-1 0,0 0 0,0 0 0,1-1 0,-1 1 0,8 5 0,7 3 0,0 0 0,0-1 0,37 16 0,-32-16 0,-22-11 0,-1 0 0,1 0 0,-1 0 0,0 0 0,1 0 0,-1 0 0,1 0 0,-1 0 0,0 1 0,1-1 0,-1 0 0,1 0 0,-1 1 0,0-1 0,1 0 0,-1 0 0,0 1 0,1-1 0,-1 0 0,0 1 0,0-1 0,1 1 0,-1-1 0,0 0 0,0 1 0,0-1 0,1 1 0,-1-1 0,0 0 0,0 1 0,0-1 0,0 1 0,0-1 0,0 1 0,0-1 0,0 1 0,-17 8 0,-39 0 0,50-9 0,-45 7 0,-89-2 0,140-5 2,-1 1-1,1-1 1,0 0-1,-1 0 1,1 0-1,-1 0 1,1 0-1,-1 0 1,1 0-1,0 0 1,-1 0-1,1 0 1,-1-1-1,1 1 1,-1 0-1,1 0 1,0 0 0,-1 0-1,1-1 1,-1 1-1,1 0 1,0 0-1,-1-1 1,1 1-1,0 0 1,0-1-1,-1 1 1,1 0-1,-1-1 1,10-8-1413,9-3-5415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24575,'14'0'0,"1"0"0,-1 1 0,0 1 0,0 0 0,0 1 0,18 6 0,-28-8 0,0 1 0,0 0 0,1 0 0,-1 0 0,0 1 0,-1 0 0,1-1 0,0 1 0,-1 0 0,0 1 0,1-1 0,-1 1 0,-1-1 0,1 1 0,0 0 0,-1 0 0,0 0 0,0 0 0,0 0 0,0 1 0,-1-1 0,0 1 0,1 5 0,0 14 0,-2-15 0,0-1 0,1 0 0,0 0 0,4 16 0,-5-23 0,1 0 0,-1 0 0,0 0 0,1 0 0,-1 0 0,1 0 0,0 0 0,-1 0 0,1-1 0,0 1 0,-1 0 0,1 0 0,0-1 0,0 1 0,0 0 0,-1-1 0,1 1 0,0 0 0,0-1 0,0 0 0,0 1 0,0-1 0,0 1 0,0-1 0,0 0 0,0 0 0,0 0 0,0 0 0,1 0 0,-1 0 0,0 0 0,0 0 0,0 0 0,0 0 0,0 0 0,0-1 0,0 1 0,0 0 0,0-1 0,0 1 0,0-1 0,0 1 0,1-2 0,3-1 0,1-1 0,-1 0 0,0 0 0,0 0 0,0 0 0,-1-1 0,0 0 0,0 0 0,0 0 0,0-1 0,-1 1 0,5-11 0,-5 10 0,-1 1 0,1-1 0,-1 1 0,-1-1 0,1 0 0,-1 0 0,0 0 0,0 0 0,-1 0 0,1 0 0,-2 0 0,1 0 0,-2-10 0,2 14 0,-1 1 0,1-1 0,0 1 0,-1-1 0,1 1 0,-1-1 0,0 1 0,1 0 0,-1-1 0,0 1 0,0 0 0,0 0 0,0-1 0,0 1 0,0 0 0,0 0 0,0 0 0,0 0 0,0 1 0,-1-1 0,1 0 0,0 0 0,-1 1 0,1-1 0,0 1 0,-1-1 0,1 1 0,-1-1 0,1 1 0,-1 0 0,1 0 0,-1 0 0,1 0 0,-1 0 0,1 0 0,-1 0 0,1 0 0,-1 1 0,1-1 0,-1 1 0,-1 0 0,0 0 0,0 1 0,0-1 0,0 1 0,0 0 0,0 0 0,0 0 0,0 1 0,1-1 0,-1 1 0,1-1 0,0 1 0,0 0 0,0 0 0,0 0 0,0 0 0,-2 6 0,2-2 0,0 0 0,0-1 0,1 1 0,-1 0 0,2 0 0,-1 0 0,1 0 0,0 0 0,0 0 0,1 0 0,0 0 0,0 0 0,1 0 0,3 9 0,-3-12 0,1 1 0,-1-1 0,1 1 0,0-1 0,0 0 0,0 0 0,1 0 0,-1-1 0,1 1 0,0-1 0,0 0 0,0 0 0,1 0 0,-1 0 0,1-1 0,-1 0 0,1 0 0,0 0 0,0-1 0,6 2 0,-2-1 0,0 0 0,1 0 0,-1-1 0,1 0 0,-1-1 0,1 0 0,-1-1 0,1 0 0,-1 0 0,1-1 0,-1 0 0,0-1 0,0 0 0,13-6 0,-15 5 0,0 0 0,-1-1 0,0 1 0,0-1 0,0 0 0,0-1 0,-1 0 0,0 1 0,0-2 0,-1 1 0,1 0 0,-2-1 0,1 0 0,-1 0 0,1 0 0,-2 0 0,1-1 0,1-9 0,-3 10 0,1 1 0,-1 0 0,-1-1 0,0 1 0,1 0 0,-2-1 0,1 1 0,-1 0 0,0-1 0,0 1 0,-1 0 0,0 0 0,0 0 0,-4-8 0,4 10 0,-1 0 0,1 1 0,-1 0 0,1 0 0,-1-1 0,0 2 0,0-1 0,0 0 0,-1 0 0,1 1 0,-1 0 0,1 0 0,-1 0 0,0 0 0,0 0 0,0 1 0,0 0 0,0 0 0,0 0 0,0 0 0,0 1 0,-8-1 0,9 1 0,1 0 0,0 0 0,0 0 0,-1 0 0,1 1 0,0-1 0,0 1 0,-1-1 0,1 1 0,0 0 0,0 0 0,0 0 0,0 0 0,0 0 0,0 0 0,0 1 0,1-1 0,-1 0 0,0 1 0,1 0 0,-1-1 0,1 1 0,-1 0 0,1 0 0,0 0 0,0 0 0,0 0 0,0 0 0,0 0 0,0 0 0,1 0 0,-1 3 0,0-2 0,1 0 0,0 0 0,-1 0 0,1-1 0,1 1 0,-1 0 0,0 0 0,1 0 0,-1-1 0,1 1 0,0 0 0,0 0 0,0-1 0,0 1 0,1-1 0,-1 1 0,1-1 0,0 0 0,-1 1 0,1-1 0,0 0 0,0 0 0,0 0 0,0 0 0,4 2 0,2-1 0,-1 0 0,1 0 0,0 0 0,0-1 0,0 0 0,0 0 0,0-1 0,0-1 0,1 1 0,-1-1 0,0 0 0,1-1 0,-1 0 0,8-2 0,-7 1 0,0 0 0,-1-1 0,1 1 0,-1-2 0,10-4 0,-14 6 0,-1 0 0,0 0 0,0 0 0,-1 0 0,1 0 0,0-1 0,-1 1 0,1-1 0,-1 0 0,0 1 0,0-1 0,3-5 0,-8 16 0,0 0 0,1 0 0,0 0 0,1 0 0,0 0 0,0 0 0,0 1 0,1-1 0,1 0 0,-1 1 0,1-1 0,1 0 0,-1 0 0,2 0 0,2 9 0,-3-12 0,0 0 0,0-1 0,0 1 0,1 0 0,-1-1 0,1 0 0,0 0 0,1 1 0,-1-2 0,1 1 0,-1 0 0,1-1 0,0 0 0,1 0 0,-1 0 0,0 0 0,1 0 0,0-1 0,-1 0 0,1 0 0,0-1 0,0 1 0,0-1 0,0 0 0,8 1 0,-9-3 0,1 1 0,0-1 0,-1 0 0,1 0 0,-1 0 0,1-1 0,-1 1 0,1-1 0,-1 0 0,0 0 0,0-1 0,0 1 0,0-1 0,0 0 0,-1 0 0,1 0 0,-1-1 0,0 1 0,0-1 0,0 0 0,0 0 0,2-5 0,7-11 0,-2 0 0,0 0 0,8-26 0,-6 10 0,-8 21 0,2 0 0,9-20 0,-11 33 0,-4 11 0,-3 17 0,2-23 0,-3 24 0,0-3 0,0 1 0,1 0 0,2 0 0,1 0 0,3 34 0,-3-57-65,1 0 0,-1 0 0,1 1 0,-1-1 0,1 0 0,0 0 0,-1-1 0,1 1 0,0 0 0,0 0 0,0 0 0,1-1 0,-1 1 0,0 0 0,1-1 0,-1 1 0,1-1 0,0 0 0,-1 1 0,3 0 0,12 3-6761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24575,'-9'27'0,"-3"17"0,1 11 0,2-5-8191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77 24575,'-2'-11'0,"-2"9"0,-8 17 0,-9 31 0,19-43 0,1 0 0,1 1 0,-1-1 0,0 1 0,1-1 0,0 1 0,0-1 0,0 1 0,0-1 0,0 1 0,1-1 0,0 0 0,0 1 0,0-1 0,0 0 0,2 5 0,-2-6 0,0 0 0,1-1 0,-1 1 0,1 0 0,-1-1 0,1 0 0,0 1 0,-1-1 0,1 0 0,0 0 0,0 0 0,0 0 0,0 0 0,0 0 0,0-1 0,0 1 0,0-1 0,0 1 0,0-1 0,0 0 0,0 1 0,0-1 0,1-1 0,-1 1 0,0 0 0,0 0 0,0-1 0,3 0 0,0-1 0,0 1 0,-1-1 0,0 0 0,1 0 0,-1-1 0,0 1 0,0-1 0,0 0 0,0 0 0,-1 0 0,1-1 0,-1 1 0,0-1 0,0 0 0,0 0 0,-1 0 0,1 0 0,-1 0 0,3-8 0,-2 6 0,-1 0 0,0-1 0,0 1 0,0-1 0,-1 1 0,0-1 0,0 0 0,-1 0 0,0 1 0,0-1 0,0 0 0,-1 0 0,-3-10 0,4 15 0,0 0 0,-1 1 0,1-1 0,-1 0 0,1 1 0,-1-1 0,0 1 0,0-1 0,1 1 0,-1-1 0,0 1 0,-1-1 0,1 1 0,0 0 0,0 0 0,0 0 0,-1-1 0,1 1 0,-1 0 0,1 1 0,-1-1 0,1 0 0,-1 0 0,1 1 0,-1-1 0,0 1 0,1-1 0,-1 1 0,0 0 0,1-1 0,-1 1 0,0 0 0,0 0 0,1 0 0,-1 1 0,0-1 0,0 0 0,1 1 0,-1-1 0,0 1 0,-1 0 0,-2 1 0,1 0 0,0 1 0,0-1 0,0 1 0,0 0 0,1 0 0,-1 0 0,1 0 0,-1 0 0,1 1 0,0 0 0,1 0 0,-1 0 0,-2 5 0,1 1 0,0-1 0,0 1 0,2 0 0,-1 0 0,1 0 0,1 0 0,0 1 0,0-1 0,1 0 0,1 16 0,-1-22 0,1-1 0,0 1 0,0 0 0,0 0 0,0 0 0,0-1 0,1 1 0,-1-1 0,1 1 0,0-1 0,0 0 0,0 1 0,1-1 0,-1 0 0,1 0 0,0-1 0,0 1 0,0-1 0,0 1 0,0-1 0,0 0 0,1 0 0,-1 0 0,1-1 0,-1 1 0,1-1 0,0 0 0,0 0 0,-1 0 0,5 0 0,-2 0 0,-1 0 0,0-1 0,1 0 0,-1 0 0,0 0 0,0-1 0,1 0 0,-1 0 0,0 0 0,0 0 0,0-1 0,0 0 0,0 0 0,0-1 0,-1 1 0,1-1 0,-1 0 0,1 0 0,-1 0 0,0-1 0,4-5 0,4-5 0,-1-2 0,0 1 0,-1-2 0,13-29 0,-14 26 0,2-1 0,14-18 0,-24 37 0,1-1 0,0 1 0,-1-1 0,1 1 0,1 0 0,-1 0 0,0 0 0,0 0 0,1 0 0,-1 0 0,1 1 0,0-1 0,-1 1 0,1 0 0,0 0 0,0 0 0,0 0 0,0 0 0,0 1 0,0-1 0,0 1 0,0 0 0,0 0 0,3 0 0,-2 1 0,-1 0 0,0 0 0,0 1 0,1-1 0,-1 1 0,0 0 0,0 0 0,0 0 0,-1 0 0,1 1 0,0-1 0,-1 1 0,0-1 0,1 1 0,-1 0 0,0 0 0,-1 0 0,1 0 0,0 0 0,1 5 0,1 1 0,-1 0 0,1 1 0,-2-1 0,1 1 0,-1 0 0,-1-1 0,0 1 0,0 0 0,-1 0 0,0 0 0,-1-1 0,-1 12 0,0-16 0,1 0 0,-1 0 0,1 0 0,-1 0 0,-1 0 0,1 0 0,-1-1 0,0 1 0,0-1 0,0 0 0,0 0 0,-1 0 0,0 0 0,1-1 0,-1 0 0,-1 1 0,1-1 0,0-1 0,-1 1 0,0-1 0,1 1 0,-1-1 0,0-1 0,-6 3 0,-18 1-1365,3-2-5461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14 24575,'-11'3'0,"-1"1"0,1 0 0,0 1 0,0 0 0,1 1 0,-1 0 0,1 0 0,1 1 0,-1 1 0,1-1 0,0 2 0,1-1 0,0 1 0,0 0 0,-8 14 0,15-22 0,0 0 0,0 0 0,0 1 0,1-1 0,-1 0 0,0 1 0,0-1 0,1 1 0,-1-1 0,1 1 0,0-1 0,-1 1 0,1-1 0,0 1 0,0-1 0,0 1 0,0 0 0,0-1 0,0 1 0,0-1 0,1 1 0,-1-1 0,1 1 0,-1-1 0,1 1 0,-1-1 0,1 1 0,0-1 0,0 0 0,0 1 0,-1-1 0,1 0 0,1 0 0,-1 0 0,0 0 0,0 0 0,0 0 0,0 0 0,1 0 0,-1 0 0,1 0 0,-1-1 0,0 1 0,4 1 0,-2-2 0,0 1 0,1 0 0,-1-1 0,0 1 0,1-1 0,-1 0 0,1 0 0,-1-1 0,0 1 0,1-1 0,-1 1 0,0-1 0,0 0 0,1 0 0,-1-1 0,0 1 0,0-1 0,0 1 0,0-1 0,4-4 0,-2 1 0,1-1 0,-2 0 0,1-1 0,-1 1 0,0-1 0,0 0 0,-1 0 0,3-8 0,18-62 0,-16 45 0,-5 88 0,-11 26 0,-36 153 0,-2 5 0,44-228 0,-2 17 0,0 48 0,4-75 0,0-1 0,0 1 0,0 0 0,0 0 0,1-1 0,-1 1 0,0 0 0,1-1 0,-1 1 0,1 0 0,0-1 0,-1 1 0,1 0 0,0-1 0,0 1 0,0-1 0,2 2 0,-3-3 0,1 1 0,0-1 0,-1 0 0,1 0 0,0 0 0,0 1 0,-1-1 0,1 0 0,0 0 0,0 0 0,0 0 0,-1 0 0,1 0 0,0 0 0,0-1 0,-1 1 0,1 0 0,0 0 0,0-1 0,-1 1 0,1 0 0,0-1 0,-1 1 0,1 0 0,1-2 0,3-2 0,0-1 0,0 1 0,0-1 0,-1 0 0,0-1 0,0 1 0,4-7 0,6-15 0,0 0 0,-2 0 0,13-45 0,-21 59 0,-1 0 0,0 0 0,-1 0 0,0 0 0,-1-1 0,0 1 0,-1-1 0,-1 1 0,0 0 0,-5-19 0,4 25 0,-1 1 0,0-1 0,-1 1 0,0-1 0,0 1 0,0 0 0,-1 1 0,1-1 0,-2 1 0,1 0 0,0 0 0,-1 0 0,0 1 0,0 0 0,0 0 0,-14-6 0,18 6 0,12 2 0,18 2 0,-25 0 0,19 1-102,43 2-530,108-9 1,-136 0-6195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5 173 24575,'-1'-4'0,"0"0"0,0 0 0,1-1 0,-1 1 0,1 0 0,0 0 0,0 0 0,0-1 0,1 1 0,0 0 0,0 0 0,0 0 0,0 0 0,0 0 0,1 0 0,3-6 0,-3 7 0,0 1 0,0 0 0,0 0 0,0 0 0,0 0 0,0 0 0,1 1 0,-1-1 0,1 1 0,-1-1 0,1 1 0,-1 0 0,1 0 0,0 0 0,0 0 0,0 0 0,-1 1 0,1-1 0,0 1 0,0 0 0,0 0 0,0 0 0,0 0 0,0 1 0,3 0 0,1 0 0,-1 1 0,1 0 0,-1 1 0,1-1 0,-1 1 0,0 1 0,0-1 0,0 1 0,-1 0 0,1 0 0,-1 1 0,0-1 0,0 1 0,7 10 0,-8-10 0,0 0 0,-1 0 0,1 0 0,-1 1 0,-1-1 0,1 1 0,-1 0 0,0-1 0,0 1 0,0 0 0,-1 0 0,0 0 0,0 0 0,-1 0 0,0 1 0,0-1 0,-1 6 0,1-11 0,0 1 0,0-1 0,-1 1 0,1-1 0,0 1 0,-1-1 0,1 0 0,-1 1 0,1-1 0,-1 0 0,0 0 0,0 1 0,1-1 0,-1 0 0,0 0 0,0 0 0,0 0 0,0 0 0,0 0 0,-1 0 0,1 0 0,0-1 0,0 1 0,0 0 0,-1-1 0,1 1 0,0 0 0,-1-1 0,1 0 0,-1 1 0,1-1 0,-1 0 0,1 0 0,0 0 0,-1 0 0,1 0 0,-2 0 0,1-1 0,0 1 0,0-1 0,1 0 0,-1 1 0,0-1 0,1 0 0,-1 0 0,1 0 0,-1-1 0,1 1 0,-1 0 0,1 0 0,0-1 0,-1 1 0,1-1 0,0 1 0,0-1 0,0 1 0,0-1 0,1 0 0,-1 0 0,0 1 0,1-1 0,-1 0 0,1 0 0,0 0 0,-1 0 0,1-2 0,0 0 0,1 0 0,0 0 0,0 0 0,0 0 0,0 0 0,0 0 0,1 0 0,0 0 0,0 0 0,0 1 0,0-1 0,0 1 0,1 0 0,0-1 0,-1 1 0,1 0 0,0 1 0,1-1 0,-1 0 0,0 1 0,5-3 0,5-3 0,0 1 0,1-1 0,0 2 0,21-7 0,-23 8 0,1 1 0,0 1 0,0 0 0,1 1 0,-1 0 0,0 1 0,1 0 0,-1 1 0,24 3 0,-36-3 0,-1 1 0,1-1 0,0 0 0,0 1 0,-1-1 0,1 1 0,0-1 0,0 1 0,-1-1 0,1 1 0,0-1 0,-1 1 0,1 0 0,-1-1 0,1 1 0,-1 0 0,1-1 0,-1 1 0,0 0 0,1 0 0,-1 0 0,0-1 0,1 1 0,-1 0 0,0 0 0,0 0 0,0 0 0,0-1 0,0 1 0,0 0 0,0 1 0,-7 32 0,2-12 0,5-18 0,1-1 0,-1 1 0,1-1 0,0 1 0,0-1 0,1 0 0,-1 1 0,1-1 0,-1 0 0,1 0 0,0 0 0,0 0 0,0 0 0,1-1 0,-1 1 0,1 0 0,-1-1 0,1 0 0,0 0 0,0 0 0,0 0 0,0 0 0,0-1 0,7 3 0,-7-2 0,1 0 0,0-1 0,0 1 0,0-1 0,0 0 0,0 0 0,1-1 0,-1 1 0,0-1 0,0 0 0,0 0 0,1 0 0,-1-1 0,0 1 0,0-1 0,0 0 0,0-1 0,0 1 0,0 0 0,8-5 0,-11 5 0,1 0 0,-1 0 0,0-1 0,0 1 0,1 0 0,-1-1 0,0 1 0,0-1 0,0 1 0,0-1 0,0 1 0,-1-1 0,1 1 0,0-1 0,-1 0 0,1 0 0,-1 1 0,0-1 0,0 0 0,1-2 0,-2 0 0,1 1 0,0-1 0,-1 1 0,0-1 0,0 1 0,0-1 0,0 1 0,-1 0 0,-2-6 0,-2 0 0,0 1 0,0 0 0,0 0 0,-1 0 0,0 1 0,-11-9 0,-25-13 0,40 23 0,11 3 0,15 1 0,-22 2 0,8 0 0,166 6 0,-173-6 0,1 0 0,0 0 0,0 1 0,0 0 0,0-1 0,-1 1 0,1 0 0,0 0 0,-1 1 0,1-1 0,-1 0 0,1 1 0,-1 0 0,1-1 0,-1 1 0,0 0 0,0 0 0,0 0 0,0 0 0,-1 1 0,1-1 0,0 1 0,-1-1 0,0 1 0,1-1 0,-1 1 0,0 0 0,1 5 0,6 9 0,-7-14 0,1 0 0,0 0 0,0 0 0,0-1 0,0 1 0,0-1 0,1 0 0,-1 1 0,1-1 0,0 0 0,-1 0 0,1-1 0,0 1 0,0-1 0,0 1 0,0-1 0,0 0 0,1 0 0,-1 0 0,0-1 0,0 1 0,1-1 0,-1 1 0,0-1 0,1 0 0,-1-1 0,0 1 0,0 0 0,1-1 0,3-1 0,-1 1 0,1-1 0,0 0 0,-1 0 0,0-1 0,1 0 0,-1 0 0,0 0 0,0-1 0,-1 0 0,1 0 0,-1 0 0,0-1 0,7-7 0,-12 11 0,1 0 0,0 0 0,-1 0 0,1 0 0,0 0 0,0 0 0,-1 0 0,1 0 0,0 0 0,0 0 0,0 1 0,0-1 0,0 0 0,0 1 0,1-1 0,0 0 0,9 11 0,3 8 0,-6-11 0,0-1 0,1 1 0,0-2 0,0 1 0,1-1 0,-1 0 0,1-1 0,16 5 0,-22-8 0,0 0 0,0 0 0,-1-1 0,1 1 0,0-1 0,0 0 0,0 0 0,0 0 0,0-1 0,0 1 0,7-3 0,-9 2 0,0 0 0,0 0 0,0-1 0,0 1 0,0 0 0,0-1 0,0 1 0,-1-1 0,1 0 0,0 1 0,-1-1 0,1 0 0,-1 0 0,0 0 0,0 0 0,0 0 0,0-1 0,0 1 0,0 0 0,0 0 0,0-3 0,0-3 0,0 1 0,0 0 0,0-1 0,-1 1 0,0 0 0,-1-1 0,0 1 0,0-1 0,0 1 0,-4-9 0,5 13 0,-1-1 0,-1 1 0,1 0 0,0 0 0,-1 0 0,0 0 0,0 0 0,0 0 0,0 0 0,0 1 0,0-1 0,-1 1 0,1-1 0,-1 1 0,0 0 0,1 0 0,-1 0 0,0 0 0,0 1 0,-1-1 0,1 1 0,0 0 0,-7-2 0,9 3-40,1-1 0,-1 1 0,0 0 0,0 0-1,0 0 1,0 0 0,0 0 0,0 0 0,0 1 0,0-1 0,1 0-1,-1 0 1,0 0 0,0 1 0,0-1 0,0 1 0,1-1-1,-1 0 1,0 1 0,0 0 0,1-1 0,-1 1 0,0-1 0,1 1-1,-1 0 1,0-1 0,1 1 0,-1 0 0,1 0 0,0-1-1,-1 1 1,1 0 0,-1 1 0,-2 13-6786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24575,'3'1'0,"0"-1"0,0 1 0,0 0 0,1 0 0,-1 1 0,0-1 0,0 0 0,-1 1 0,1 0 0,0 0 0,0 0 0,-1 0 0,1 0 0,-1 0 0,0 0 0,0 1 0,0 0 0,0-1 0,0 1 0,2 5 0,3 3 0,-1 0 0,-1 1 0,8 22 0,2 40 0,-13-55 0,2 0 0,6 21 0,-10-40 0,1 1 0,-1 0 0,0-1 0,0 1 0,0 0 0,0-1 0,1 1 0,-1 0 0,0-1 0,1 1 0,-1-1 0,0 1 0,1 0 0,-1-1 0,1 1 0,-1-1 0,1 1 0,-1-1 0,1 0 0,-1 1 0,1-1 0,-1 0 0,1 1 0,0-1 0,-1 0 0,1 1 0,-1-1 0,2 0 0,-1 0 0,0-1 0,0 1 0,0 0 0,0-1 0,-1 0 0,1 1 0,0-1 0,0 1 0,0-1 0,-1 0 0,1 0 0,0 1 0,-1-1 0,1 0 0,-1 0 0,2-1 0,18-45 0,-19 45 0,61-199 0,-61 198 0,0 1 0,0-1 0,0 0 0,0 1 0,0 0 0,1-1 0,-1 1 0,1 0 0,-1-1 0,1 1 0,0 0 0,0 0 0,0 0 0,3-1 0,-5 2 0,1 1 0,-1 0 0,1 0 0,0 0 0,-1 0 0,1 0 0,-1 0 0,1 0 0,0 0 0,-1 0 0,1 0 0,-1 0 0,1 0 0,0 0 0,-1 0 0,1 0 0,-1 1 0,1-1 0,-1 0 0,1 0 0,-1 1 0,1-1 0,0 1 0,14 20 0,-7-1 0,12 42 0,-14-41 0,0-1 0,13 27 0,-19-45 0,1 0 0,0 0 0,0-1 0,0 1 0,0 0 0,0-1 0,0 1 0,0-1 0,1 0 0,-1 1 0,0-1 0,1 0 0,-1 1 0,1-1 0,0 0 0,-1 0 0,1-1 0,3 2 0,-4-1 0,0-1 0,1 0 0,-1-1 0,0 1 0,1 0 0,-1 0 0,0 0 0,1-1 0,-1 1 0,0-1 0,0 1 0,0-1 0,1 1 0,-1-1 0,0 0 0,0 0 0,0 1 0,0-1 0,0 0 0,1-1 0,3-4 0,0-1 0,-1 1 0,1-1 0,-1 1 0,-1-1 0,1-1 0,2-9 0,27-85 0,-33 102 0,0-1 0,1 1 0,-1-1 0,0 1 0,1-1 0,-1 1 0,0-1 0,1 1 0,-1-1 0,1 1 0,-1 0 0,1-1 0,-1 1 0,1 0 0,-1-1 0,1 1 0,-1 0 0,1 0 0,-1-1 0,1 1 0,0 0 0,-1 0 0,1 0 0,-1 0 0,1 0 0,0 0 0,-1 0 0,1 0 0,-1 0 0,1 0 0,-1 0 0,1 0 0,0 0 0,-1 1 0,1-1 0,-1 0 0,1 0 0,-1 1 0,1-1 0,-1 0 0,1 1 0,-1-1 0,1 0 0,-1 1 0,1-1 0,-1 1 0,0-1 0,1 2 0,30 31 0,-17-16 0,-4-10 0,-1 0 0,1 0 0,1-1 0,-1 0 0,1-1 0,0 0 0,0-1 0,0 0 0,1-1 0,-1 0 0,16 1 0,-18-2 0,0-1 0,0-1 0,0 1 0,0-2 0,0 1 0,1-1 0,-1 0 0,0-1 0,0 0 0,-1-1 0,1 0 0,0 0 0,-1-1 0,0 0 0,9-6 0,-13 7 0,-1 0 0,1 0 0,-1 0 0,0-1 0,0 0 0,0 0 0,0 1 0,-1-2 0,1 1 0,-1 0 0,0 0 0,-1-1 0,1 1 0,1-7 0,-3 9 0,1 0 0,-1 0 0,0 0 0,0 0 0,0 0 0,0 0 0,0-1 0,0 1 0,0 0 0,-1 0 0,1 0 0,-1 0 0,0 0 0,1 0 0,-1 0 0,0 0 0,0 0 0,0 1 0,0-1 0,-1 0 0,1 1 0,0-1 0,-1 0 0,1 1 0,-1 0 0,0-1 0,1 1 0,-1 0 0,0 0 0,0 0 0,0 0 0,0 0 0,-3-1 0,0 1 0,-1-1 0,1 1 0,-1 0 0,0 1 0,0-1 0,0 1 0,1 0 0,-1 1 0,0-1 0,0 1 0,1 0 0,-1 1 0,0-1 0,1 1 0,-1 1 0,1-1 0,0 0 0,0 1 0,0 0 0,0 1 0,0-1 0,1 1 0,0-1 0,-1 2 0,1-1 0,1 0 0,-1 1 0,0-1 0,1 1 0,0 0 0,-4 10 0,4-10 0,1 0 0,-1 0 0,1 0 0,0 0 0,1 0 0,-1 1 0,1-1 0,0 0 0,0 1 0,1-1 0,0 1 0,0 0 0,0-1 0,0 1 0,1-1 0,0 1 0,0-1 0,1 0 0,-1 1 0,1-1 0,0 0 0,1 0 0,-1 0 0,1 0 0,0-1 0,0 1 0,0-1 0,1 1 0,0-1 0,0 0 0,0-1 0,0 1 0,7 4 0,1-2 0,0 0 0,0-1 0,0-1 0,0 0 0,1 0 0,-1-1 0,1-1 0,0 0 0,0-1 0,0 0 0,0-1 0,0-1 0,0 0 0,0 0 0,0-1 0,-1-1 0,1 0 0,-1-1 0,0-1 0,1 1 0,-2-2 0,1 0 0,-1 0 0,0-1 0,0 0 0,-1-1 0,0-1 0,0 1 0,-1-1 0,0-1 0,0 0 0,-1 0 0,-1-1 0,8-12 0,-3-4 0,-1 0 0,-1-1 0,-2 0 0,-1-1 0,-1 0 0,-1 0 0,-1 0 0,-1-59 0,-4 80 0,0 0 0,0-1 0,-1 1 0,0 0 0,-3-10 0,4 17 0,1-1 0,-1 1 0,1 0 0,-1 0 0,1 0 0,-1 0 0,0-1 0,0 1 0,0 0 0,1 0 0,-1 0 0,0 1 0,0-1 0,0 0 0,0 0 0,-3-1 0,3 2 0,0 0 0,0 0 0,0 0 0,0 0 0,0 1 0,0-1 0,0 0 0,0 0 0,0 1 0,0-1 0,1 0 0,-1 1 0,0-1 0,0 1 0,0-1 0,0 1 0,1 0 0,-1-1 0,0 1 0,0 0 0,1-1 0,-1 1 0,0 0 0,1 0 0,-1 0 0,0 1 0,-3 4 0,0 1 0,1 0 0,-1 0 0,1 1 0,1-1 0,-1 1 0,1-1 0,1 1 0,-2 10 0,-3 77 0,5-69 0,0 23 0,9 84 0,-5-109 0,1 0 0,1-1 0,2 0 0,0 0 0,15 33 0,-21-55 0,-1 0 0,0 0 0,1 0 0,-1 0 0,1-1 0,-1 1 0,1 0 0,-1 0 0,1 0 0,-1-1 0,1 1 0,0 0 0,0 0 0,-1-1 0,1 1 0,0-1 0,0 1 0,0-1 0,1 1 0,-2-1 0,0 0 0,1 0 0,-1-1 0,1 1 0,-1 0 0,1-1 0,-1 1 0,0 0 0,1-1 0,-1 1 0,0 0 0,1-1 0,-1 1 0,0-1 0,0 1 0,1-1 0,-1 1 0,0 0 0,0-1 0,0 1 0,0-1 0,0 1 0,1-1 0,-1 1 0,0-2 0,2-40 0,-6 13 0,2 12 0,0 1 0,1-1 0,2-24 0,0 35 0,0 1 0,0 0 0,0 0 0,1 0 0,-1 0 0,1 0 0,0 0 0,1 0 0,-1 0 0,1 1 0,0-1 0,0 1 0,1 0 0,-1 0 0,6-5 0,9-5 0,1 0 0,28-15 0,-28 18 0,0 0 0,33-28 0,-47 34 0,0 0 0,0-1 0,-1 1 0,1-1 0,-1 0 0,0 0 0,-1 0 0,1-1 0,-1 1 0,-1-1 0,1 0 0,-1 0 0,1-8 0,-3-5 0,0 20 0,0-1 0,0 1 0,0 0 0,-1 0 0,1 0 0,0 0 0,0-1 0,0 1 0,0 0 0,-1 0 0,1 0 0,0 0 0,0 0 0,-1-1 0,1 1 0,0 0 0,0 0 0,0 0 0,-1 0 0,1 0 0,0 0 0,0 0 0,-1 0 0,1 0 0,0 0 0,0 0 0,-1 0 0,1 0 0,0 0 0,0 0 0,-1 0 0,1 1 0,0-1 0,0 0 0,-1 0 0,1 0 0,0 0 0,0 0 0,-1 1 0,-1 1 0,0 0 0,-1 0 0,1 0 0,0 1 0,0-1 0,0 1 0,0-1 0,1 1 0,-1 0 0,-1 4 0,-6 17 0,1 1 0,1 0 0,1 0 0,2 0 0,0 1 0,2 0 0,0 0 0,2-1 0,1 1 0,1 0 0,1 0 0,10 36 0,-11-57 0,-1 0 0,1 0 0,1-1 0,-1 1 0,0-1 0,1 1 0,0-1 0,0 0 0,1 0 0,-1 0 0,1-1 0,6 6 0,-8-8 0,0 1 0,0-1 0,0 0 0,0 0 0,0 0 0,0-1 0,1 1 0,-1 0 0,0-1 0,1 1 0,-1-1 0,0 0 0,1 0 0,-1 0 0,0 0 0,1 0 0,-1 0 0,0-1 0,1 1 0,-1-1 0,0 0 0,1 0 0,-1 1 0,0-1 0,0-1 0,0 1 0,0 0 0,0 0 0,2-3 0,3-2 0,0 0 0,-1-1 0,0 0 0,0 0 0,0-1 0,-1 1 0,0-1 0,8-17 0,1-8 0,9-37 0,5-10 0,-28 80 0,0 0 0,0-1 0,0 1 0,0 0 0,0 0 0,0-1 0,0 1 0,0 0 0,0 0 0,0-1 0,0 1 0,0 0 0,0 0 0,0 0 0,1-1 0,-1 1 0,0 0 0,0 0 0,0-1 0,0 1 0,0 0 0,1 0 0,-1 0 0,0 0 0,0-1 0,0 1 0,1 0 0,-1 0 0,0 0 0,0 0 0,1 0 0,-1 0 0,0 0 0,0 0 0,1-1 0,-1 1 0,0 0 0,0 0 0,1 0 0,-1 0 0,0 0 0,1 0 0,2 13 0,-2 24 0,-1-35 0,0 9 0,1 0 0,0 0 0,0 1 0,1-1 0,1 0 0,0 0 0,4 10 0,-6-18 0,0-1 0,0 1 0,0-1 0,0 0 0,0 1 0,1-1 0,-1 0 0,1 0 0,0 0 0,-1 0 0,1 0 0,0 0 0,0-1 0,0 1 0,0-1 0,1 1 0,-1-1 0,0 0 0,1 0 0,-1 0 0,0 0 0,1 0 0,-1 0 0,1-1 0,0 1 0,-1-1 0,1 0 0,-1 0 0,1 0 0,0 0 0,-1 0 0,1 0 0,0-1 0,-1 1 0,1-1 0,2-1 0,1 0 0,0-1 0,0 0 0,0-1 0,0 0 0,-1 0 0,1 0 0,-1 0 0,0-1 0,0 0 0,-1 0 0,1 0 0,-1 0 0,3-7 0,4-6 0,-1 1 0,-1-1 0,7-21 0,-19 48 0,1-1 0,0 1 0,0 0 0,1 0 0,0 1 0,1 15 0,0-20 0,0-1 0,0 1 0,1-1 0,0 0 0,-1 1 0,2-1 0,-1 0 0,0 1 0,1-1 0,0 0 0,0 0 0,0 0 0,1-1 0,-1 1 0,1 0 0,3 3 0,-4-6 0,0 1 0,0 0 0,0-1 0,0 0 0,0 0 0,0 1 0,0-1 0,0 0 0,1-1 0,-1 1 0,0 0 0,1-1 0,-1 1 0,1-1 0,-1 0 0,0 0 0,1 0 0,-1 0 0,1 0 0,-1 0 0,1-1 0,-1 1 0,0-1 0,1 0 0,-1 1 0,0-1 0,0 0 0,1 0 0,-1-1 0,0 1 0,0 0 0,2-3 0,0 0 0,1 0 0,-1 0 0,-1 0 0,1-1 0,0 1 0,-1-1 0,0 0 0,0 0 0,-1-1 0,1 1 0,-1 0 0,2-9 0,-1 4 0,-1 0 0,0-1 0,-1 1 0,0 0 0,-1-1 0,0 1 0,-1-11 0,0 18 0,1 0 0,-1 0 0,0 1 0,1-1 0,-1 0 0,0 1 0,-1-1 0,1 1 0,0-1 0,-1 1 0,1-1 0,-1 1 0,0 0 0,0 0 0,0 0 0,0 0 0,0 0 0,0 0 0,-1 1 0,1-1 0,0 1 0,-1 0 0,0-1 0,1 1 0,-1 0 0,1 0 0,-1 1 0,0-1 0,0 1 0,-4-1 0,1 1 8,-1 0 0,1 0 0,0 1 0,0 0 0,0 1 0,0-1 0,0 1 0,0 0 0,0 0 0,0 1 0,1 0 0,-1 0 0,1 0 0,-7 6 0,10-8-47,0 0 0,0 1 0,0 0 0,0-1 0,1 1 0,-1 0-1,0 0 1,1 0 0,-1 0 0,1 0 0,0 0 0,-1 1 0,1-1 0,0 0 0,0 1 0,1-1 0,-1 1 0,0-1-1,1 1 1,0-1 0,-1 1 0,1-1 0,0 1 0,0-1 0,1 1 0,-1-1 0,0 1 0,1-1 0,0 1 0,-1-1-1,1 1 1,0-1 0,0 0 0,0 1 0,1-1 0,-1 0 0,2 2 0,14 15-6787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24575,'-1'76'0,"-1"-38"0,1 0 0,3 0 0,1 1 0,12 58 0,-10-87 0,-3-18 0,-4-21 0,-2 17 0,-1 0 0,0 0 0,-11-17 0,9 17 0,1 0 0,-9-24 0,14 34 0,0 0 0,1 1 0,-1-1 0,1 0 0,0 0 0,-1 0 0,1 0 0,0 0 0,0 0 0,0 0 0,1 0 0,-1 1 0,0-1 0,1 0 0,-1 0 0,1 0 0,0 0 0,-1 1 0,1-1 0,0 0 0,0 0 0,0 1 0,0-1 0,2-1 0,0 1 0,0-1 0,0 1 0,0 0 0,1 0 0,-1 0 0,1 0 0,0 1 0,-1-1 0,1 1 0,0 0 0,4-1 0,8-1 0,0 2 0,1-1 0,-1 2 0,29 3 0,-42-3 0,1 0 0,-1 1 0,0 0 0,1 0 0,-1 0 0,0 0 0,0 1 0,0-1 0,0 1 0,0 0 0,0 0 0,0 0 0,-1 0 0,1 0 0,-1 1 0,1-1 0,-1 1 0,0-1 0,0 1 0,0 0 0,1 3 0,3 7 0,-1 0 0,0-1 0,-1 2 0,3 14 0,-5-17 0,1 0 0,0-1 0,1 1 0,0-1 0,8 15 0,-9-23 0,-5-14 0,-9-26 0,5 19 0,2 7 0,1 0 0,1 0 0,0 0 0,1-1 0,0-13 0,1 23 0,0 0 0,0 1 0,0-1 0,1 0 0,0 0 0,-1 0 0,1 0 0,0 0 0,0 0 0,1 1 0,-1-1 0,0 0 0,1 1 0,0-1 0,-1 1 0,1 0 0,0 0 0,0-1 0,1 1 0,-1 0 0,0 1 0,1-1 0,-1 0 0,1 1 0,-1-1 0,6-1 0,2 0 0,-1 1 0,1 0 0,0 1 0,0 0 0,-1 0 0,1 1 0,0 1 0,13 1 0,79 18 0,-80-14 0,-38 6 0,-1 2 0,1 0 0,-22 26 0,36-37 0,-1 1 0,1-1 0,0 1 0,-1 0 0,2 0 0,-1 0 0,0 0 0,1 0 0,0 0 0,0 0 0,0 1 0,0-1 0,1 0 0,-1 1 0,1 4 0,1-7 0,0 0 0,-1 0 0,1 0 0,0 0 0,0 0 0,0 0 0,1 0 0,-1 0 0,0 0 0,1-1 0,-1 1 0,1 0 0,0-1 0,-1 1 0,1-1 0,0 0 0,0 0 0,0 1 0,0-1 0,0-1 0,0 1 0,0 0 0,0 0 0,0-1 0,0 1 0,1-1 0,-1 0 0,0 1 0,0-1 0,4-1 0,0 2 0,-1-1 0,1 0 0,-1-1 0,0 1 0,1-1 0,-1 0 0,0-1 0,0 1 0,0-1 0,0 0 0,0 0 0,0-1 0,0 1 0,0-1 0,-1 0 0,0 0 0,5-5 0,-3 2 0,0 0 0,0-1 0,-1 0 0,0 0 0,0 0 0,0-1 0,-1 1 0,0-1 0,4-13 0,-8 23 0,-1 0 0,1-1 0,0 1 0,0 0 0,0 0 0,0-1 0,1 1 0,-1 0 0,0-1 0,1 1 0,-1 0 0,1-1 0,-1 1 0,1-1 0,0 1 0,0-1 0,0 1 0,2 2 0,0 0 0,0 0 0,0-1 0,1 1 0,0-1 0,-1 1 0,1-1 0,7 4 0,-8-5 0,-1-1 0,1 1 0,0 0 0,0-1 0,0 0 0,0 0 0,0 0 0,0 0 0,0 0 0,0 0 0,0-1 0,0 0 0,0 1 0,1-1 0,-1 0 0,0-1 0,0 1 0,0 0 0,0-1 0,0 0 0,0 0 0,0 0 0,0 0 0,0 0 0,0-1 0,0 1 0,0-1 0,-1 0 0,5-3 0,-2-2 0,0 1 0,0-1 0,-1 0 0,0-1 0,-1 1 0,0-1 0,0 1 0,3-15 0,-4 15 0,0-1 0,1 1 0,-1 0 0,1 0 0,1 0 0,-1 1 0,1-1 0,0 1 0,8-10 0,-11 15 0,0 0 0,0 0 0,0 1 0,0-1 0,0 0 0,0 0 0,0 1 0,0-1 0,1 1 0,-1-1 0,0 1 0,0-1 0,0 1 0,1 0 0,-1 0 0,0-1 0,0 1 0,1 0 0,-1 0 0,0 0 0,1 0 0,-1 1 0,2-1 0,0 1 0,0 0 0,-1 1 0,1-1 0,-1 1 0,0-1 0,1 1 0,-1 0 0,0 0 0,0 0 0,3 2 0,3 6 0,-1 1 0,0 0 0,10 19 0,-4 3 0,4 8 0,-16-41 0,-1 1 0,0-1 0,0 0 0,0 1 0,1-1 0,-1 0 0,0 1 0,0-1 0,1 0 0,-1 0 0,0 1 0,1-1 0,-1 0 0,0 0 0,1 0 0,-1 0 0,0 1 0,1-1 0,-1 0 0,0 0 0,1 0 0,-1 0 0,1 0 0,-1 0 0,0 0 0,1 0 0,-1 0 0,0 0 0,1 0 0,-1 0 0,1 0 0,-1 0 0,1-1 0,12-10 0,8-25 0,-19 31 0,11-21 0,-11 19 0,1 0 0,-1 1 0,2 0 0,-1-1 0,1 1 0,0 0 0,0 1 0,0-1 0,1 1 0,6-7 0,-10 12 0,0 0 0,0-1 0,0 1 0,0 0 0,0 0 0,0-1 0,0 1 0,0 0 0,0 0 0,0 0 0,0 0 0,0 0 0,0 0 0,0 0 0,0 1 0,0-1 0,0 0 0,0 0 0,-1 1 0,1-1 0,0 1 0,0-1 0,0 1 0,0-1 0,0 1 0,-1-1 0,1 1 0,0 0 0,1 1 0,21 28 0,-17-21 0,1 0 0,0 0 0,0-1 0,1 0 0,0 0 0,0 0 0,1-1 0,12 7 0,-18-12 0,-1-1 0,1 1 0,-1-1 0,1 0 0,-1 0 0,1 0 0,0 0 0,0 0 0,0-1 0,-1 1 0,1-1 0,0 0 0,0 0 0,0 0 0,0 0 0,0 0 0,0-1 0,-1 1 0,1-1 0,0 0 0,0 0 0,-1 0 0,1 0 0,0 0 0,-1-1 0,1 1 0,-1-1 0,0 0 0,0 1 0,1-1 0,-1 0 0,0 0 0,2-4 0,15-19 0,-15 17 0,1 1 0,1 0 0,-1 0 0,1 1 0,0 0 0,9-7 0,-13 12 0,0-1 0,-1 1 0,1 1 0,0-1 0,0 0 0,0 0 0,0 1 0,0-1 0,0 1 0,0 0 0,1-1 0,-1 1 0,0 0 0,0 0 0,0 1 0,0-1 0,0 0 0,0 1 0,0-1 0,0 1 0,0-1 0,0 1 0,0 0 0,0 0 0,0 0 0,0 0 0,-1 0 0,1 1 0,0-1 0,-1 0 0,3 3 0,0 1 0,0 0 0,-1 0 0,0 0 0,0 1 0,0-1 0,0 1 0,-1 0 0,0 0 0,0 0 0,0 0 0,-1 0 0,0 0 0,1 12 0,-2-15 0,0 0 0,0 0 0,0 0 0,-1 1 0,1-1 0,-1 0 0,1 0 0,-1 0 0,0 0 0,0 0 0,-1 0 0,-2 5 0,3-7 0,0 0 0,0 1 0,0-1 0,-1 0 0,1 0 0,0 0 0,-1 0 0,1 0 0,-1 0 0,0 0 0,1 0 0,-1-1 0,1 1 0,-1-1 0,0 1 0,0-1 0,1 0 0,-1 1 0,0-1 0,0 0 0,1 0 0,-1 0 0,0-1 0,-2 1 0,2 0 0,0-1 0,0 1 0,0 0 0,0-1 0,0 1 0,0-1 0,0 0 0,0 0 0,0 0 0,0 0 0,0 0 0,0 0 0,0 0 0,1-1 0,-1 1 0,0-1 0,1 1 0,0-1 0,-1 0 0,1 1 0,0-1 0,0 0 0,0 0 0,0 0 0,0 0 0,0 0 0,0 0 0,1 0 0,-1 0 0,1 0 0,-1 0 0,1 0 0,0-4 0,0 2 0,0 1 0,1 0 0,-1 0 0,1 0 0,0 0 0,0 0 0,0 0 0,0 0 0,0 0 0,0 1 0,1-1 0,0 0 0,-1 1 0,1-1 0,0 1 0,0-1 0,0 1 0,1 0 0,-1 0 0,1 0 0,-1 0 0,1 0 0,2-1 0,11-2 0,0-1 0,0 2 0,1 0 0,-1 2 0,20-2 0,-31 3 0,-3 1 0,1-1 0,-1 1 0,1 0 0,-1-1 0,1 1 0,-1 1 0,1-1 0,-1 0 0,0 0 0,1 1 0,-1 0 0,1-1 0,-1 1 0,0 0 0,0 0 0,1 0 0,-1 0 0,0 1 0,0-1 0,0 1 0,0-1 0,0 1 0,-1 0 0,1-1 0,2 4 0,-2 0 0,0 0 0,0-1 0,0 2 0,-1-1 0,0 0 0,0 0 0,0 0 0,0 1 0,-1-1 0,0 10 0,-4 75 0,1-48 0,4 67 0,-1-107 0,0 1 0,0-1 0,1 0 0,-1 1 0,1-1 0,0 0 0,0 1 0,0-1 0,0 0 0,0 0 0,0 0 0,0 0 0,1 0 0,-1 0 0,1 0 0,0-1 0,-1 1 0,1 0 0,0-1 0,0 0 0,0 1 0,0-1 0,0 0 0,0 0 0,0 0 0,1 0 0,-1 0 0,0 0 0,0-1 0,1 1 0,-1-1 0,0 0 0,1 0 0,-1 0 0,1 0 0,-1 0 0,0 0 0,1 0 0,-1-1 0,3 0 0,-2 0 0,0 1 0,-1-1 0,1 0 0,0 0 0,-1 0 0,1 0 0,0-1 0,-1 1 0,0-1 0,1 1 0,-1-1 0,0 0 0,0 0 0,0 0 0,0 0 0,0 0 0,0 0 0,0-1 0,-1 1 0,1-1 0,-1 1 0,0-1 0,0 1 0,0-1 0,0 0 0,0 0 0,-1 1 0,1-1 0,-1 0 0,1 0 0,-1 0 0,0 0 0,-1-5 0,-1 1 0,0 0 0,-1 1 0,0-1 0,0 1 0,-1-1 0,0 1 0,0 0 0,0 0 0,-1 1 0,0-1 0,0 1 0,0 0 0,0 0 0,-11-6 0,-26-28 0,42 38 0,-1 1 0,1 0 0,-1-1 0,1 1 0,-1 0 0,1-1 0,0 1 0,-1-1 0,1 1 0,0-1 0,0 1 0,-1-1 0,1 1 0,0-1 0,0 1 0,0-1 0,-1 1 0,1-1 0,0 1 0,0-1 0,0 1 0,0-1 0,0 1 0,0-1 0,0 0 0,0 1 0,0-1 0,0 1 0,1-1 0,-1 1 0,0-1 0,0 1 0,0-1 0,1 1 0,-1-1 0,0 1 0,1-1 0,-1 1 0,0 0 0,1-1 0,-1 1 0,0-1 0,1 1 0,-1 0 0,1 0 0,-1-1 0,1 1 0,-1 0 0,1-1 0,-1 1 0,1 0 0,-1 0 0,1 0 0,0 0 0,37-6 0,-29 5 0,24-2 0,18-1 0,91-20 0,-139 24 0,-1-1 0,1 0 0,-1 0 0,1 0 0,-1 0 0,0 0 0,1-1 0,-1 1 0,0-1 0,0 1 0,0-1 0,3-3 0,-4 5 0,-1-1 0,0 1 0,0 0 0,0-1 0,0 1 0,1 0 0,-1 0 0,0-1 0,0 1 0,0 0 0,0-1 0,0 1 0,0-1 0,0 1 0,0 0 0,0-1 0,0 1 0,0 0 0,0-1 0,0 1 0,0 0 0,0-1 0,0 1 0,-1 0 0,1-1 0,0 1 0,0 0 0,0 0 0,0-1 0,-1 1 0,1 0 0,0-1 0,-21-6 0,16 7 0,0 0 0,0 0 0,0 0 0,0 1 0,0 0 0,0 0 0,0 0 0,0 1 0,0 0 0,0-1 0,1 2 0,-1-1 0,1 0 0,-1 1 0,1 0 0,-6 6 0,7-7 0,0 1 0,0-1 0,0 1 0,1 0 0,-1 0 0,1 0 0,0 0 0,0 0 0,0 1 0,0-1 0,1 1 0,0-1 0,-1 1 0,1-1 0,0 1 0,1 0 0,-1-1 0,1 1 0,-1 0 0,1 0 0,0 0 0,0-1 0,2 6 0,-2-8 0,0 1 0,0-1 0,0 1 0,1-1 0,-1 0 0,1 1 0,-1-1 0,1 1 0,0-1 0,0 0 0,-1 0 0,1 1 0,0-1 0,0 0 0,0 0 0,0 0 0,0 0 0,1 0 0,-1 0 0,0 0 0,0 0 0,1-1 0,-1 1 0,0 0 0,1-1 0,-1 1 0,0-1 0,1 0 0,-1 1 0,1-1 0,-1 0 0,1 0 0,-1 0 0,1 0 0,-1 0 0,1 0 0,-1 0 0,1 0 0,-1-1 0,1 1 0,-1-1 0,1 1 0,0-1 0,4-2 0,0 1 0,-1-1 0,1 0 0,-1-1 0,0 1 0,0-1 0,0 0 0,8-9 0,-5 3 0,0 0 0,0 0 0,1 1 0,0 0 0,0 1 0,18-13 0,-25 20 0,1 0 0,-1-1 0,0 1 0,0 0 0,1 1 0,-1-1 0,0 0 0,1 1 0,-1-1 0,1 1 0,-1 0 0,0 0 0,1 0 0,-1 0 0,1 0 0,-1 0 0,1 1 0,-1-1 0,0 1 0,1 0 0,-1-1 0,0 1 0,1 0 0,-1 1 0,0-1 0,0 0 0,0 1 0,0-1 0,0 1 0,0-1 0,-1 1 0,1 0 0,0 0 0,-1 0 0,1 0 0,1 3 0,1 2 0,0 1 0,-1 0 0,0 0 0,0 0 0,-1 1 0,0-1 0,0 0 0,-1 1 0,0 0 0,0-1 0,-2 18 0,1-47 0,-1 8 0,0 0 0,2 0 0,-1 0 0,2 1 0,2-14 0,-3 22 0,0 1 0,0 0 0,0 0 0,0 0 0,1 0 0,-1 0 0,1 0 0,0 0 0,-1 1 0,1-1 0,1 0 0,-1 1 0,0 0 0,1-1 0,-1 1 0,1 0 0,-1 0 0,1 0 0,0 1 0,0-1 0,0 1 0,0 0 0,0-1 0,0 1 0,1 1 0,5-2 0,-7 2 0,0-1 0,0 1 0,0 0 0,0 0 0,0 0 0,0 1 0,0-1 0,0 0 0,0 1 0,0-1 0,0 1 0,0 0 0,0 0 0,0 0 0,-1 0 0,1 0 0,0 0 0,-1 0 0,1 0 0,-1 1 0,1-1 0,-1 0 0,1 1 0,-1 0 0,0-1 0,0 1 0,0 0 0,0-1 0,0 1 0,0 0 0,0 0 0,-1 0 0,1 0 0,0 4 0,2 7 0,-1 0 0,-1 1 0,0 0 0,-1 16 0,1-6 0,-1-19 0,0-1 0,1 1 0,0-1 0,0 0 0,0 1 0,3 6 0,-3-10 0,-1-1 0,0 1 0,0-1 0,1 1 0,-1 0 0,1-1 0,-1 1 0,0-1 0,1 1 0,-1-1 0,1 1 0,-1-1 0,1 0 0,-1 1 0,1-1 0,0 0 0,-1 1 0,1-1 0,-1 0 0,1 0 0,0 1 0,-1-1 0,1 0 0,0 0 0,-1 0 0,1 0 0,0 0 0,-1 0 0,1 0 0,0 0 0,-1 0 0,1 0 0,0 0 0,-1-1 0,1 1 0,-1 0 0,1 0 0,0-1 0,-1 1 0,1 0 0,-1-1 0,1 1 0,-1-1 0,1 1 0,-1 0 0,1-1 0,-1 1 0,1-1 0,-1 1 0,1-1 0,-1 0 0,0 1 0,1-1 0,8-11 0,0-1 0,-1 1 0,-1-1 0,0 0 0,0-1 0,7-24 0,-5 16 0,17-33 0,-26 54 0,0 0 0,1 0 0,0-1 0,-1 1 0,1 0 0,0 0 0,-1 0 0,1 0 0,0 0 0,0 0 0,0 0 0,0 0 0,0 0 0,0 0 0,0 0 0,0 1 0,0-1 0,0 0 0,1 1 0,-1-1 0,0 1 0,0-1 0,1 1 0,0-1 0,-1 2 0,0 0 0,0-1 0,0 1 0,0 0 0,0 0 0,0 0 0,0-1 0,0 1 0,-1 0 0,1 0 0,0 0 0,-1 0 0,1 0 0,-1 1 0,1-1 0,-1 0 0,0 0 0,1 0 0,-1 0 0,0 2 0,3 11 0,0 0 0,0 28 0,-4 0 0,0-30 0,0 0 0,1 0 0,1 0 0,0 0 0,4 17 0,0-25 0,0-11 0,4-13 0,-9 20 0,11-39 0,-9 28 0,1 1 0,0 0 0,0 0 0,1 0 0,0 1 0,0-1 0,2 1 0,-1 0 0,8-10 0,-12 19 0,-1 0 0,1-1 0,0 1 0,-1 0 0,1 0 0,-1 0 0,1-1 0,0 1 0,-1 0 0,1 0 0,0 0 0,-1 0 0,1 0 0,0 0 0,-1 0 0,1 0 0,0 1 0,-1-1 0,1 0 0,0 0 0,-1 0 0,1 1 0,-1-1 0,1 0 0,0 1 0,-1-1 0,1 1 0,-1-1 0,1 0 0,-1 1 0,1-1 0,-1 1 0,1-1 0,-1 1 0,0 0 0,1-1 0,-1 1 0,0-1 0,0 1 0,1 0 0,-1-1 0,0 2 0,18 36 0,-14-28 0,1 1 0,1 0 0,0 0 0,0-1 0,1 0 0,1 0 0,0 0 0,0-1 0,11 9 0,-16-15 0,0-1 0,-1 0 0,1 0 0,0 0 0,0 0 0,1-1 0,-1 1 0,0-1 0,0 0 0,1 0 0,-1 0 0,1 0 0,-1-1 0,1 1 0,-1-1 0,1 0 0,-1 0 0,1 0 0,-1-1 0,1 1 0,-1-1 0,1 0 0,-1 0 0,0 0 0,1 0 0,-1 0 0,0-1 0,0 0 0,0 1 0,0-1 0,0 0 0,0-1 0,2-1 0,0-2 0,0 1 0,0 0 0,0-1 0,-1 0 0,0 0 0,0-1 0,-1 1 0,1-1 0,-2 1 0,1-1 0,-1 0 0,0 0 0,0-1 0,-1 1 0,1 0 0,-2 0 0,1-1 0,-1 1 0,-2-15 0,2 21 0,0 0 0,0-1 0,0 1 0,-1 0 0,1 0 0,-1 0 0,1-1 0,-1 1 0,1 0 0,-1 0 0,1 0 0,-1 0 0,0 0 0,0 0 0,1 0 0,-1 0 0,0 0 0,0 0 0,0 1 0,0-1 0,0 0 0,0 1 0,0-1 0,0 0 0,0 1 0,-1 0 0,1-1 0,0 1 0,0-1 0,0 1 0,-1 0 0,1 0 0,0 0 0,0 0 0,-1 0 0,1 0 0,0 0 0,0 0 0,-1 1 0,1-1 0,0 0 0,0 1 0,-2 0 0,0 0 0,0 1 0,-1 0 0,1 0 0,0 0 0,0 0 0,0 0 0,1 1 0,-1-1 0,0 1 0,1 0 0,0 0 0,-1 0 0,-1 5 0,0 0 0,1 0 0,0 0 0,1 0 0,0 1 0,0-1 0,1 1 0,0 0 0,0 10 0,1-17 0,0 1 0,-1-1 0,1 0 0,1 1 0,-1-1 0,0 1 0,1-1 0,-1 0 0,1 1 0,-1-1 0,1 0 0,0 1 0,0-1 0,0 0 0,1 0 0,-1 0 0,0 0 0,1 0 0,-1 0 0,1-1 0,0 1 0,0 0 0,-1-1 0,1 1 0,0-1 0,0 0 0,1 1 0,-1-1 0,0 0 0,0 0 0,0 0 0,1-1 0,3 2 0,-1-3 0,0 1 0,-1-1 0,1 0 0,0 0 0,-1 0 0,1 0 0,-1-1 0,1 0 0,-1 0 0,0 0 0,1-1 0,-1 1 0,-1-1 0,1 0 0,0 0 0,-1 0 0,1-1 0,4-6 0,-3 5 0,0-1 0,-1 0 0,0 1 0,0-2 0,0 1 0,-1 0 0,0-1 0,0 1 0,-1-1 0,0 0 0,3-13 0,-7 16 0,-2 13 0,-2 16 0,6-23 0,0 0 0,0 0 0,1 1 0,-1-1 0,1 0 0,0 0 0,0 0 0,-1 1 0,1-1 0,1 0 0,-1 0 0,0 0 0,0-1 0,1 1 0,-1 0 0,1 0 0,-1-1 0,1 1 0,0-1 0,0 1 0,0-1 0,0 0 0,0 0 0,0 0 0,0 0 0,0 0 0,0 0 0,0 0 0,0-1 0,1 1 0,-1-1 0,0 0 0,1 0 0,3 0 0,0 1 0,-1-1 0,1-1 0,-1 1 0,1-1 0,-1 0 0,0 0 0,1-1 0,-1 1 0,0-1 0,0 0 0,0-1 0,0 1 0,7-6 0,-5 1 0,-1 1 0,0-1 0,-1 0 0,0 0 0,0-1 0,0 0 0,-1 0 0,0 0 0,-1 0 0,0 0 0,3-12 0,-3 10 0,0 0 0,-1-1 0,-1 1 0,0-1 0,0 0 0,-1 0 0,0 1 0,-4-22 0,4 31 0,0 0 0,0 1 0,0-1 0,0 0 0,0 0 0,-1 1 0,1-1 0,0 0 0,0 1 0,0-1 0,-1 0 0,1 1 0,0-1 0,-1 0 0,1 1 0,-1-1 0,1 1 0,-1-1 0,1 1 0,-1-1 0,1 1 0,-1-1 0,1 1 0,-1 0 0,0-1 0,1 1 0,-2-1 0,2 2 0,-1-1 0,0 0 0,0 1 0,0-1 0,1 1 0,-1-1 0,0 1 0,1-1 0,-1 1 0,0 0 0,1-1 0,-1 1 0,1 0 0,-1-1 0,1 1 0,-1 0 0,0 1 0,-15 42 0,7 13 0,3 0 0,3 0 0,5 79 0,-3-145 0,0-11 0,1 0 0,1 0 0,1 0 0,5-27 0,-5 40 0,0 1 0,0 0 0,0 0 0,1 1 0,-1-1 0,1 0 0,1 1 0,7-10 0,-9 12 0,1 0 0,0 1 0,0-1 0,0 1 0,1 0 0,-1 0 0,1 0 0,-1 0 0,1 0 0,-1 1 0,1-1 0,0 1 0,0 0 0,0 1 0,7-2 0,-8 2 0,-1 0 0,1 0 0,-1 1 0,1-1 0,-1 0 0,0 1 0,1 0 0,-1 0 0,1-1 0,-1 1 0,0 1 0,0-1 0,0 0 0,1 0 0,-1 1 0,0-1 0,-1 1 0,1 0 0,0 0 0,0 0 0,-1-1 0,1 2 0,-1-1 0,0 0 0,1 0 0,-1 0 0,0 0 0,0 1 0,0 2 0,4 10 0,0 0 0,-2 0 0,4 27 0,-3-15 0,2-4-1365,1-5-5461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148 100 24575,'-8'0'0,"-1"1"0,0 0 0,1 1 0,-1-1 0,1 2 0,-1-1 0,1 1 0,0 1 0,-10 4 0,14-6 0,1 0 0,-1 0 0,1 1 0,0-1 0,-1 0 0,1 1 0,0 0 0,1 0 0,-1 0 0,0 0 0,1 1 0,0-1 0,0 0 0,0 1 0,0 0 0,0-1 0,1 1 0,-1 0 0,1 0 0,0 0 0,0 6 0,0-8 0,1 0 0,0 0 0,0 0 0,0 0 0,1 0 0,-1 0 0,0 0 0,1 0 0,-1-1 0,1 1 0,0 0 0,0 0 0,-1 0 0,1-1 0,0 1 0,1 0 0,-1-1 0,0 1 0,0-1 0,1 0 0,-1 1 0,0-1 0,1 0 0,0 0 0,-1 0 0,1 0 0,0 0 0,-1 0 0,1 0 0,0 0 0,0-1 0,0 1 0,0-1 0,-1 1 0,4-1 0,-1 1 0,0-1 0,1 0 0,-1 0 0,0-1 0,0 1 0,0-1 0,0 0 0,0 0 0,-1 0 0,1 0 0,0-1 0,0 1 0,-1-1 0,1 0 0,-1 0 0,5-4 0,-4 2 0,-1-1 0,1 0 0,0 1 0,-1-2 0,0 1 0,0 0 0,-1-1 0,0 1 0,0-1 0,0 0 0,0 1 0,-1-1 0,0 0 0,0 0 0,-1 0 0,1-8 0,-1 7 0,0 0 0,1 0 0,0 0 0,0 0 0,1 1 0,0-1 0,0 0 0,0 1 0,1 0 0,6-11 0,-8 15 0,0 1 0,0 0 0,0 0 0,1 0 0,-1 0 0,0 0 0,0 0 0,1 0 0,-1 0 0,0 1 0,1-1 0,-1 0 0,1 1 0,-1-1 0,0 1 0,1 0 0,0-1 0,-1 1 0,1 0 0,-1 0 0,1 0 0,-1 0 0,1 0 0,-1 0 0,1 1 0,-1-1 0,1 0 0,-1 1 0,1-1 0,-1 1 0,1 0 0,-1-1 0,0 1 0,1 0 0,-1 0 0,0 0 0,0 0 0,1 0 0,0 2 0,5 3 0,-1 0 0,1 0 0,-2 1 0,1 0 0,6 12 0,-5-7 0,-2 0 0,0 1 0,0-1 0,5 27 0,-8-30 0,0-20 0,0 0 0,0 1 0,1-1 0,1 1 0,0 0 0,0 0 0,8-13 0,-4 8 0,1 1 0,13-17 0,-20 28 0,0 0 0,0 1 0,0-1 0,1 1 0,-1-1 0,1 1 0,-1 0 0,1 0 0,0 0 0,0 1 0,0-1 0,0 0 0,0 1 0,0 0 0,1 0 0,-1 0 0,0 0 0,6 0 0,-7 1 4,1 1-1,0 0 1,-1-1-1,1 1 1,-1 1-1,1-1 1,-1 0-1,0 0 1,1 1-1,-1-1 1,0 1-1,0 0 1,0 0-1,0 0 1,0 0-1,-1 0 1,1 0-1,-1 0 1,1 0-1,1 4 1,4 7-181,-1 1 0,8 19 0,-8-16-731,5 10-5918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24575,'-2'11'0,"-4"12"0,2-1 0,1 1 0,0 0 0,2 0 0,2 36 0,-1-58 0,0 1 0,0-1 0,0 0 0,1 1 0,-1-1 0,0 1 0,1-1 0,-1 0 0,1 0 0,-1 1 0,1-1 0,0 0 0,-1 0 0,1 0 0,0 0 0,0 1 0,0-1 0,0 0 0,0-1 0,0 1 0,0 0 0,2 1 0,-2-2 0,1 0 0,-1 1 0,0-1 0,1 0 0,-1 0 0,0-1 0,1 1 0,-1 0 0,0 0 0,0-1 0,1 1 0,-1 0 0,0-1 0,0 1 0,1-1 0,-1 0 0,0 1 0,2-2 0,3-4 0,1 0 0,-1 0 0,1 0 0,-2 0 0,9-12 0,23-35 0,-37 52 0,0 1 0,0 0 0,0 0 0,0 0 0,0 0 0,0-1 0,1 1 0,-1 0 0,0 0 0,0 0 0,0 0 0,0 0 0,0-1 0,0 1 0,0 0 0,0 0 0,1 0 0,-1 0 0,0 0 0,0 0 0,0 0 0,0-1 0,0 1 0,1 0 0,-1 0 0,0 0 0,0 0 0,0 0 0,0 0 0,1 0 0,-1 0 0,0 0 0,0 0 0,0 0 0,0 0 0,1 0 0,-1 0 0,0 0 0,0 0 0,0 0 0,0 0 0,1 0 0,-1 0 0,0 0 0,0 1 0,0-1 0,0 0 0,0 0 0,1 0 0,-1 0 0,0 0 0,0 0 0,0 0 0,0 1 0,0-1 0,1 0 0,0 16 0,-4 29 0,2-38 0,0 0 0,0 0 0,1 0 0,0-1 0,1 1 0,0 0 0,1 8 0,-1-14 0,-1 1 0,0-1 0,1 0 0,-1 0 0,0 0 0,1 0 0,0 1 0,-1-1 0,1 0 0,0 0 0,-1 0 0,1 0 0,0-1 0,0 1 0,0 0 0,0 0 0,0 0 0,0-1 0,0 1 0,0 0 0,0-1 0,0 1 0,0-1 0,0 1 0,1-1 0,-1 0 0,0 1 0,0-1 0,1 0 0,-1 0 0,0 0 0,0 0 0,0 0 0,1 0 0,-1 0 0,0 0 0,0-1 0,1 1 0,-1 0 0,0-1 0,0 1 0,2-2 0,3-1 0,-1 0 0,0 0 0,1-1 0,-1 0 0,-1 0 0,1 0 0,0-1 0,-1 1 0,0-1 0,0 0 0,-1 0 0,1-1 0,-1 1 0,0-1 0,2-6 0,1-2 0,0-1 0,-1 1 0,-1-1 0,0 0 0,2-16 0,-6 3 120,0 28-168,1-1 0,-1 0 0,0 1 0,0-1 0,0 0 1,0 0-1,0 1 0,0-1 0,0 0 0,0 0 0,-1 1 0,1-1 0,0 0 0,0 1 0,0-1 1,-1 0-1,1 1 0,0-1 0,-1 0 0,1 1 0,-1-1 0,1 1 0,-1-1 0,1 1 0,-1-1 0,1 1 1,-1-1-1,1 1 0,-1-1 0,-1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69 24575,'-2'-2'0,"0"0"0,0 0 0,-1 1 0,1-1 0,0 1 0,-1 0 0,0-1 0,1 1 0,-1 0 0,0 0 0,1 1 0,-1-1 0,0 1 0,0-1 0,0 1 0,-4 0 0,6 0 0,0 0 0,0 0 0,-1 0 0,1 1 0,0-1 0,0 0 0,0 1 0,0-1 0,0 1 0,0-1 0,0 1 0,0-1 0,0 1 0,0 0 0,1-1 0,-1 1 0,0 0 0,0 0 0,0 0 0,1-1 0,-1 1 0,1 0 0,-1 0 0,0 0 0,1 0 0,0 0 0,-1 0 0,1 0 0,0 1 0,-1-1 0,1 0 0,0 0 0,0 0 0,0 0 0,0 0 0,0 0 0,0 0 0,0 1 0,0-1 0,1 0 0,-1 0 0,0 0 0,1 1 0,0 0 0,-1 0 0,1-1 0,-1 1 0,1-1 0,0 1 0,0-1 0,0 1 0,0-1 0,0 0 0,0 1 0,0-1 0,1 0 0,-1 0 0,0 0 0,1 0 0,-1 0 0,1 0 0,-1 0 0,1 0 0,-1-1 0,1 1 0,-1 0 0,1-1 0,0 1 0,-1-1 0,1 0 0,0 0 0,1 0 0,0 1 0,0-1 0,0 0 0,0 0 0,0-1 0,0 1 0,0 0 0,0-1 0,0 0 0,0 0 0,0 0 0,-1 0 0,1 0 0,0-1 0,-1 1 0,4-3 0,-3 1 0,0 0 0,0 0 0,-1 0 0,1-1 0,-1 1 0,0-1 0,0 1 0,0-1 0,0 0 0,-1 0 0,0 1 0,0-1 0,0 0 0,0 0 0,0-6 0,0 8 0,-1 1 0,0-1 0,-1 1 0,1-1 0,0 0 0,0 1 0,-1-1 0,1 1 0,-1-1 0,1 1 0,-1 0 0,0-1 0,1 1 0,-1-1 0,0 1 0,0 0 0,0 0 0,0-1 0,0 1 0,0 0 0,0 0 0,-1 0 0,1 0 0,0 0 0,-1 1 0,1-1 0,0 0 0,-1 0 0,1 1 0,-1-1 0,1 1 0,-1 0 0,1-1 0,-1 1 0,0 0 0,1 0 0,-1 0 0,1 0 0,-1 0 0,1 0 0,-1 0 0,-1 1 0,-3 0 0,1 0 0,0 1 0,0 0 0,0-1 0,0 2 0,0-1 0,0 1 0,1-1 0,-1 1 0,1 0 0,-1 1 0,1-1 0,0 1 0,1 0 0,-1 0 0,1 0 0,0 1 0,-1-1 0,2 1 0,-1-1 0,-2 7 0,3-8 0,1 0 0,-1 0 0,1 0 0,0 0 0,0 0 0,0 0 0,1 1 0,-1-1 0,1 0 0,-1 0 0,1 1 0,0-1 0,0 0 0,1 0 0,-1 1 0,1-1 0,-1 0 0,1 0 0,0 0 0,0 1 0,0-1 0,1 0 0,-1-1 0,1 1 0,0 0 0,0 0 0,0-1 0,0 1 0,0-1 0,0 1 0,1-1 0,-1 0 0,1 0 0,0 0 0,4 2 0,5 1-105,0-1 0,0 0 0,1-1 0,-1 0 0,1-1 0,-1 0 0,1-1 0,0-1 0,0 0 0,0 0 0,-1-1 0,19-5 0,-8-1-6721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62 24575,'0'-2'0,"0"-1"0,0 1 0,0 0 0,0-1 0,0 1 0,0 0 0,-1-1 0,1 1 0,-1 0 0,1-1 0,-1 1 0,0 0 0,0 0 0,0 0 0,0 0 0,-1 0 0,1 0 0,0 0 0,-1 0 0,1 1 0,-1-1 0,0 0 0,0 1 0,1-1 0,-1 1 0,0 0 0,0 0 0,0 0 0,0 0 0,-1 0 0,1 0 0,0 0 0,0 1 0,-4-1 0,2 0 0,0 1 0,0 1 0,0-1 0,0 0 0,0 1 0,0 0 0,0 0 0,0 0 0,0 1 0,0 0 0,0-1 0,0 1 0,1 0 0,-1 1 0,1-1 0,0 0 0,0 1 0,-6 5 0,7-5 0,-1 0 0,1-1 0,-1 1 0,1 0 0,0 0 0,0 0 0,0 1 0,0-1 0,1 0 0,-1 1 0,1-1 0,0 1 0,0 0 0,0-1 0,1 1 0,-1 0 0,1 0 0,0-1 0,0 1 0,0 0 0,0-1 0,1 1 0,0 0 0,0-1 0,0 1 0,2 5 0,-1-5 0,1 0 0,0 0 0,0 0 0,0 0 0,0 0 0,1-1 0,-1 0 0,1 1 0,0-1 0,0-1 0,0 1 0,0-1 0,1 1 0,-1-1 0,1 0 0,-1-1 0,1 1 0,0-1 0,9 2 0,-6-3 0,1 1 0,-1-1 0,1 0 0,0-1 0,-1 0 0,1-1 0,-1 1 0,0-2 0,1 1 0,-1-1 0,13-7 0,-18 9 0,1 0 0,-1-1 0,0 0 0,0 0 0,0 0 0,0 0 0,0 0 0,-1-1 0,1 1 0,-1-1 0,0 0 0,1 0 0,-1 1 0,0-1 0,-1-1 0,1 1 0,0 0 0,-1 0 0,0-1 0,0 1 0,0-1 0,0 1 0,0-1 0,-1 1 0,1-1 0,-1 1 0,0-1 0,0 0 0,-1 1 0,0-6 0,0 7 0,1 1 0,0-1 0,-1 1 0,1 0 0,-1-1 0,1 1 0,-1 0 0,0-1 0,0 1 0,0 0 0,1 0 0,-1 0 0,-2-2 0,2 3 0,1-1 0,-1 1 0,1 0 0,-1-1 0,0 1 0,1 0 0,-1 0 0,1 0 0,-1-1 0,0 1 0,1 0 0,-1 0 0,1 0 0,-1 0 0,0 0 0,1 0 0,-1 0 0,1 1 0,-1-1 0,0 0 0,1 0 0,-2 1 0,0 0 0,1 0 0,-1 0 0,0 0 0,1 1 0,-1-1 0,1 1 0,0-1 0,-1 1 0,1-1 0,0 1 0,0 0 0,0 0 0,0 0 0,0 0 0,0-1 0,0 1 0,0 4 0,0-3 0,0 0 0,0 1 0,1 0 0,-1-1 0,1 1 0,0-1 0,0 1 0,0-1 0,1 1 0,-1 0 0,1-1 0,0 1 0,0-1 0,0 1 0,0-1 0,0 0 0,1 0 0,0 1 0,0-1 0,-1 0 0,2 0 0,-1-1 0,0 1 0,1 0 0,-1-1 0,1 1 0,5 3 0,-4-4 0,0 0 0,1 0 0,-1 0 0,1 0 0,0-1 0,-1 1 0,1-1 0,0-1 0,0 1 0,0-1 0,0 1 0,0-1 0,-1-1 0,1 1 0,0-1 0,0 0 0,0 0 0,-1 0 0,1-1 0,5-2 0,-5 2 0,-1 0 0,1 0 0,-1-1 0,0 0 0,0 0 0,0 0 0,0 0 0,0-1 0,-1 0 0,0 1 0,4-6 0,0-2 0,-1-1 0,10-21 0,3-9 0,-18 41 0,0-1 0,0 0 0,0 0 0,1 1 0,-1-1 0,0 1 0,1-1 0,-1 1 0,1-1 0,0 1 0,-1 0 0,3-2 0,-3 3 0,0 0 0,-1 0 0,1 0 0,0 0 0,-1 0 0,1 0 0,0 0 0,-1 0 0,1 0 0,0 0 0,-1 0 0,1 0 0,0 0 0,-1 1 0,1-1 0,0 0 0,-1 0 0,1 1 0,-1-1 0,1 0 0,-1 1 0,1-1 0,-1 1 0,1-1 0,-1 1 0,1-1 0,-1 1 0,1-1 0,-1 1 0,0-1 0,1 1 0,-1-1 0,0 1 0,0 0 0,1-1 0,-1 1 0,0 0 0,0-1 0,0 1 0,0-1 0,0 2 0,10 43 0,-8-30 0,1 0 0,1 0 0,0 0 0,1 0 0,10 20 0,-14-33 0,1 1 0,-1-1 0,1 0 0,0 1 0,0-1 0,0 0 0,0 0 0,0 0 0,0 0 0,0-1 0,1 1 0,-1 0 0,0-1 0,1 0 0,0 0 0,-1 1 0,1-1 0,0-1 0,-1 1 0,1 0 0,0-1 0,0 1 0,0-1 0,-1 0 0,1 0 0,0 0 0,0-1 0,0 1 0,0 0 0,-1-1 0,1 0 0,0 0 0,0 0 0,-1 0 0,4-2 0,0 0 0,-1 0 0,0-1 0,0 0 0,0 0 0,-1 0 0,1 0 0,-1-1 0,0 1 0,0-1 0,-1 0 0,1-1 0,-1 1 0,0-1 0,0 1 0,-1-1 0,3-8 0,-2 5 0,0 0 0,-1 0 0,0-1 0,0 1 0,-1 0 0,0-1 0,-1 1 0,0-1 0,-2-17 0,2 26 0,0 1 0,0-1 0,0 1 0,0-1 0,0 1 0,-1-1 0,1 1 0,0 0 0,0-1 0,0 1 0,0-1 0,0 1 0,-1-1 0,1 1 0,0 0 0,0-1 0,-1 1 0,1 0 0,0-1 0,0 1 0,-1 0 0,1-1 0,0 1 0,-1 0 0,1 0 0,-1-1 0,1 1 0,0 0 0,-1 0 0,1 0 0,-1-1 0,1 1 0,-1 0 0,-11 11 0,-4 24 0,15-27-72,0 0 1,0-1-1,1 1 0,0 0 0,1 0 0,0 0 0,0 0 0,1-1 1,0 1-1,0 0 0,0-1 0,1 0 0,0 1 0,1-1 0,0 0 1,0-1-1,0 1 0,9 9 0,18 15-6754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24575,'-24'0'0,"0"1"0,1 2 0,-1 0 0,-35 11 0,46-10 0,1 0 0,-1 1 0,1 0 0,1 1 0,-1 0 0,1 1 0,0 0 0,0 1 0,-15 15 0,23-19 0,-1-1 0,1 1 0,0 0 0,0 1 0,0-1 0,1 0 0,-1 1 0,1-1 0,0 1 0,1 0 0,-3 9 0,4-12 0,0 0 0,0-1 0,0 1 0,0 0 0,0 0 0,0 0 0,1 0 0,-1 0 0,1-1 0,-1 1 0,1 0 0,0 0 0,-1-1 0,1 1 0,0 0 0,0-1 0,0 1 0,1-1 0,-1 1 0,0-1 0,0 0 0,1 1 0,-1-1 0,1 0 0,-1 0 0,1 0 0,0 0 0,-1 0 0,1 0 0,0-1 0,0 1 0,-1 0 0,1-1 0,3 1 0,4 1 0,0 0 0,0-1 0,0 0 0,0-1 0,0 0 0,0 0 0,1-1 0,-1 0 0,0 0 0,0-1 0,0-1 0,-1 1 0,1-1 0,12-6 0,-11 3 0,0 1 0,0-2 0,0 1 0,0-1 0,-1 0 0,-1-1 0,1 0 0,-1-1 0,0 0 0,11-18 0,-9 9 0,-15 19 0,-18 34 0,9-1 0,1 2 0,2-1 0,1 2 0,-5 43 0,-9 154 0,12-93 0,11-130 0,-1 13 0,-1-1 0,-9 32 0,11-51 0,0-1 0,0 1 0,0 0 0,-1 0 0,1 0 0,-1-1 0,0 1 0,0-1 0,0 1 0,-1-1 0,1 0 0,-1 0 0,0 0 0,1 0 0,-1 0 0,-1-1 0,1 1 0,0-1 0,-1 0 0,1 0 0,-5 2 0,5-4 0,-1 0 0,0 1 0,1-1 0,-1-1 0,0 1 0,1 0 0,-1-1 0,0 0 0,1 0 0,-1 0 0,1 0 0,0-1 0,-1 1 0,1-1 0,0 0 0,0 0 0,0 0 0,0 0 0,0-1 0,0 1 0,1-1 0,-3-2 0,-7-8 0,2 0 0,-1 0 0,-11-22 0,11 18 10,2-2 0,0 1 0,1-1 0,1 0 0,1-1 0,1 1 0,0-1 0,2 0 0,0-1 0,1 1 0,2-29 0,0 33-109,2 0 0,0 0 0,1 0 0,1 0 0,0 1 0,1-1 0,1 1 0,0 0 0,1 0 0,0 1 0,2 0 0,-1 0 0,2 1 0,18-20 0,10-4-6727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24575,'1'0'0,"8"3"0,-1 0 0,1 0 0,0 0 0,-1 2 0,0-1 0,11 8 0,-17-10 0,0 0 0,0 0 0,-1 0 0,1 0 0,-1 0 0,0 0 0,0 0 0,1 0 0,-1 0 0,-1 0 0,1 1 0,0-1 0,0 0 0,-1 1 0,0-1 0,1 1 0,-1-1 0,0 0 0,0 1 0,0-1 0,0 1 0,-1-1 0,1 0 0,-1 1 0,1-1 0,-1 1 0,0-1 0,0 0 0,-2 3 0,-4 12 0,2-8 0,1-1 0,1 1 0,0 0 0,0 0 0,-2 14 0,5-21 0,-1-1 0,1 1 0,0-1 0,0 1 0,1-1 0,-1 1 0,0-1 0,0 1 0,1-1 0,-1 1 0,1-1 0,-1 0 0,1 1 0,0-1 0,-1 0 0,1 1 0,0-1 0,0 0 0,0 0 0,0 0 0,0 0 0,0 1 0,0-2 0,1 1 0,-1 0 0,0 0 0,0 0 0,1-1 0,-1 1 0,1 0 0,-1-1 0,0 1 0,1-1 0,-1 0 0,1 1 0,-1-1 0,1 0 0,-1 0 0,1 0 0,-1 0 0,4-1 0,-1 1 0,0-1 0,1 0 0,-1 0 0,0 0 0,0-1 0,0 0 0,0 0 0,0 0 0,0 0 0,0 0 0,0-1 0,-1 1 0,1-1 0,-1 0 0,0 0 0,0-1 0,0 1 0,4-8 0,-5 10 0,-1-1 0,1 0 0,-1 0 0,0 0 0,1 0 0,-1 0 0,0 0 0,-1 0 0,1-1 0,0 1 0,0 0 0,-1 0 0,0-1 0,1 1 0,-1 0 0,0-1 0,0 1 0,0 0 0,0-1 0,-1 1 0,1 0 0,-1 0 0,1-1 0,-1 1 0,0 0 0,0 0 0,0 0 0,0 0 0,0 0 0,0 0 0,0 0 0,-1 0 0,1 0 0,-1 0 0,0 1 0,-3-3 0,3 2 0,0 1 0,-1 0 0,1 0 0,-1 0 0,1 0 0,-1 0 0,1 0 0,-1 1 0,1-1 0,-1 1 0,0 0 0,1 0 0,-1 0 0,0 0 0,1 0 0,-1 1 0,0-1 0,1 1 0,-1 0 0,1-1 0,-1 1 0,1 1 0,-1-1 0,1 0 0,0 0 0,0 1 0,-1-1 0,1 1 0,0 0 0,0 0 0,1 0 0,-3 2 0,-2 2 0,0 1 0,1 0 0,0 0 0,0 1 0,0-1 0,1 1 0,0 0 0,-4 13 0,7-18 0,0 1 0,0-1 0,0 0 0,1 1 0,-1-1 0,1 1 0,-1-1 0,1 1 0,1-1 0,-1 1 0,0-1 0,1 1 0,0-1 0,-1 1 0,1-1 0,1 0 0,-1 1 0,0-1 0,1 0 0,0 0 0,0 0 0,0 0 0,0 0 0,0-1 0,0 1 0,1 0 0,-1-1 0,1 0 0,0 0 0,0 1 0,0-2 0,0 1 0,0 0 0,0-1 0,0 1 0,0-1 0,1 0 0,6 1 0,1 1 0,0 0 0,0-2 0,1 1 0,-1-2 0,1 1 0,-1-2 0,1 1 0,-1-2 0,1 1 0,21-7 0,-21 3 0,-1 0 0,1 0 0,-1-1 0,-1-1 0,1 0 0,-1 0 0,0-1 0,-1 0 0,0-1 0,0 0 0,-1 0 0,0-1 0,-1 0 0,11-19 0,-9 13 0,-1-1 0,-1 0 0,0 0 0,-1-1 0,-1 0 0,-1 0 0,-1 0 0,0 0 0,0-25 0,-3 35 0,-1 0 0,1 1 0,-1-1 0,-1 0 0,-4-14 0,6 20 0,0 1 0,-1 0 0,1 0 0,0 0 0,-1 0 0,1 0 0,-1-1 0,1 1 0,-1 0 0,1 0 0,-1 0 0,0 1 0,0-1 0,1 0 0,-1 0 0,0 0 0,0 0 0,0 1 0,0-1 0,0 0 0,0 1 0,0-1 0,0 1 0,0-1 0,0 1 0,0 0 0,-1-1 0,1 1 0,0 0 0,0 0 0,0 0 0,0-1 0,-1 1 0,1 1 0,0-1 0,0 0 0,0 0 0,-1 0 0,1 1 0,0-1 0,0 0 0,0 1 0,0-1 0,0 1 0,0 0 0,-1 0 0,-3 3 0,0 0 0,1 1 0,-1-1 0,1 1 0,0 0 0,1 0 0,-1 0 0,1 0 0,0 1 0,1-1 0,-1 1 0,-3 12 0,-1 9 0,-7 40 0,7-32 0,2 0 0,2 0 0,1 1 0,1-1 0,8 62 0,0-78 0,-7-19 0,1 0 0,-1 0 0,0 0 0,0 0 0,0 0 0,1 0 0,-1 0 0,0 0 0,0 0 0,1-1 0,-1 1 0,0 0 0,0 0 0,1 0 0,-1 0 0,0 0 0,0 0 0,0 0 0,1 0 0,-1-1 0,0 1 0,0 0 0,0 0 0,0 0 0,1 0 0,-1-1 0,0 1 0,0 0 0,0 0 0,0 0 0,0-1 0,0 1 0,0 0 0,0 0 0,1-1 0,-1 1 0,0 0 0,0-1 0,8-36 0,-5-10 0,-2 22 0,1-1 0,1 1 0,8-27 0,-9 45 0,0-1 0,1 1 0,0 0 0,0-1 0,1 1 0,0 1 0,0-1 0,1 1 0,0 0 0,0 0 0,0 0 0,1 0 0,0 1 0,9-7 0,12-6 0,0 2 0,2 0 0,38-14 0,-67 29 0,0 1 0,1 0 0,-1 1 0,0-1 0,0 0 0,1 0 0,-1 0 0,0 0 0,1 0 0,-1 0 0,0 0 0,0 0 0,1 0 0,-1 1 0,0-1 0,0 0 0,1 0 0,-1 0 0,0 0 0,0 1 0,1-1 0,-1 0 0,0 0 0,0 1 0,0-1 0,0 0 0,1 0 0,-1 1 0,0-1 0,0 0 0,0 1 0,0-1 0,0 0 0,0 0 0,0 1 0,0-1 0,0 0 0,0 1 0,0-1 0,0 0 0,0 1 0,0-1 0,0 0 0,0 0 0,0 1 0,0-1 0,0 0 0,-1 1 0,1-1 0,0 0 0,0 0 0,0 1 0,-6 24 0,4-19 0,-8 37 0,2 0 0,2 1 0,2-1 0,2 83 0,3-133 0,0 0 0,1 0 0,-1 1 0,1-1 0,1 0 0,-1 1 0,7-11 0,-2-1 0,-1 5 0,0 0 0,0 0 0,1 1 0,16-21 0,-21 30 0,1 0 0,-1 0 0,1 0 0,0 0 0,0 0 0,0 1 0,1-1 0,-1 1 0,0 0 0,1 0 0,0 0 0,-1 1 0,1-1 0,0 1 0,0 0 0,0 0 0,0 0 0,0 0 0,0 1 0,0-1 0,5 1 0,-6 1 0,0 0 0,-1 0 0,1 0 0,0 0 0,-1 0 0,1 0 0,-1 1 0,1-1 0,-1 1 0,0 0 0,0 0 0,0 0 0,0 0 0,0 0 0,0 0 0,0 0 0,0 1 0,-1-1 0,0 1 0,1-1 0,-1 1 0,0 0 0,0-1 0,0 1 0,-1 0 0,1 0 0,-1-1 0,1 6 0,0 2 0,0-1 0,0 1 0,-1-1 0,0 1 0,-1-1 0,0 1 0,-4 13 0,-5 1-1365,-1-6-5461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24575,'-17'31'0,"-7"19"0,2 10 0,4 0 0,5-11-8191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8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42 24575,'1'0'0,"-1"-1"0,0 1 0,0 0 0,1-1 0,-1 1 0,0 0 0,0-1 0,1 1 0,-1 0 0,0 0 0,1 0 0,-1-1 0,0 1 0,1 0 0,-1 0 0,0 0 0,1 0 0,-1 0 0,1 0 0,-1-1 0,0 1 0,1 0 0,-1 0 0,1 0 0,-1 0 0,0 0 0,1 1 0,-1-1 0,0 0 0,1 0 0,-1 0 0,1 0 0,-1 0 0,0 0 0,1 1 0,7 14 0,-3 22 0,-5-36 0,0 4 0,0 0 0,1-1 0,0 1 0,0 0 0,0 0 0,0-1 0,1 1 0,2 4 0,-4-8 0,1 0 0,-1 0 0,1-1 0,-1 1 0,1 0 0,0 0 0,-1-1 0,1 1 0,0-1 0,0 1 0,-1-1 0,1 1 0,0-1 0,0 1 0,0-1 0,0 0 0,-1 1 0,1-1 0,1 0 0,0 0 0,0 0 0,0 0 0,-1 0 0,1-1 0,0 1 0,-1 0 0,1-1 0,0 0 0,-1 1 0,1-1 0,0 0 0,-1 0 0,3-2 0,26-26 0,-25 23 0,1-1 0,-1 2 0,1-1 0,12-8 0,-17 13 0,0 0 0,1 1 0,-1-1 0,1 0 0,0 1 0,-1-1 0,1 1 0,0-1 0,-1 1 0,1 0 0,0-1 0,-1 1 0,1 0 0,0 0 0,-1 0 0,1 1 0,0-1 0,-1 0 0,1 1 0,0-1 0,-1 1 0,1-1 0,-1 1 0,1 0 0,0 0 0,2 1 0,25 21 0,-20-15 0,0-1 0,1-1 0,12 8 0,-18-12 0,0-1 0,0 1 0,0-1 0,1 0 0,-1 0 0,0 0 0,0 0 0,1-1 0,-1 0 0,0 0 0,1 0 0,6-1 0,-8 0 0,1 0 0,-1-1 0,0 1 0,1-1 0,-1 0 0,0 0 0,0 0 0,0 0 0,0 0 0,0-1 0,-1 1 0,1-1 0,-1 0 0,1 0 0,-1 0 0,0 0 0,0 0 0,0 0 0,-1-1 0,3-5 0,-3 6 0,0 1 0,0-1 0,0 0 0,0 0 0,0 0 0,-1 0 0,1 0 0,-1 0 0,0 0 0,0 0 0,0 1 0,0-1 0,-1 0 0,1 0 0,-1 0 0,1 0 0,-1 0 0,0 0 0,0 0 0,-1 1 0,1-1 0,0 0 0,-1 1 0,0-1 0,-3-3 0,4 5 0,0 0 0,0 0 0,0 0 0,0 1 0,0-1 0,0 1 0,0-1 0,-1 0 0,1 1 0,0 0 0,0-1 0,0 1 0,-1 0 0,1 0 0,0-1 0,0 1 0,-1 0 0,1 0 0,0 1 0,-1-1 0,1 0 0,-2 1 0,1 0 0,-1 0 0,1 0 0,0 0 0,-1 1 0,1-1 0,0 1 0,0-1 0,-1 1 0,-2 4 0,-1 1 0,0 0 0,1 0 0,0 1 0,1 0 0,-6 11 0,-1 11 0,1 1 0,2 0 0,-7 50 0,-3 99 0,13-121 0,0 7 0,2-9 0,-2-1 0,-3 0 0,-18 64 0,23-110 0,0-1 0,-1 0 0,0 1 0,-7 10 0,10-18 0,1-1 0,-1 1 0,0-1 0,0 1 0,0-1 0,-1 0 0,1 1 0,0-1 0,0 0 0,-1 0 0,1 0 0,-1 0 0,1 0 0,-1 0 0,1-1 0,-1 1 0,1 0 0,-1-1 0,0 1 0,1-1 0,-1 1 0,0-1 0,0 0 0,1 0 0,-1 0 0,0 0 0,0 0 0,1 0 0,-1-1 0,0 1 0,-3-1 0,1-2 0,-1 1 0,1-1 0,-1 0 0,1 0 0,0 0 0,0-1 0,0 1 0,0-1 0,1 0 0,0 0 0,0 0 0,0-1 0,-4-6 0,-2-7 0,1 0 0,-8-23 0,7 14 0,1 0 0,2 0 0,-6-48 0,11 62 0,0 0 0,1 0 0,1 0 0,0-1 0,0 1 0,1 0 0,1 1 0,0-1 0,1 0 0,6-13 0,-7 21-76,0-1 1,0 1-1,1 0 0,0 0 0,0 1 0,0-1 0,0 1 0,1 0 1,-1 0-1,1 0 0,0 0 0,0 1 0,1 0 0,-1 0 1,1 1-1,-1-1 0,8-1 0,16-3-6750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214 420 24575,'0'-3'0,"-1"0"0,0-1 0,0 1 0,0-1 0,0 1 0,0 0 0,-1 0 0,0 0 0,0 0 0,1 0 0,-2 0 0,1 0 0,0 1 0,-1-1 0,1 1 0,-1-1 0,1 1 0,-1 0 0,0 0 0,0 0 0,0 1 0,0-1 0,-1 1 0,1-1 0,0 1 0,-1 0 0,1 0 0,-1 1 0,1-1 0,-1 1 0,1 0 0,-1 0 0,-5 0 0,3 1 0,0 0 0,1 1 0,-1-1 0,0 1 0,1 0 0,-1 1 0,1-1 0,0 1 0,0 0 0,0 1 0,0-1 0,0 1 0,1 0 0,0 0 0,0 0 0,0 1 0,0-1 0,1 1 0,-5 7 0,4-4 0,1-1 0,0 0 0,0 1 0,0-1 0,1 1 0,0 0 0,1 0 0,0 0 0,-1 12 0,2-17 0,0 0 0,0 0 0,1-1 0,-1 1 0,1 0 0,-1-1 0,1 1 0,0-1 0,0 1 0,0-1 0,0 1 0,1-1 0,-1 1 0,0-1 0,1 0 0,0 0 0,0 0 0,-1 0 0,1 0 0,0 0 0,1-1 0,-1 1 0,0 0 0,0-1 0,1 0 0,-1 0 0,1 0 0,-1 0 0,1 0 0,-1 0 0,4 0 0,0 0 0,-1 0 0,1 0 0,-1-1 0,1 1 0,-1-2 0,1 1 0,-1 0 0,1-1 0,-1 0 0,1-1 0,-1 1 0,1-1 0,8-4 0,-6 2 0,0-1 0,0 0 0,-1-1 0,0 0 0,0 0 0,0 0 0,10-13 0,-4 1 0,-2 1 0,0-1 0,0-1 0,-2 0 0,0 0 0,9-33 0,-8 13 0,-1-1 0,-3 1 0,-1-1 0,0-78 0,-5 114 0,0 0 0,1 0 0,-1 0 0,-1 0 0,1 1 0,0-1 0,-1 0 0,0 0 0,0 0 0,0 1 0,0-1 0,0 0 0,-1 1 0,0-1 0,-3-5 0,4 9 0,1 0 0,-1-1 0,1 1 0,0 0 0,-1 0 0,1 0 0,-1 0 0,1 0 0,-1 0 0,1-1 0,0 1 0,-1 0 0,1 1 0,-1-1 0,1 0 0,-1 0 0,1 0 0,-1 0 0,1 0 0,0 0 0,-1 0 0,1 1 0,-1-1 0,1 0 0,0 0 0,-1 1 0,1-1 0,-1 0 0,1 0 0,0 1 0,0-1 0,-1 0 0,1 1 0,0-1 0,-1 1 0,1-1 0,0 0 0,0 1 0,0-1 0,0 1 0,-1-1 0,1 0 0,0 1 0,-8 23 0,1 9 0,1 1 0,-2 65 0,8 72 0,1-160 0,0 29-682,12 66-1,-1-52-6143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24575,'2'-2'0,"0"1"0,0 0 0,0 0 0,0 0 0,0 1 0,0-1 0,0 0 0,1 1 0,-1-1 0,0 1 0,0 0 0,0 0 0,1 0 0,-1 0 0,0 0 0,0 0 0,1 1 0,-1-1 0,0 1 0,0-1 0,0 1 0,0 0 0,0 0 0,0 0 0,3 2 0,-2 0 0,0-1 0,-1 1 0,0 0 0,0 0 0,0 0 0,0 1 0,0-1 0,-1 0 0,0 1 0,1-1 0,-1 1 0,-1 0 0,1-1 0,0 1 0,-1 4 0,3 28 0,-3 39 0,1 32 0,0-95 0,1 1 0,0-1 0,1 0 0,0 1 0,1-1 0,6 14 0,-7-21 0,-1 0 0,1-1 0,0 1 0,0-1 0,1 1 0,0-1 0,-1 0 0,1 0 0,1-1 0,-1 1 0,0-1 0,1 0 0,0 0 0,0 0 0,0-1 0,0 0 0,0 0 0,0 0 0,0 0 0,1-1 0,-1 0 0,1 0 0,-1-1 0,8 1 0,-3-1 0,0-1 0,0 0 0,0 0 0,-1-1 0,1-1 0,0 1 0,-1-2 0,0 1 0,0-1 0,0 0 0,0-1 0,15-11 0,-3-2 0,-1 0 0,-1-1 0,-1-1 0,-1 0 0,0-2 0,20-35 0,69-151 0,-70 132 0,-35 74-108,0 1 45,-1 0 0,1 0 0,0 0 0,0-1 0,-1 1 1,1 0-1,-1 0 0,1-1 0,-1 1 0,0 0 0,1-1 1,-1 1-1,0 0 0,0-1 0,0 1 0,0 0 0,0-1 1,0 1-1,-1-2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24575,'1'22'0,"1"-1"0,1 0 0,1 0 0,1 0 0,0 0 0,2-1 0,13 29 0,-19-48 0,-1 0 0,1 1 0,0-1 0,0 0 0,0 0 0,0 0 0,0 0 0,0 0 0,0-1 0,0 1 0,0 0 0,1 0 0,-1-1 0,0 1 0,1 0 0,-1-1 0,0 0 0,1 1 0,-1-1 0,0 0 0,1 0 0,-1 1 0,0-1 0,1 0 0,-1 0 0,1-1 0,-1 1 0,0 0 0,1 0 0,-1-1 0,1 1 0,-1-1 0,0 1 0,0-1 0,1 1 0,-1-1 0,0 0 0,0 0 0,0 0 0,0 1 0,0-1 0,0 0 0,2-2 0,6-6 0,0 0 0,-1 0 0,14-19 0,-16 19 0,26-35 0,32-40 0,-63 83-65,0 0 0,0 0 0,0-1 0,0 1 0,0 0 0,0 0 0,0 0 0,0 0 0,1 0 0,-1 1 0,0-1 0,1 0 0,-1 1 0,0-1 0,1 1 0,-1-1 0,1 1 0,-1-1 0,1 1 0,1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 24575,'-2'1'0,"0"-1"0,0 1 0,0 0 0,0-1 0,0 1 0,0 0 0,0 0 0,1 0 0,-1 0 0,0 0 0,0 1 0,1-1 0,-1 0 0,1 1 0,-1-1 0,1 1 0,0 0 0,-1 0 0,1-1 0,0 1 0,0 0 0,0 0 0,1 0 0,-1 0 0,-1 3 0,1 0 0,-1-1 0,1 1 0,0 0 0,0 0 0,0-1 0,1 1 0,0 0 0,-1 0 0,2 0 0,0 5 0,0-6 0,1 0 0,0 0 0,1 0 0,-1-1 0,1 1 0,-1-1 0,1 1 0,0-1 0,0 0 0,0 0 0,1-1 0,-1 1 0,1-1 0,0 1 0,-1-1 0,1 0 0,0-1 0,0 1 0,0-1 0,1 1 0,-1-1 0,0 0 0,0-1 0,7 1 0,-7 0 0,1-1 0,-1 0 0,1 0 0,0 0 0,-1-1 0,1 1 0,-1-1 0,0 0 0,1 0 0,7-4 0,-10 4 0,0 0 0,1-1 0,-1 1 0,0-1 0,0 1 0,0-1 0,0 0 0,0 0 0,-1 0 0,1 0 0,0 0 0,-1 0 0,0 0 0,1-1 0,-1 1 0,0 0 0,0-1 0,0 1 0,0-4 0,0-1 0,0 1 0,0-1 0,-1 1 0,0-1 0,0 1 0,-1-1 0,0 1 0,0-1 0,0 1 0,-1 0 0,0 0 0,0-1 0,-5-7 0,6 11 0,0 1 0,-1-1 0,1 1 0,-1 0 0,0-1 0,0 1 0,0 0 0,0 0 0,0 0 0,0 0 0,-1 0 0,1 1 0,0-1 0,-1 1 0,0-1 0,1 1 0,-1 0 0,0 0 0,1 0 0,-1 0 0,0 1 0,0-1 0,0 1 0,0 0 0,0 0 0,0 0 0,0 0 0,1 0 0,-1 0 0,0 1 0,0 0 0,-3 0 0,-11 8-1365,5 3-5461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24575,'1'1'0,"0"-1"0,0 1 0,0-1 0,0 1 0,0-1 0,0 1 0,0 0 0,0 0 0,0-1 0,0 1 0,0 0 0,0 0 0,0 0 0,0 0 0,-1 0 0,1 0 0,0 0 0,-1 0 0,1 0 0,-1 1 0,1-1 0,-1 0 0,0 0 0,0 0 0,1 0 0,-1 1 0,0 1 0,5 40 0,-5-38 0,2 66 0,0-81 0,1 1 0,0-1 0,1 1 0,-1 0 0,2 0 0,-1 1 0,1-1 0,1 1 0,0 0 0,0 0 0,0 1 0,11-10 0,-14 15 0,0-1 0,0 0 0,1 1 0,0 0 0,-1 0 0,1 0 0,0 0 0,0 0 0,0 1 0,0 0 0,0 0 0,0 0 0,0 0 0,0 1 0,1-1 0,-1 1 0,0 0 0,0 0 0,0 1 0,1-1 0,-1 1 0,0 0 0,0 0 0,0 1 0,0-1 0,0 1 0,0 0 0,-1 0 0,1 0 0,-1 0 0,5 3 0,-4-1 0,0 0 0,-1 0 0,1 0 0,-1 1 0,0-1 0,0 1 0,0-1 0,-1 1 0,1 0 0,-1 0 0,0 0 0,-1 1 0,1-1 0,-1 0 0,1 10 0,-1-5 0,0-1 0,-1 0 0,0 1 0,0-1 0,-1 1 0,0-1 0,-1 0 0,-3 12 0,-4-8 112,9-13-139,0 0-1,0 0 0,-1 0 0,1 0 0,0-1 0,0 1 0,-1 0 0,1 0 1,0 0-1,0 0 0,0 0 0,-1 0 0,1 0 0,0 0 0,0 0 0,0-1 1,-1 1-1,1 0 0,0 0 0,0 0 0,0 0 0,0 0 0,-1-1 0,1 1 1,0 0-1,0 0 0,0 0 0,0-1 0,0 1 0,0 0 0,0 0 0,0-1 0,0 1 1,-1 0-1,1 0 0,0 0 0,0-1 0,0 1 0,0 0 0,0 0 0,0-1 1,1 1-1,-1 0 0,0 0 0,0-1 0,0 1 0,0 0 0,0 0 0,0 0 1,0-1-1,0 1 0,1 0 0,1-13-6798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74 124 24575,'0'35'0,"1"8"0,-6 45 0,4-76 0,-1-1 0,0 0 0,-1 0 0,0 0 0,-1 0 0,0 0 0,0-1 0,-1 0 0,-7 10 0,-1-7 0,12-13 0,1 0 0,0 0 0,-1 0 0,1 0 0,0 1 0,-1-1 0,1 0 0,0 0 0,-1 0 0,1 0 0,0 0 0,-1-1 0,1 1 0,0 0 0,-1 0 0,1 0 0,0 0 0,-1 0 0,1 0 0,0-1 0,-1 1 0,1 0 0,0 0 0,-1 0 0,1-1 0,0 1 0,-1-1 0,0 0 0,0-1 0,0 0 0,1 0 0,-1 1 0,0-1 0,1 0 0,-1 0 0,1 0 0,0 0 0,-1 0 0,1 0 0,0 0 0,0 0 0,1-2 0,1-17 0,2 0 0,0 1 0,2 0 0,0 0 0,1 0 0,15-29 0,-3 13 0,1 1 0,36-47 0,-51 75 0,1 1 0,-1-1 0,1 1 0,1 0 0,-1 1 0,1-1 0,0 1 0,11-5 0,-17 9 0,1 0 0,0 0 0,-1 1 0,1-1 0,0 1 0,0 0 0,0-1 0,-1 1 0,1 0 0,0 0 0,0 0 0,0 0 0,0 0 0,-1 0 0,1 1 0,0-1 0,0 1 0,1 0 0,-1 0 0,1 1 0,-2-1 0,1 1 0,0 0 0,0-1 0,0 1 0,-1 0 0,1 0 0,-1 0 0,0 0 0,1 0 0,-1 1 0,0-1 0,0 0 0,0 1 0,-1-1 0,2 3 0,4 27 0,-2-1 0,0 1 0,-2 0 0,-2 0 0,-4 46 0,1-7 0,2-54 0,2-4 0,-1 0 0,-1 0 0,0 0 0,-1 0 0,0 0 0,-1 0 0,-6 15 0,5-23-1365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4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24575,'18'5'0,"19"1"0,13-1 0,6 0 0,2-2 0,-3-1 0,-12-1-8191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77 24575,'-9'-17'0,"6"12"0,0-1 0,0 1 0,0 0 0,1-1 0,0 1 0,0-1 0,1 0 0,-2-7 0,3 13 0,0 0 0,0 0 0,0 0 0,0-1 0,0 1 0,0 0 0,0 0 0,0 0 0,1 0 0,-1 0 0,0 0 0,0-1 0,0 1 0,0 0 0,0 0 0,0 0 0,0 0 0,0 0 0,0 0 0,1 0 0,-1 0 0,0 0 0,0-1 0,0 1 0,0 0 0,0 0 0,0 0 0,0 0 0,1 0 0,-1 0 0,0 0 0,0 0 0,0 0 0,0 0 0,0 0 0,1 0 0,-1 0 0,0 0 0,0 0 0,0 0 0,0 0 0,0 0 0,0 0 0,1 0 0,-1 0 0,0 1 0,0-1 0,0 0 0,0 0 0,0 0 0,0 0 0,0 0 0,1 0 0,-1 0 0,0 0 0,0 0 0,0 1 0,0-1 0,0 0 0,0 0 0,0 0 0,0 0 0,0 0 0,0 0 0,0 1 0,0-1 0,9 10 0,-1 1 0,-1 0 0,0 0 0,-1 0 0,0 1 0,0 0 0,-2 0 0,6 17 0,-7-21 0,8 26 0,-2 0 0,-1 1 0,-1 0 0,-2 0 0,-2 1 0,-1-1 0,-1 1 0,-2 0 0,-2-1 0,-15 70 0,12-80 0,-1-1 0,-2 0 0,0 0 0,-2-1 0,0-1 0,-2 0 0,-15 21 0,16-27 0,-1 0 0,-1-1 0,0-1 0,-1 0 0,-1-1 0,0-1 0,-1 0 0,0-1 0,-27 13 0,32-18 0,0-1 0,0 0 0,0 0 0,0-1 0,-1-1 0,0 0 0,0-1 0,1 0 0,-1-1 0,-26-2 0,38 2 3,0-1-1,0 0 0,0-1 1,-1 1-1,1 0 0,0 0 1,0 0-1,0-1 0,0 1 0,0-1 1,0 1-1,0-1 0,0 1 1,0-1-1,0 1 0,0-1 1,0 0-1,0 0 0,0 1 1,1-1-1,-1 0 0,0 0 1,1 0-1,-1 0 0,0 0 1,1 0-1,-1 0 0,1 0 1,-1 0-1,1 0 0,0 0 1,0 0-1,-1 0 0,1-1 1,0-1-1,1-1-147,-1 1 0,1-1 0,0 0 0,1 0 0,-1 1 1,1-1-1,0 1 0,-1-1 0,4-3 0,19-27-6681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31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24575,'17'-5'0,"11"-1"0,1-4 0,-10 4 0,-8 8 0,-5 7 0,-4 7 0,-7 6 0,-3 3 0,5-7 0,17-16 0,27-21 0,38-21 0,42-21 0,31-23 0,-11 3-8191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8:17:25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6:39:1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33 24575,'549'0'0,"-603"3"0,0 3 0,-64 15 0,45-7 0,3-2 0,-174 36 0,214-38 0,30-10 0,0 0 0,0 0 0,0 0 0,-1 0 0,1 0 0,0 0 0,0 0 0,0 0 0,0 0 0,-1 0 0,1 0 0,0 0 0,0 0 0,0 0 0,0 0 0,-1 0 0,1 0 0,0 0 0,0 0 0,0 0 0,0 0 0,-1 1 0,1-1 0,0 0 0,0 0 0,0 0 0,0 0 0,0 0 0,0 0 0,0 1 0,-1-1 0,1 0 0,0 0 0,0 0 0,0 0 0,0 0 0,0 1 0,0-1 0,0 0 0,0 0 0,0 0 0,0 0 0,0 1 0,0-1 0,0 0 0,0 0 0,0 0 0,0 0 0,0 1 0,0-1 0,0 0 0,0 0 0,0 1 0,13 0 0,21-3 0,299-65 0,-208 39 0,-96 21 0,9-1 0,54-18 0,-84 19 0,-17 3 0,-22 2 0,31 2 0,-31-1 0,-52-1 0,74 3 0,1-1 0,0 1 0,0 0 0,0 1 0,0 0 0,0 0 0,-9 5 0,17-7 0,1 0 0,-1 0 0,0 0 0,0 0 0,0 0 0,0 0 0,1 0 0,-1 0 0,0 0 0,0 0 0,0 0 0,0 0 0,0 0 0,1 0 0,-1 0 0,0 0 0,0 0 0,0 0 0,0 1 0,0-1 0,1 0 0,-1 0 0,0 0 0,0 0 0,0 0 0,0 0 0,0 1 0,0-1 0,0 0 0,0 0 0,0 0 0,0 0 0,0 1 0,0-1 0,1 0 0,-1 0 0,0 0 0,0 0 0,0 1 0,0-1 0,0 0 0,0 0 0,-1 0 0,1 0 0,0 1 0,0-1 0,0 0 0,0 0 0,0 0 0,0 0 0,0 0 0,0 1 0,0-1 0,0 0 0,0 0 0,-1 0 0,1 0 0,0 0 0,0 0 0,0 1 0,0-1 0,0 0 0,0 0 0,-1 0 0,1 0 0,0 0 0,18 4 0,33 0-682,102-6-1,-65-3-6143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2 100 24575,'-1'40'0,"1"67"0,1-95 0,0 1 0,1-1 0,0 0 0,1 1 0,0-1 0,7 17 0,-9-28 0,0 1 0,-1 0 0,1 0 0,0-1 0,0 1 0,0-1 0,0 1 0,0-1 0,1 1 0,-1-1 0,0 1 0,1-1 0,-1 0 0,1 0 0,-1 0 0,1 0 0,-1 0 0,1 0 0,0 0 0,0-1 0,-1 1 0,1 0 0,0-1 0,0 0 0,0 1 0,0-1 0,-1 0 0,1 0 0,0 0 0,0 0 0,0 0 0,0-1 0,0 1 0,0 0 0,-1-1 0,1 1 0,0-1 0,0 0 0,-1 0 0,1 0 0,0 0 0,2-2 0,3-1 0,0-2 0,-1 1 0,1-1 0,-1 0 0,0 0 0,-1-1 0,1 1 0,4-10 0,9-29 0,-18 38 0,1 1 0,1 0 0,-1 0 0,1 0 0,0 0 0,0 0 0,0 1 0,7-9 0,-9 14 0,-1 0 0,1-1 0,-1 1 0,1 0 0,0-1 0,-1 1 0,1 0 0,0 0 0,-1 0 0,1-1 0,0 1 0,-1 0 0,1 0 0,0 0 0,0 0 0,-1 0 0,1 0 0,0 1 0,-1-1 0,1 0 0,0 0 0,-1 0 0,1 1 0,0-1 0,-1 0 0,1 1 0,-1-1 0,1 0 0,-1 1 0,2 0 0,17 17 0,-16-14 0,6 4 0,9 12 0,28 22 0,-41-38 0,0 0 0,1 0 0,-1-1 0,1 1 0,0-1 0,0 0 0,1-1 0,-1 0 0,0 0 0,13 3 0,-17-5 0,0 0 0,0-1 0,0 1 0,0 0 0,0 0 0,0-1 0,0 1 0,0-1 0,0 0 0,0 0 0,0 1 0,0-1 0,-1 0 0,1-1 0,0 1 0,-1 0 0,1 0 0,-1-1 0,1 1 0,-1-1 0,1 1 0,-1-1 0,0 0 0,0 1 0,0-1 0,0 0 0,0 0 0,0 0 0,-1 0 0,1 0 0,-1 0 0,1 0 0,-1-2 0,3-9 0,-1-1 0,0 1 0,-1-25 0,0 26 0,-1-9 0,2-3 0,-5-44 0,3 63 0,-1 0 0,0 0 0,0 0 0,0 0 0,-1 0 0,1 0 0,-1 0 0,0 0 0,-1 1 0,1-1 0,-1 1 0,0-1 0,0 1 0,-5-5 0,7 8 0,0 0 0,1 1 0,-1-1 0,0 0 0,0 1 0,1-1 0,-1 1 0,0-1 0,0 1 0,0-1 0,0 1 0,1 0 0,-1 0 0,0-1 0,0 1 0,0 0 0,0 0 0,0 0 0,0 0 0,0 0 0,0 0 0,0 0 0,0 0 0,0 0 0,0 1 0,0-1 0,0 0 0,1 1 0,-1-1 0,0 0 0,0 1 0,0-1 0,0 1 0,0 0 0,0 0 0,0 0 0,0 1 0,0-1 0,0 0 0,0 0 0,0 1 0,1-1 0,-1 1 0,1-1 0,-1 0 0,1 1 0,-1-1 0,1 1 0,0-1 0,0 1 0,0 0 0,0-1 0,0 1 0,0-1 0,0 4 0,2 0-151,0 1-1,1-1 0,-1 1 0,1-1 1,0 0-1,0 0 0,1 0 1,4 5-1,13 15-6674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2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757 20 24575,'-23'-20'0,"21"21"0,5 6 0,32 43 0,-5-8 0,-2 1 0,-2 2 0,-2 0 0,-2 2 0,-2 0 0,-2 1 0,14 64 0,-18-47 0,-2 1 0,-4 1 0,-3 0 0,-2 0 0,-8 73 0,-6-38 0,-4 0 0,-5-2 0,-4 0 0,-4-1 0,-5-1 0,-4-3 0,-65 122 0,41-110 0,-4-2 0,-89 106 0,-172 173 0,277-328 0,-20 28-1365,57-65-5461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9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210 282 24575,'-32'40'0,"2"1"0,1 2 0,3 0 0,-39 88 0,48-97 0,10-21 0,7-13 0,0 0 0,0 0 0,0 0 0,0 0 0,0 0 0,0-1 0,0 1 0,0 0 0,0 0 0,0 0 0,0 0 0,0 0 0,0 0 0,0 0 0,0 0 0,0 0 0,0-1 0,0 1 0,0 0 0,0 0 0,0 0 0,0 0 0,0 0 0,0 0 0,0 0 0,-1 0 0,1 0 0,0 0 0,0-1 0,0 1 0,0 0 0,0 0 0,0 0 0,0 0 0,0 0 0,0 0 0,0 0 0,0 0 0,-1 0 0,1 0 0,0 0 0,0 0 0,0 0 0,0 0 0,0 0 0,0 0 0,0 0 0,0 0 0,0 0 0,-1 0 0,1 0 0,0 0 0,0 0 0,0 0 0,16-102 0,3 1 0,44-127 0,-39 142 0,-15 54 0,-5 16 0,0 0 0,9-18 0,-13 33 0,0 1 0,0 0 0,0-1 0,0 1 0,0 0 0,0-1 0,0 1 0,0-1 0,1 1 0,-1 0 0,0-1 0,0 1 0,0 0 0,1 0 0,-1-1 0,0 1 0,0 0 0,1-1 0,-1 1 0,0 0 0,1 0 0,-1 0 0,0-1 0,0 1 0,1 0 0,-1 0 0,1 0 0,-1 0 0,0 0 0,1 0 0,-1-1 0,0 1 0,1 0 0,-1 0 0,0 0 0,1 0 0,-1 0 0,1 0 0,-1 1 0,0-1 0,1 0 0,-1 0 0,0 0 0,1 0 0,-1 0 0,0 0 0,1 1 0,-1-1 0,0 0 0,1 0 0,-1 0 0,1 1 0,12 20 0,-10-17 0,266 464-1365,-213-376-5461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125 0 24575,'-21'43'0,"1"1"0,3 0 0,2 1 0,1 1 0,3 0 0,2 1 0,1 0 0,3 1 0,2-1 0,2 1 0,2 0 0,2 0 0,12 58 0,-14-99 0,0 3 0,1-1 0,0 0 0,1 0 0,0 0 0,7 16 0,-9-24 0,-1 0 0,0 0 0,1-1 0,-1 1 0,1 0 0,-1-1 0,1 1 0,-1-1 0,1 1 0,0 0 0,-1-1 0,1 1 0,0-1 0,-1 0 0,1 1 0,0-1 0,-1 0 0,1 1 0,0-1 0,0 0 0,-1 0 0,1 1 0,0-1 0,0 0 0,0 0 0,0 0 0,-1 0 0,1 0 0,0 0 0,0 0 0,0-1 0,-1 1 0,1 0 0,0 0 0,0-1 0,-1 1 0,1 0 0,0-1 0,0 1 0,-1-1 0,1 1 0,-1-1 0,1 1 0,0-1 0,-1 1 0,2-2 0,2-3 0,0 1 0,0-1 0,0-1 0,5-9 0,15-37 0,-2-2 0,-2-1 0,22-99 0,-29 103 0,-12 49 0,0-5 0,1 1 0,0-1 0,1 0 0,-1 1 0,5-7 0,-7 12 0,0 1 0,1-1 0,-1 1 0,0-1 0,1 1 0,-1-1 0,0 1 0,1 0 0,-1-1 0,1 1 0,-1 0 0,1-1 0,-1 1 0,1 0 0,-1 0 0,1 0 0,-1-1 0,1 1 0,-1 0 0,1 0 0,-1 0 0,1 0 0,-1 0 0,1 0 0,0 0 0,-1 0 0,1 0 0,1 1 0,-1-1 0,0 1 0,1 0 0,-1 0 0,0 0 0,0 0 0,0 0 0,1 0 0,-1 0 0,0 1 0,0-1 0,-1 0 0,1 1 0,1 1 0,16 30 0,18 49 0,12 22 0,-42-91 0,2-2 0,-1 1 0,2-1 0,-1 0 0,1-1 0,11 10 0,-18-18 0,1 0 0,-1 0 0,0 0 0,1 0 0,-1-1 0,1 1 0,-1-1 0,1 0 0,0 0 0,-1 0 0,1 0 0,0 0 0,0-1 0,0 1 0,3-1 0,-4 0 0,-1 0 0,1-1 0,-1 1 0,1-1 0,-1 1 0,1-1 0,-1 0 0,0 0 0,0 1 0,1-1 0,-1 0 0,0 0 0,0 0 0,0 0 0,0-1 0,0 1 0,0 0 0,0 0 0,0-1 0,-1 1 0,1 0 0,0-1 0,-1 1 0,1-1 0,-1 1 0,1-1 0,-1 1 0,0-1 0,0 1 0,0-3 0,2-11 0,-1 1 0,-1 0 0,-1 0 0,0-1 0,0 1 0,-2 0 0,-6-23 0,-39-98 0,42 119 0,-3-6 0,5 10 0,-1 0 0,0 0 0,0 0 0,-1 1 0,-1-1 0,-14-17 0,15 25 0,4 7 0,5 12 0,11 13-1365,6 2-5461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102 78 24575,'-1'0'0,"0"-1"0,0 1 0,0-1 0,0 1 0,0-1 0,0 1 0,0 0 0,0 0 0,0-1 0,0 1 0,0 0 0,0 0 0,0 0 0,0 0 0,0 0 0,0 0 0,-1 0 0,1 1 0,0-1 0,0 0 0,0 1 0,0-1 0,0 0 0,-1 2 0,0-1 0,1 0 0,0 1 0,0-1 0,0 1 0,0-1 0,0 0 0,0 1 0,1 0 0,-1-1 0,0 1 0,1-1 0,-1 1 0,1 0 0,-1 2 0,1 2 0,-1 1 0,1-1 0,0 1 0,0 0 0,1-1 0,0 1 0,2 9 0,0-8 0,1 0 0,0 0 0,1 0 0,-1 0 0,1-1 0,1 0 0,0 0 0,0 0 0,11 10 0,-14-14 0,0 0 0,0-1 0,0 1 0,0-1 0,1 0 0,-1 0 0,1 0 0,-1 0 0,1-1 0,-1 1 0,1-1 0,0 0 0,0 0 0,0 0 0,-1-1 0,1 1 0,0-1 0,0 0 0,0 0 0,0-1 0,0 1 0,0-1 0,0 1 0,5-3 0,-6 1 0,0 0 0,-1 0 0,1 0 0,-1 0 0,1 0 0,-1-1 0,0 0 0,0 1 0,0-1 0,0 0 0,-1 0 0,1 0 0,-1 0 0,0 0 0,1 0 0,-1 0 0,-1 0 0,1 0 0,0-7 0,1-2 0,-1 1 0,-1-1 0,0 0 0,-2-16 0,1 20 0,0 0 0,-1-1 0,0 1 0,-1 0 0,0 0 0,0 0 0,0 0 0,-1 1 0,-1 0 0,1-1 0,-11-11 0,13 16 0,-1 0 0,0 0 0,0 1 0,-1-1 0,1 1 0,0 0 0,-1 0 0,0 0 0,1 0 0,-1 0 0,0 1 0,0 0 0,0 0 0,0 0 0,0 0 0,0 0 0,0 1 0,0 0 0,0 0 0,0 0 0,-1 0 0,1 1 0,0 0 0,0-1 0,0 1 0,-5 3 0,2-1 0,1 0 0,-1 0 0,1 1 0,0 0 0,0 0 0,1 0 0,-1 1 0,1 0 0,0 0 0,0 0 0,1 0 0,0 1 0,0 0 0,0 0 0,0 0 0,1 1 0,0-1 0,0 1 0,1-1 0,0 1 0,-2 13 0,2-11 0,1 0 0,0 0 0,0 0 0,1 0 0,0 0 0,1 0 0,0 0 0,0 0 0,1 0 0,0 0 0,1-1 0,-1 1 0,2-1 0,-1 1 0,1-1 0,10 14 0,-6-12 0,1 0 0,0-1 0,1-1 0,0 1 0,0-2 0,1 1 0,0-1 0,0-1 0,12 6 0,-6-5 0,1 0 0,0-1 0,-1-1 0,2-1 0,28 4 0,-43-7-54,-1-1-1,0 1 0,0-1 1,1 0-1,-1 0 1,0 0-1,0 0 0,1-1 1,-1 1-1,0-1 1,0 0-1,0 0 0,1 0 1,-1 0-1,0 0 0,-1-1 1,1 0-1,0 1 1,0-1-1,-1 0 0,1 0 1,-1 0-1,1-1 1,1-2-1,5-13-6771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51 24575,'0'-2'0,"0"0"0,0 0 0,0 0 0,0 0 0,0 0 0,0 0 0,-1 0 0,1 0 0,-1 0 0,1 0 0,-1 0 0,0 0 0,0 0 0,0 0 0,0 0 0,0 1 0,0-1 0,0 0 0,-1 1 0,1-1 0,-1 1 0,1-1 0,-1 1 0,1 0 0,-1 0 0,-2-2 0,2 3 0,0-1 0,0 1 0,0 0 0,0 0 0,-1 0 0,1 0 0,0 0 0,0 1 0,0-1 0,0 0 0,0 1 0,0 0 0,0-1 0,0 1 0,0 0 0,0 0 0,1 0 0,-1 0 0,0 1 0,1-1 0,-1 0 0,0 1 0,1-1 0,0 1 0,-2 1 0,-4 6 0,1-1 0,0 1 0,1 0 0,0 0 0,0 0 0,1 1 0,0-1 0,1 1 0,-4 18 0,5-19 0,1 0 0,0-1 0,0 1 0,0 0 0,1 0 0,1 0 0,0-1 0,0 1 0,0 0 0,1 0 0,6 15 0,-5-19 0,0-1 0,0 1 0,1 0 0,0-1 0,0 0 0,0 0 0,0 0 0,1 0 0,-1-1 0,1 0 0,0 0 0,0 0 0,0 0 0,1-1 0,-1 0 0,1 0 0,-1 0 0,1-1 0,-1 0 0,12 1 0,-1 0 0,0-1 0,-1 0 0,1-2 0,-1 0 0,1 0 0,25-7 0,-29 5 0,0-1 0,-1-1 0,0 0 0,0 0 0,0-1 0,0 0 0,-1-1 0,0 0 0,17-16 0,-23 19 0,0-1 0,0 1 0,0-1 0,0 0 0,-1 0 0,0 0 0,0 0 0,0 0 0,-1-1 0,0 0 0,0 1 0,0-1 0,0 0 0,-1 0 0,0 0 0,-1 0 0,1 0 0,-1 0 0,0 0 0,0 0 0,-1 0 0,-1-6 0,1 8 0,0 1 0,0 0 0,0-1 0,0 1 0,0 0 0,-1-1 0,1 1 0,-1 0 0,0 0 0,0 0 0,0 1 0,-1-1 0,1 0 0,-1 1 0,1 0 0,-1-1 0,0 1 0,0 0 0,0 0 0,0 1 0,0-1 0,0 1 0,0-1 0,-1 1 0,1 0 0,-1 0 0,1 0 0,-1 1 0,1-1 0,-1 1 0,1 0 0,-1 0 0,1 0 0,-1 1 0,1-1 0,-1 1 0,1-1 0,-1 1 0,1 1 0,0-1 0,0 0 0,-1 1 0,1-1 0,0 1 0,0 0 0,0 0 0,1 0 0,-1 1 0,0-1 0,1 1 0,-1-1 0,1 1 0,-2 3 0,-3 4 0,2 1 0,-1-1 0,2 1 0,-1 0 0,1 0 0,1 0 0,0 1 0,1-1 0,0 1 0,0-1 0,2 1 0,-1 0 0,1 0 0,1-1 0,4 24 0,-4-32 0,0-1 0,1 1 0,-1-1 0,1 1 0,-1-1 0,1 1 0,0-1 0,0 0 0,0 0 0,0 0 0,1 0 0,-1 0 0,0-1 0,1 1 0,-1-1 0,1 1 0,0-1 0,-1 0 0,1 0 0,0 0 0,0 0 0,-1-1 0,1 1 0,0-1 0,0 0 0,0 0 0,0 0 0,0 0 0,0 0 0,5-2 0,1 1 0,-1 0 0,1-1 0,-1 0 0,0-1 0,0 0 0,0 0 0,0 0 0,-1-1 0,11-8 0,-12 8 0,-1-1 0,0 0 0,0 0 0,0-1 0,-1 0 0,0 1 0,0-1 0,0-1 0,-1 1 0,0 0 0,0-1 0,2-10 0,-1 2 0,0-1 0,-2 0 0,0 0 0,0-19 0,-2 38 0,-1 6 0,1 1 0,0 0 0,1 0 0,0-1 0,1 1 0,-1 0 0,2-1 0,0 1 0,0-1 0,0 0 0,8 12 0,-9-17 0,1 0 0,0 0 0,0 0 0,1-1 0,-1 1 0,1-1 0,0 0 0,0 0 0,0 0 0,0-1 0,0 0 0,0 1 0,1-2 0,-1 1 0,1 0 0,0-1 0,-1 0 0,9 1 0,-9-2 0,-1 0 0,1 0 0,0 0 0,-1-1 0,1 0 0,0 1 0,-1-1 0,1-1 0,-1 1 0,0 0 0,1-1 0,-1 0 0,0 0 0,0 0 0,0 0 0,0 0 0,0-1 0,0 1 0,-1-1 0,1 0 0,-1 1 0,0-1 0,0-1 0,3-4 0,3-8 0,-1-1 0,-1 1 0,0-1 0,-2 0 0,4-21 0,-6 28 0,-2 10 0,0-1 0,0 1 0,0 0 0,0 0 0,0 0 0,0 0 0,0-1 0,0 1 0,0 0 0,0 0 0,0 0 0,0 0 0,0 0 0,0-1 0,0 1 0,0 0 0,0 0 0,1 0 0,-1 0 0,0 0 0,0 0 0,0-1 0,0 1 0,0 0 0,0 0 0,0 0 0,0 0 0,0 0 0,1 0 0,-1 0 0,0-1 0,0 1 0,0 0 0,0 0 0,0 0 0,0 0 0,1 0 0,-1 0 0,0 0 0,0 0 0,0 0 0,0 0 0,1 0 0,-1 0 0,0 0 0,0 0 0,0 0 0,0 0 0,0 0 0,1 0 0,-1 0 0,0 0 0,0 0 0,0 0 0,0 0 0,0 0 0,1 1 0,-1-1 0,0 0 0,0 0 0,9 13 0,6 23 0,-15-35 0,5 11 0,0 0 0,1-1 0,1 0 0,-1 0 0,2 0 0,14 16 0,-20-25 0,0 0 0,0 0 0,0 0 0,0 0 0,1-1 0,-1 1 0,1-1 0,-1 1 0,1-1 0,0 0 0,-1 0 0,1 0 0,0 0 0,0-1 0,3 1 0,-3-1 0,-1-1 0,0 1 0,1-1 0,-1 1 0,1-1 0,-1 0 0,0 0 0,0 0 0,1 0 0,-1 0 0,0-1 0,0 1 0,0-1 0,0 1 0,-1-1 0,1 0 0,0 0 0,-1 0 0,1 0 0,2-4 0,3-6 0,-1 0 0,0 0 0,-1-1 0,0 0 0,-1 0 0,3-16 0,5-14 0,-12 43 0,0 0 0,0 0 0,0-1 0,0 1 0,0 0 0,1 0 0,-1-1 0,0 1 0,0 0 0,0 0 0,0-1 0,0 1 0,0 0 0,1 0 0,-1 0 0,0-1 0,0 1 0,0 0 0,0 0 0,1 0 0,-1-1 0,0 1 0,0 0 0,1 0 0,-1 0 0,0 0 0,0 0 0,1 0 0,-1 0 0,0 0 0,0-1 0,1 1 0,-1 0 0,0 0 0,0 0 0,1 0 0,9 9 0,10 26 0,-11-20 0,2 4-455,2-1 0,20 22 0,-1-8-6371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4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287 68 24575,'-13'-5'0,"-1"0"0,0 0 0,0 1 0,0 1 0,0 1 0,0 0 0,0 0 0,-22 2 0,29 0 0,0 1 0,0 0 0,1 0 0,-1 0 0,0 1 0,1 0 0,-1 1 0,1-1 0,0 1 0,0 0 0,0 1 0,0 0 0,1 0 0,-1 0 0,1 0 0,0 1 0,0 0 0,1 0 0,0 0 0,-4 6 0,6-9 0,1 0 0,-1 0 0,1 0 0,0 0 0,0 0 0,0 1 0,0-1 0,0 0 0,1 1 0,-1-1 0,1 1 0,-1-1 0,1 0 0,0 1 0,0-1 0,0 1 0,0-1 0,1 4 0,0-4 0,0 0 0,0-1 0,0 1 0,0 0 0,0 0 0,0-1 0,0 1 0,1-1 0,-1 1 0,1-1 0,-1 0 0,1 1 0,-1-1 0,1 0 0,0 0 0,0 0 0,2 1 0,2 0 0,0 0 0,0 0 0,0-1 0,0 0 0,0 0 0,0 0 0,0-1 0,0 0 0,1 0 0,-1-1 0,0 1 0,0-1 0,9-3 0,-7 0 0,-1 1 0,0-1 0,0 0 0,0-1 0,-1 0 0,0 0 0,0 0 0,0-1 0,0 0 0,-1 0 0,0 0 0,6-11 0,-7 12 0,-1 0 0,0 0 0,0-1 0,0 1 0,-1-1 0,0 0 0,0 0 0,0 0 0,-1 0 0,0 0 0,0 0 0,-1 0 0,1 0 0,-1-1 0,-1 1 0,-1-10 0,2 16 0,0 1 0,0-1 0,0 1 0,0-1 0,-1 0 0,1 1 0,0-1 0,0 0 0,-1 1 0,1-1 0,0 0 0,0 1 0,-1-1 0,1 0 0,0 0 0,-1 1 0,1-1 0,0 0 0,-1 0 0,1 1 0,0-1 0,-1 0 0,1 0 0,-1 0 0,1 0 0,0 0 0,-1 0 0,1 0 0,-1 0 0,1 0 0,-1 0 0,1 0 0,0 0 0,-1 0 0,1 0 0,-1 0 0,1 0 0,0 0 0,-1 0 0,1-1 0,0 1 0,-1 0 0,1 0 0,-1 0 0,1-1 0,0 1 0,0 0 0,-1 0 0,1-1 0,0 1 0,-1 0 0,1-1 0,0 1 0,0 0 0,0-1 0,-1 1 0,1-1 0,0 1 0,0 0 0,0-1 0,0 1 0,0-1 0,0 1 0,0 0 0,0-2 0,-14 36 0,4 26 0,3 0 0,2 0 0,5 81 0,0-114 0,26 395 0,0 3 0,-26-423 0,0 7 0,1-1 0,-1 0 0,-1 1 0,0-1 0,0 0 0,0 0 0,-1 0 0,-6 15 0,8-22 0,-1 0 0,1 0 0,-1 0 0,1-1 0,-1 1 0,1 0 0,-1 0 0,0-1 0,1 1 0,-1 0 0,0-1 0,0 1 0,1 0 0,-1-1 0,0 1 0,0-1 0,0 0 0,0 1 0,0-1 0,0 0 0,0 1 0,1-1 0,-1 0 0,0 0 0,0 0 0,0 0 0,0 0 0,0 0 0,0 0 0,0 0 0,0 0 0,0 0 0,0-1 0,0 1 0,0 0 0,0-1 0,0 1 0,-1-1 0,-3-2 0,1 0 0,0 0 0,0 0 0,1 0 0,-1-1 0,-4-5 0,-4-7 0,1 0 0,0-1 0,1 0 0,1-1 0,1 0 0,0 0 0,-8-34 0,4 6 0,3 0 0,-5-54 0,12 62-105,0-1 0,3 1 0,1 0 0,2 0 0,2 0 0,1 1 0,1 0 0,3 0 0,1 1 0,1 0 0,2 1 0,28-46 0,-10 26-6721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3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1 143 24575,'6'-4'0,"0"-1"0,0 1 0,0 1 0,1-1 0,0 1 0,0 0 0,0 0 0,12-2 0,-16 5 0,0-1 0,0 1 0,1 0 0,-1 0 0,0 0 0,0 1 0,0-1 0,0 1 0,1 0 0,-1-1 0,0 2 0,0-1 0,-1 0 0,1 0 0,0 1 0,0 0 0,-1-1 0,1 1 0,-1 0 0,1 0 0,-1 1 0,4 3 0,-1 1 0,0 1 0,0 0 0,0 0 0,-1 0 0,0 0 0,-1 1 0,0 0 0,0-1 0,2 16 0,-3-11 0,0-1 0,-1 0 0,0 1 0,-1-1 0,-1 0 0,-3 22 0,4-31 0,-1 0 0,0 0 0,0 1 0,0-1 0,0 0 0,-1 0 0,1 0 0,-1 0 0,1 0 0,-1 0 0,0 0 0,0-1 0,-1 1 0,1-1 0,0 1 0,-1-1 0,0 0 0,1 0 0,-1 0 0,0-1 0,0 1 0,0 0 0,0-1 0,0 0 0,-1 0 0,1 0 0,0 0 0,0 0 0,-1-1 0,1 1 0,0-1 0,-1 0 0,-5-1 0,4 1 0,1-1 0,0 0 0,-1 0 0,1 0 0,0-1 0,0 1 0,0-1 0,0 0 0,0-1 0,0 1 0,1 0 0,-1-1 0,1 0 0,0 0 0,-1 0 0,1 0 0,1-1 0,-1 1 0,0-1 0,1 1 0,0-1 0,0 0 0,0 0 0,0 0 0,-2-7 0,3 6 0,0 0 0,0 0 0,1 0 0,-1 0 0,1 0 0,0-1 0,1 1 0,-1 0 0,1 0 0,0 0 0,0 0 0,0 0 0,1 0 0,2-5 0,0 2 0,1 1 0,-1-1 0,1 1 0,1 0 0,-1 1 0,1-1 0,12-9 0,-1 3 0,0 0 0,1 2 0,0 0 0,1 2 0,0 0 0,24-8 0,-28 12 0,1-1 0,0 0 0,1 2 0,-1 0 0,18-2 0,-33 5 0,0 1 0,0 0 0,0 0 0,0 0 0,0 0 0,0 0 0,0 0 0,0 0 0,0 0 0,0 0 0,0 0 0,0 0 0,0 0 0,0 1 0,0-1 0,-1 0 0,1 1 0,0-1 0,0 1 0,0-1 0,0 1 0,-1-1 0,1 1 0,0 0 0,0-1 0,-1 1 0,1 0 0,0 0 0,-1-1 0,1 1 0,-1 0 0,1 0 0,-1 0 0,0 0 0,1 0 0,-1 0 0,0-1 0,1 1 0,-1 0 0,0 0 0,0 0 0,0 0 0,0 0 0,0 0 0,0 0 0,0 0 0,0 0 0,-1 0 0,1 0 0,0 0 0,-1 1 0,-2 8 0,-1-1 0,0 0 0,0 0 0,-7 11 0,4-7 0,6-11 0,-31 72 0,30-70 0,0 1 0,1 0 0,0 0 0,0 0 0,0 1 0,0-1 0,1 0 0,0 0 0,0 0 0,0 0 0,1 1 0,2 8 0,-2-11 0,1-1 0,0 1 0,-1-1 0,1 0 0,0 0 0,0 0 0,0 0 0,1 0 0,-1 0 0,0 0 0,1-1 0,-1 1 0,1-1 0,0 0 0,-1 0 0,1 0 0,0 0 0,0 0 0,0 0 0,0-1 0,-1 1 0,1-1 0,4 0 0,1 1 0,0-1 0,0 0 0,0-1 0,-1 0 0,1 0 0,0 0 0,11-5 0,-12 4 0,-1-1 0,0-1 0,-1 1 0,1-1 0,-1 0 0,1 0 0,-1 0 0,0-1 0,-1 0 0,1 0 0,-1 0 0,0-1 0,0 1 0,-1-1 0,0 0 0,0 0 0,0 0 0,3-12 0,-4 13 0,-1 0 0,0 0 0,0 0 0,0 0 0,-1 0 0,0-1 0,0 1 0,0 0 0,-1 0 0,1 0 0,-1 0 0,0 0 0,-1 0 0,1 0 0,-1 0 0,0 1 0,0-1 0,-1 1 0,0-1 0,1 1 0,-1 0 0,0 0 0,-1 0 0,1 0 0,-5-3 0,-36-21 0,44 28 0,0 0 0,0 0 0,0 0 0,0 0 0,0 0 0,0 0 0,0 0 0,0 0 0,-1 0 0,1 0 0,0 0 0,0 0 0,0-1 0,0 1 0,0 0 0,0 0 0,0 0 0,0 0 0,0 0 0,0 0 0,0 0 0,0 0 0,0 0 0,0 0 0,-1 0 0,1 0 0,0 0 0,0-1 0,0 1 0,0 0 0,0 0 0,0 0 0,0 0 0,0 0 0,0 0 0,0 0 0,0 0 0,0 0 0,0 0 0,0-1 0,0 1 0,0 0 0,0 0 0,0 0 0,0 0 0,0 0 0,0 0 0,1 0 0,-1 0 0,0 0 0,0 0 0,0 0 0,0-1 0,0 1 0,0 0 0,0 0 0,0 0 0,0 0 0,0 0 0,0 0 0,0 0 0,0 0 0,0 0 0,1 0 0,-1 0 0,11-3 0,27 1 0,-16 0 0,-11 0 0,0 0 0,-1-1 0,1-1 0,-1 1 0,11-7 0,8-2 0,-28 12 0,-1 0 0,1-1 0,0 1 0,-1 0 0,1 0 0,0 0 0,-1 0 0,1 0 0,0 0 0,-1 0 0,1 0 0,0 1 0,-1-1 0,1 0 0,0 0 0,-1 0 0,1 1 0,-1-1 0,1 0 0,0 1 0,-1-1 0,1 0 0,-1 1 0,1-1 0,-1 1 0,1-1 0,-1 1 0,0-1 0,1 1 0,-1-1 0,1 1 0,-1 0 0,0-1 0,0 1 0,1-1 0,-1 1 0,0 0 0,0-1 0,0 1 0,0 0 0,1-1 0,-1 1 0,0 0 0,-1 0 0,3 38 0,-2-33 0,0 10 0,1 0 0,0 1 0,1-1 0,5 18 0,-7-30 0,1-1 0,0 0 0,0 0 0,0 1 0,0-1 0,0 0 0,1 0 0,-1 0 0,1 0 0,0-1 0,0 1 0,0 0 0,0-1 0,0 1 0,1-1 0,-1 0 0,1 0 0,0 0 0,-1 0 0,1 0 0,0-1 0,0 1 0,0-1 0,0 0 0,1 1 0,-1-2 0,5 2 0,-4-2 0,-1-1 0,1 1 0,0-1 0,-1 0 0,1 0 0,-1-1 0,0 1 0,1-1 0,-1 0 0,0 1 0,0-2 0,0 1 0,0 0 0,0 0 0,-1-1 0,1 0 0,-1 1 0,1-1 0,-1 0 0,0 0 0,0 0 0,1-4 0,6-7 0,-2 0 0,0-1 0,8-24 0,2-35 0,-11 44 0,-5 25 0,0 9 0,-1 9 0,0 0 0,1 0 0,0 0 0,1 0 0,0-1 0,2 1 0,-1-1 0,6 14 0,-7-23 0,-1 1 0,1-1 0,0 1 0,-1-1 0,2 0 0,-1 0 0,0 0 0,1 0 0,-1 0 0,1 0 0,0-1 0,0 1 0,0-1 0,0 0 0,0 0 0,1 0 0,-1 0 0,0 0 0,1-1 0,0 1 0,-1-1 0,1 0 0,0 0 0,0-1 0,-1 1 0,1-1 0,0 0 0,0 0 0,0 0 0,0 0 0,6-2 0,-2-1 0,0 1 0,0-2 0,-1 1 0,1-1 0,-1 0 0,0 0 0,0-1 0,0 0 0,-1 0 0,1-1 0,-1 0 0,-1 0 0,1 0 0,-1-1 0,6-10 0,-4 7 0,-1 0 0,0 0 0,-1-1 0,0 0 0,-1 0 0,0-1 0,-1 1 0,0-1 0,-1 0 0,2-13 0,-13 39 0,-2 17 0,-10 82 0,4 1 0,-2 170 0,15-127 64,-3 61-1493,2-160-5397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22 24575,'18'-13'0,"10"4"0,5 18 0,1 19 0,-1 16 0,-5 12 0,-9 1 0,-6-4 0,-15-11 0,-16-13 0,-14-12 0,-15-8 0,-8-10 0,-3-9 0,3-8 0,11-1-8191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 24575,'32'537'0,"-29"-513"0,0-5 0,-1 0 0,0 29 0,-2-48 0,0 0 0,0 1 0,0-1 0,0 0 0,0 1 0,0-1 0,0 0 0,0 1 0,0-1 0,0 0 0,0 1 0,0-1 0,0 0 0,0 1 0,0-1 0,0 0 0,0 1 0,0-1 0,0 0 0,-1 0 0,1 1 0,0-1 0,0 0 0,0 1 0,-1-1 0,1 0 0,0 0 0,0 0 0,-1 1 0,1-1 0,0 0 0,0 0 0,-1 0 0,1 1 0,0-1 0,-1 0 0,1 0 0,0 0 0,-1 0 0,1 0 0,0 0 0,0 0 0,-1 0 0,0 0 0,-14-12 0,-11-26 0,12 15 0,-48-85 0,56 95 0,0 0 0,1-1 0,0 1 0,1-1 0,1 0 0,-3-20 0,6 31 0,0 0 0,0 0 0,0 0 0,0 0 0,1 0 0,-1 1 0,1-1 0,0 0 0,0 0 0,0 0 0,0 1 0,1-1 0,-1 1 0,1-1 0,-1 1 0,1-1 0,0 1 0,0 0 0,0 0 0,0 0 0,0 0 0,0 0 0,1 0 0,-1 1 0,1-1 0,-1 1 0,1 0 0,0-1 0,-1 1 0,1 1 0,0-1 0,0 0 0,3 0 0,12-3 0,1 2 0,0 0 0,0 1 0,21 1 0,-10 0 0,-16-1 0,1 1 0,-1 0 0,0-1 0,0-1 0,18-5 0,-29 7 0,0-1 0,0 0 0,0 0 0,0-1 0,0 1 0,-1-1 0,1 1 0,-1-1 0,1 0 0,-1 0 0,1 0 0,-1 0 0,0 0 0,0-1 0,0 1 0,0 0 0,0-1 0,-1 0 0,1 1 0,-1-1 0,0 0 0,0 0 0,0 0 0,0 0 0,1-4 0,-1-3 0,-1-1 0,1 1 0,-2 0 0,1-1 0,-4-12 0,4 19 0,-1 0 0,0 0 0,0 0 0,0 1 0,0-1 0,-1 0 0,1 1 0,-1-1 0,0 1 0,0-1 0,0 1 0,-1 0 0,1 0 0,-1 0 0,1 0 0,-5-3 0,7 6 0,-1-1 0,1 1 0,0 0 0,-1 0 0,1 0 0,0 0 0,0 0 0,-1 0 0,1 0 0,0-1 0,-1 1 0,1 0 0,0 0 0,-1 0 0,1 0 0,0 1 0,-1-1 0,1 0 0,0 0 0,0 0 0,-1 0 0,1 0 0,0 0 0,-1 0 0,1 0 0,0 1 0,0-1 0,-1 0 0,1 0 0,0 0 0,0 1 0,0-1 0,-1 0 0,1 1 0,-6 14 0,1 19 0,4-32 0,-3 57 0,2 1 0,11 111 0,-9-169 0,12 56 0,-11-56 0,-1 1 0,1-1 0,0 1 0,0-1 0,0 0 0,1 1 0,-1-1 0,0 0 0,1 0 0,0 0 0,-1 0 0,1 0 0,0 0 0,0-1 0,0 1 0,0 0 0,0-1 0,0 0 0,4 3 0,-4-4 0,-1 0 0,0 0 0,0 0 0,1 0 0,-1 0 0,0 0 0,0-1 0,1 1 0,-1 0 0,0-1 0,0 1 0,0-1 0,1 1 0,-1-1 0,0 1 0,0-1 0,0 0 0,0 0 0,0 1 0,0-1 0,0 0 0,0 0 0,-1 0 0,1 0 0,0 0 0,0 0 0,-1 0 0,1 0 0,0-2 0,16-39 0,-16 39 0,6-24 0,-1 0 0,4-42 0,-1 8 0,-9 61 0,0-1 0,-1 1 0,1-1 0,0 1 0,0-1 0,0 1 0,0-1 0,1 1 0,-1-1 0,0 1 0,0 0 0,0-1 0,0 1 0,0-1 0,0 1 0,1-1 0,-1 1 0,0 0 0,0-1 0,1 1 0,-1-1 0,0 1 0,1 0 0,-1-1 0,0 1 0,1 0 0,-1 0 0,0-1 0,1 1 0,-1 0 0,1 0 0,0-1 0,8 14 0,6 31 0,-14-41 0,5 17 0,0-1 0,1 1 0,2-1 0,0-1 0,18 29 0,-24-42 0,1 0 0,-1-1 0,1 1 0,0-1 0,0 0 0,0 0 0,1 0 0,0 0 0,-1-1 0,1 1 0,0-2 0,1 1 0,-1 0 0,0-1 0,1 0 0,0 0 0,-1-1 0,1 1 0,0-1 0,0 0 0,-1-1 0,1 0 0,0 0 0,11-1 0,-12 0 0,0 0 0,0-1 0,0 0 0,0 0 0,-1 0 0,1 0 0,0-1 0,-1 0 0,0 0 0,1 0 0,-1 0 0,-1-1 0,1 0 0,0 1 0,-1-2 0,0 1 0,0 0 0,0 0 0,0-1 0,-1 0 0,0 1 0,0-1 0,0 0 0,0 0 0,-1 0 0,0 0 0,1-9 0,-1 8 0,0 1 0,-1-1 0,0 0 0,0 1 0,0-1 0,-1 1 0,1-1 0,-1 0 0,-1 1 0,1 0 0,-1-1 0,0 1 0,0 0 0,-1 0 0,1 0 0,-1 0 0,0 0 0,-1 0 0,1 1 0,-1 0 0,0 0 0,0 0 0,0 0 0,0 0 0,-8-4 0,10 7 0,1 0 0,-1 0 0,0 0 0,1 0 0,-1 0 0,0 0 0,1 0 0,-1 1 0,0-1 0,0 1 0,0-1 0,0 1 0,0 0 0,0 0 0,0-1 0,0 1 0,1 1 0,-1-1 0,0 0 0,0 0 0,0 1 0,0-1 0,0 1 0,0 0 0,1-1 0,-1 1 0,0 0 0,1 0 0,-1 0 0,0 0 0,1 0 0,-1 1 0,1-1 0,0 0 0,-1 1 0,1-1 0,0 1 0,0-1 0,0 1 0,0 0 0,0-1 0,0 1 0,0 0 0,1 0 0,-1 0 0,0 3 0,-1 1 0,1 1 0,0-1 0,0 1 0,1 0 0,-1 0 0,1 0 0,1-1 0,-1 1 0,1 0 0,1-1 0,-1 1 0,4 9 0,0-7 9,-1 0 1,2 0-1,-1-1 0,1 0 0,1 0 1,0 0-1,0-1 0,0 0 0,1 0 0,0 0 1,0-1-1,13 7 0,-2-3-306,0-1 0,1 0 0,0-1 0,38 9 0,0-5-6529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8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70 155 24575,'0'0'0,"0"-1"0,0 1 0,0-1 0,0 1 0,0-1 0,0 1 0,0-1 0,0 1 0,0-1 0,0 1 0,0-1 0,0 1 0,0-1 0,0 1 0,-1-1 0,1 1 0,0 0 0,0-1 0,-1 1 0,1-1 0,0 1 0,0-1 0,-1 1 0,1 0 0,0-1 0,-1 1 0,1 0 0,-1-1 0,1 1 0,0 0 0,-1 0 0,0-1 0,-13 9 0,-12 25 0,22-22 0,0 0 0,0 0 0,1 0 0,1 0 0,0 1 0,0-1 0,1 1 0,1 0 0,0-1 0,0 1 0,1 0 0,0-1 0,1 1 0,1-1 0,0 0 0,6 15 0,-7-19 0,1-1 0,-1 0 0,1 0 0,1 0 0,-1 0 0,1 0 0,0-1 0,0 0 0,1 0 0,0 0 0,-1 0 0,2-1 0,-1 0 0,0 0 0,1 0 0,0 0 0,0-1 0,0 0 0,0 0 0,0-1 0,1 0 0,-1 0 0,1 0 0,-1-1 0,1 0 0,0 0 0,0-1 0,-1 0 0,11-1 0,-13 1 0,0-1 0,-1 0 0,1 0 0,0 0 0,-1 0 0,1 0 0,0-1 0,-1 0 0,0 1 0,1-1 0,-1-1 0,0 1 0,0 0 0,0-1 0,5-5 0,-4 3 0,-1-1 0,1 1 0,-1-1 0,0 0 0,0 0 0,0 0 0,-1-1 0,2-9 0,0-3 0,-2 1 0,0-1 0,-1 1 0,-1-1 0,-4-32 0,1 32 0,0 0 0,-2 1 0,0 0 0,-1 0 0,-14-31 0,15 40 0,0-1 0,-1 1 0,0 0 0,0 0 0,-1 1 0,0 0 0,-1 0 0,1 1 0,-2 0 0,1 0 0,-14-8 0,20 13 4,0 1-1,0 0 1,0 0-1,0 0 1,0 0-1,0 0 1,0 0-1,0 1 1,0-1-1,0 1 1,0-1 0,-1 1-1,1 0 1,0 0-1,0 0 1,0 0-1,-1 0 1,1 0-1,0 1 1,0-1-1,0 1 1,0 0-1,0-1 1,0 1-1,0 0 1,0 0-1,0 0 1,0 0-1,0 1 1,1-1-1,-1 0 1,0 1-1,-2 2 1,1 2-153,-1 0 1,1 0-1,0 0 1,0 0-1,1 0 1,-1 1-1,1-1 1,1 1-1,-2 9 1,-1 19-6678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78 152 24575,'-1'-1'0,"-1"-1"0,1 1 0,0-1 0,-1 1 0,0 0 0,1 0 0,-1 0 0,0 0 0,1 0 0,-1 0 0,0 0 0,0 0 0,0 1 0,0-1 0,0 1 0,-4-1 0,5 1 0,0 0 0,-1 1 0,1-1 0,-1 0 0,1 1 0,0-1 0,0 1 0,-1 0 0,1-1 0,0 1 0,0 0 0,-1 0 0,1-1 0,0 1 0,0 0 0,0 0 0,0 0 0,-1 2 0,-1 2 0,1-1 0,-1 1 0,1 0 0,0 0 0,0 0 0,0 0 0,1 0 0,0 0 0,0 0 0,0 1 0,0 5 0,1-5 0,1 0 0,0-1 0,-1 1 0,2-1 0,-1 1 0,1-1 0,0 0 0,0 0 0,0 0 0,1 0 0,-1 0 0,1 0 0,0 0 0,1-1 0,6 7 0,-8-8 0,1 0 0,0-1 0,0 1 0,0-1 0,0 1 0,1-1 0,-1 0 0,1 0 0,-1-1 0,1 1 0,0-1 0,-1 0 0,1 0 0,0 0 0,0 0 0,0-1 0,0 1 0,0-1 0,0 0 0,-1 0 0,1-1 0,8 0 0,-9-1 0,0 0 0,1 1 0,-1-1 0,0 0 0,0 0 0,-1 0 0,1-1 0,0 1 0,-1-1 0,1 0 0,-1 1 0,0-1 0,0 0 0,0 0 0,0-1 0,-1 1 0,1 0 0,-1 0 0,0-1 0,0 1 0,0-1 0,1-5 0,1-10 0,0-1 0,0-35 0,-2 45 0,-1-10 0,-3-40 0,3 55 0,-1 0 0,0 0 0,0 0 0,-1 0 0,1 0 0,-1 0 0,0 0 0,-1 1 0,1-1 0,-1 1 0,0-1 0,-6-6 0,8 10 0,0 0 0,0 0 0,1 0 0,-1 0 0,0 0 0,-1 0 0,1 1 0,0-1 0,0 0 0,0 1 0,0-1 0,0 1 0,-1 0 0,1-1 0,0 1 0,0 0 0,-1 0 0,1-1 0,0 1 0,-1 0 0,1 0 0,0 1 0,0-1 0,-1 0 0,-1 1 0,1 0 0,0 0 0,-1 0 0,1 1 0,0-1 0,0 1 0,0 0 0,0-1 0,1 1 0,-1 0 0,0 0 0,-2 5 0,-2 2 0,1 1 0,0 0 0,1 1 0,-6 17 0,5-9 0,1-1 0,1 1 0,0 0 0,2 0 0,0 1 0,1-1 0,3 22 0,-2-34 0,0 1 0,1-1 0,0 0 0,1 0 0,-1 0 0,1-1 0,0 1 0,1-1 0,6 10 0,-7-12 0,1 0 0,0-1 0,-1 1 0,1-1 0,0 0 0,1 0 0,-1 0 0,0 0 0,1-1 0,0 1 0,-1-1 0,1-1 0,0 1 0,10 1 0,50 2-1365,-37-5-5461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24575,'-2'149'0,"9"217"0,3-295 0,2 0 0,4-1 0,29 84 0,-26-111-1365,-10-29-5461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9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129 25 24575,'2'-2'0,"0"0"0,0 0 0,0 0 0,0 0 0,0 0 0,1 1 0,-1-1 0,1 1 0,-1-1 0,1 1 0,0 0 0,-1 0 0,1 0 0,0 0 0,0 1 0,-1-1 0,1 1 0,0-1 0,0 1 0,0 0 0,0 0 0,0 1 0,0-1 0,-1 0 0,1 1 0,0 0 0,0 0 0,0-1 0,-1 2 0,1-1 0,0 0 0,-1 1 0,0-1 0,1 1 0,-1-1 0,0 1 0,1 0 0,-1 0 0,0 0 0,-1 1 0,1-1 0,0 0 0,-1 1 0,3 3 0,1 3 0,0 0 0,0 0 0,-1 0 0,0 1 0,0 0 0,-1-1 0,-1 1 0,0 0 0,0 1 0,0 16 0,-2-22 0,0 0 0,0 0 0,0 0 0,-1 0 0,1 0 0,-1 0 0,-1-1 0,1 1 0,-1 0 0,1 0 0,-1-1 0,-1 1 0,1-1 0,-1 1 0,0-1 0,0 0 0,0 0 0,0-1 0,-1 1 0,1 0 0,-1-1 0,0 0 0,-7 4 0,1-2 0,-1 0 0,0-1 0,0 0 0,-1-1 0,1 0 0,-1-1 0,1-1 0,-1 0 0,0 0 0,0-1 0,0 0 0,1-1 0,-1-1 0,-17-4 0,27 6 4,0 0 0,0-1 0,1 0 0,-1 1 0,1-1-1,-1 0 1,1 0 0,-1 1 0,1-1 0,-1 0 0,1-1 0,0 1-1,-1 0 1,1 0 0,0-1 0,0 1 0,0 0 0,0-1 0,0 1 0,0-1-1,0 1 1,1-1 0,-1 0 0,1 1 0,-1-1 0,1 0 0,-1 1-1,1-1 1,0 0 0,0-1 0,0 0-82,1 0 0,0 1 0,0-1-1,0 1 1,0-1 0,0 1 0,0 0 0,1-1 0,-1 1-1,1 0 1,0 0 0,-1 0 0,1 0 0,0 0 0,0 1-1,0-1 1,1 0 0,2-1 0,18-10-6748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9.9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160 205 24575,'-4'-2'0,"0"0"0,0 0 0,-1 0 0,1 1 0,-1-1 0,0 1 0,1 0 0,-1 0 0,0 1 0,1 0 0,-1-1 0,0 2 0,0-1 0,0 0 0,1 1 0,-1 0 0,0 0 0,1 0 0,-9 4 0,9-2 0,0 0 0,0 0 0,0 0 0,0 0 0,0 1 0,1-1 0,-1 1 0,1 0 0,0 0 0,1 0 0,-1 1 0,1-1 0,-1 1 0,1-1 0,1 1 0,-1 0 0,1-1 0,-2 10 0,2-9 0,0 1 0,0 0 0,1 0 0,-1 0 0,2 0 0,-1 0 0,0 0 0,1 0 0,0 0 0,1 0 0,-1 0 0,1-1 0,0 1 0,5 8 0,-5-11 0,0 0 0,0 0 0,1 0 0,-1 0 0,1-1 0,-1 1 0,1-1 0,0 0 0,0 0 0,0 0 0,0 0 0,0 0 0,1-1 0,-1 1 0,0-1 0,1 0 0,-1 0 0,1 0 0,-1-1 0,1 1 0,0-1 0,-1 0 0,1 0 0,-1 0 0,7-1 0,-6 0 0,0 0 0,0 0 0,0 0 0,0 0 0,-1-1 0,1 0 0,0 0 0,-1 0 0,1 0 0,-1 0 0,0-1 0,0 0 0,0 0 0,0 1 0,0-2 0,0 1 0,-1 0 0,0 0 0,1-1 0,-1 1 0,0-1 0,-1 0 0,3-5 0,-2 2 0,0 1 0,0 0 0,-1-1 0,1 1 0,-1 0 0,-1-1 0,1 0 0,-1 1 0,-1-1 0,1 1 0,-1-1 0,0 1 0,-3-13 0,3 20 0,1-1 0,0 0 0,0 0 0,0 0 0,0 0 0,0 1 0,0-1 0,-1 0 0,1 0 0,0 0 0,0 0 0,0 0 0,0 0 0,-1 1 0,1-1 0,0 0 0,0 0 0,0 0 0,-1 0 0,1 0 0,0 0 0,0 0 0,0 0 0,-1 0 0,1 0 0,0 0 0,0 0 0,0 0 0,-1 0 0,1 0 0,0 0 0,0 0 0,0 0 0,-1 0 0,1 0 0,0-1 0,0 1 0,0 0 0,0 0 0,-1 0 0,1 0 0,0 0 0,0 0 0,0-1 0,0 1 0,0 0 0,-1 0 0,1 0 0,0 0 0,0-1 0,0 1 0,0 0 0,0 0 0,-2 20 0,4-13 0,1 0 0,-1 0 0,1-1 0,1 1 0,-1-1 0,1 1 0,0-1 0,1 0 0,0-1 0,0 1 0,0-1 0,0 0 0,1 0 0,9 6 0,-12-8 0,1-1 0,0 0 0,0 1 0,0-1 0,1-1 0,-1 1 0,0-1 0,1 0 0,-1 0 0,1 0 0,4 0 0,-6-1 0,0 0 0,0 0 0,-1-1 0,1 1 0,-1-1 0,1 1 0,0-1 0,-1 0 0,1 0 0,-1 0 0,1-1 0,-1 1 0,0-1 0,0 1 0,0-1 0,0 0 0,0 1 0,0-1 0,3-4 0,-1 1 0,-1 0 0,0 0 0,-1-1 0,1 1 0,-1-1 0,0 1 0,-1-1 0,1 0 0,-1 1 0,1-10 0,-1-63 0,-1 56 0,-4-42 0,4 58 0,-1 0 0,-1 0 0,1 0 0,-1 1 0,0-1 0,0 1 0,0-1 0,-6-7 0,-1 4 0,4 13 0,5-2 0,0-1 0,0 1 0,0-1 0,0 1 0,0-1 0,0 1 0,0-1 0,1 1 0,-1-1 0,1 1 0,-1-1 0,1 0 0,1 3 0,0 0 0,1 0 0,0-1 0,0 1 0,0-1 0,0 1 0,1-1 0,-1 0 0,1 0 0,0-1 0,0 1 0,0-1 0,0 0 0,9 4 0,0-3 0,0 1 0,0-2 0,19 2 0,-7 0 0,-23-4 0,0 1 0,0-1 0,0 1 0,0 0 0,1 0 0,-1 0 0,0 0 0,0 0 0,-1 0 0,1 0 0,0 1 0,0-1 0,-1 1 0,1 0 0,0-1 0,-1 1 0,0 0 0,1 0 0,-1 0 0,0 0 0,1 3 0,2 5 0,0 0 0,-1 1 0,3 15 0,1 4 0,-4-23 0,0 0 0,0 0 0,1 0 0,0 0 0,0-1 0,1 1 0,-1-1 0,2 0 0,-1-1 0,11 10 0,-14-14 0,0 1 0,-1-1 0,1 1 0,0-1 0,0 0 0,0 0 0,0 0 0,1 0 0,-1 0 0,0-1 0,0 1 0,1 0 0,-1-1 0,0 0 0,0 1 0,1-1 0,-1 0 0,0 0 0,1-1 0,-1 1 0,0 0 0,0-1 0,1 1 0,-1-1 0,0 0 0,0 0 0,0 0 0,0 0 0,0 0 0,0 0 0,0-1 0,0 1 0,0-1 0,0 1 0,-1-1 0,1 1 0,-1-1 0,1 0 0,1-4 0,3-3 0,-1 0 0,-1 0 0,0 0 0,0-1 0,-1 1 0,0-1 0,0 0 0,1-18 0,2-86 0,-5 97 0,-1-2 0,0 1 0,-5-31 0,-1 34 0,6 14 0,0 1 0,0 0 0,0 0 0,-1 0 0,1 0 0,0 0 0,0 0 0,0 0 0,0 0 0,0 0 0,-1 0 0,1 0 0,0 0 0,0 0 0,0 0 0,0 0 0,0 0 0,-1 0 0,1 0 0,0 0 0,0 0 0,0 0 0,0 0 0,0 0 0,-1 0 0,1 0 0,0 0 0,0 0 0,0 1 0,0-1 0,0 0 0,0 0 0,0 0 0,-1 0 0,1 0 0,0 0 0,0 0 0,0 0 0,0 1 0,0-1 0,0 0 0,0 0 0,0 0 0,0 0 0,0 1 0,-7 26 0,2 45 0,3 0 0,3 0 0,18 121 0,-18-186 0,-1 0 0,1 0 0,0-1 0,1 1 0,-1 0 0,1-1 0,5 12 0,-7-18 0,0 0 0,0-1 0,0 1 0,0 0 0,0 0 0,0 0 0,0 0 0,0 0 0,1 0 0,-1-1 0,0 1 0,0 0 0,0 0 0,0 0 0,0 0 0,0 0 0,0 0 0,0 0 0,0-1 0,0 1 0,1 0 0,-1 0 0,0 0 0,0 0 0,0 0 0,0 0 0,0 0 0,0 0 0,1 0 0,-1 0 0,0 0 0,0 0 0,0 0 0,0 0 0,0 0 0,1 0 0,-1 0 0,0 0 0,0 0 0,0 0 0,0 0 0,0 0 0,1 0 0,-1 0 0,0 0 0,0 0 0,0 0 0,0 0 0,0 0 0,0 0 0,0 1 0,1-1 0,-1 0 0,0 0 0,0 0 0,0 0 0,0 0 0,0 0 0,0 0 0,0 1 0,0-1 0,0 0 0,1-14 0,-8-64 0,3 57 0,2 0 0,0 0 0,1-1 0,2 1 0,0 0 0,1 0 0,5-22 0,-6 40 7,0-1-1,1 0 1,-1 1-1,1-1 1,0 1-1,0-1 1,1 1-1,-1 0 1,1 0-1,-1 0 0,1 0 1,0 0-1,0 1 1,0-1-1,1 1 1,-1 0-1,6-3 1,-1 2-219,0 0 0,1 0 1,0 1-1,0 0 0,0 0 1,12 0-1,25-1-6614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1.0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0 24575,'1'69'0,"4"-1"0,2 1 0,3-2 0,31 110 0,-58-212 0,-20-41 0,33 67 0,1 0 0,0 0 0,0 0 0,1-1 0,0 1 0,-1-17 0,3 23 0,1 0 0,-1 0 0,1 0 0,-1 0 0,1 0 0,0 0 0,0 0 0,0 0 0,0 0 0,1 1 0,-1-1 0,1 0 0,-1 1 0,1-1 0,0 1 0,0 0 0,0 0 0,1 0 0,-1 0 0,0 0 0,1 0 0,-1 0 0,1 1 0,0-1 0,-1 1 0,1 0 0,5-2 0,7-1 0,0 0 0,1 0 0,0 2 0,18-1 0,-10 0 0,15-2 0,-16 1 0,1 1 0,0 2 0,29 0 0,-53 2 0,0-1 0,0 0 0,1 0 0,-1 0 0,0 0 0,0 0 0,0 1 0,0-1 0,0 0 0,1 0 0,-1 0 0,0 1 0,0-1 0,0 0 0,0 0 0,0 1 0,0-1 0,0 0 0,0 0 0,0 0 0,0 1 0,0-1 0,0 0 0,0 0 0,0 1 0,0-1 0,0 0 0,0 0 0,0 1 0,0-1 0,0 0 0,0 0 0,0 0 0,0 1 0,-1-1 0,1 0 0,0 0 0,0 0 0,0 1 0,0-1 0,0 0 0,-1 0 0,1 0 0,0 0 0,0 1 0,0-1 0,-1 0 0,1 0 0,-13 16 0,8-10 0,0 2 0,0 0 0,0 0 0,1 1 0,0 0 0,1 0 0,0 0 0,0 0 0,1 0 0,0 0 0,0 1 0,1-1 0,1 1 0,0 14 0,0-20 0,1 1 0,-1-1 0,1 0 0,0 0 0,0 0 0,0 0 0,0-1 0,1 1 0,0 0 0,0 0 0,0-1 0,0 1 0,0-1 0,1 0 0,-1 1 0,1-1 0,0-1 0,0 1 0,0 0 0,0-1 0,1 1 0,-1-1 0,1 0 0,-1 0 0,1 0 0,0-1 0,0 1 0,0-1 0,0 0 0,0 0 0,0 0 0,0-1 0,6 1 0,-8-1 0,0 0 0,1 0 0,-1 0 0,0-1 0,1 1 0,-1-1 0,0 1 0,0-1 0,0 0 0,0 0 0,0 0 0,0 0 0,0 0 0,0 0 0,0-1 0,0 1 0,0 0 0,-1-1 0,1 0 0,0 1 0,-1-1 0,0 0 0,1 0 0,-1 0 0,0 0 0,0 0 0,0 0 0,0 0 0,0 0 0,-1 0 0,1-1 0,-1 1 0,1 0 0,-1 0 0,0-4 0,1-3 0,0 1 0,-1-1 0,0 1 0,-1-1 0,0 1 0,0 0 0,0-1 0,-5-12 0,2 12 0,-1 0 0,0 1 0,0-1 0,-1 1 0,0 0 0,0 1 0,-10-10 0,-9-11 0,25 28 0,0-1 0,-1 1 0,1-1 0,-1 1 0,1-1 0,0 1 0,-1-1 0,1 1 0,0-1 0,0 1 0,0-1 0,-1 1 0,1-1 0,0 1 0,0-1 0,0 1 0,0-1 0,0 1 0,0-1 0,0 1 0,0-1 0,0 0 0,0 1 0,0-1 0,0 1 0,0-1 0,1 1 0,-1-1 0,0 1 0,0-1 0,1 1 0,-1-1 0,0 1 0,0-1 0,1 1 0,-1-1 0,1 1 0,-1 0 0,0-1 0,1 1 0,-1 0 0,1-1 0,-1 1 0,1 0 0,-1-1 0,1 1 0,-1 0 0,1 0 0,-1 0 0,1 0 0,-1-1 0,1 1 0,0 0 0,-1 0 0,1 0 0,-1 0 0,1 0 0,0 1 0,43-4 0,-37 3 0,236 4 0,-236-5 0,0 0 0,0 0 0,-1 0 0,1-1 0,8-2 0,-14 4 0,-1 0 0,1-1 0,0 1 0,0 0 0,0 0 0,0-1 0,0 1 0,-1 0 0,1-1 0,0 1 0,0-1 0,0 1 0,-1-1 0,1 0 0,0 1 0,-1-1 0,1 0 0,-1 1 0,1-1 0,-1 0 0,1 0 0,-1 1 0,1-1 0,-1 0 0,0 0 0,1 0 0,-1 0 0,0 1 0,0-1 0,0 0 0,1 0 0,-1 0 0,0 0 0,0 0 0,0 0 0,0 0 0,-1 0 0,1 1 0,0-1 0,0 0 0,-1 0 0,1 0 0,0 0 0,-1 0 0,1 1 0,-1-1 0,1 0 0,-2-1 0,0 0 0,0 0 0,0-1 0,-1 1 0,1 0 0,-1 0 0,0 0 0,0 1 0,1-1 0,-1 1 0,0 0 0,0-1 0,0 1 0,-1 0 0,1 1 0,0-1 0,0 1 0,0-1 0,-1 1 0,1 0 0,0 0 0,0 0 0,-1 1 0,-2 0 0,2 0 0,1-1 0,-1 1 0,0 0 0,1 0 0,-1 1 0,1-1 0,0 1 0,-1 0 0,1-1 0,0 2 0,0-1 0,0 0 0,1 0 0,-1 1 0,0 0 0,1-1 0,0 1 0,-1 0 0,1 0 0,-2 5 0,2-5 0,1 0 0,0 0 0,-1 1 0,1-1 0,0 0 0,1 1 0,-1-1 0,0 1 0,1-1 0,0 1 0,0-1 0,0 1 0,0-1 0,1 1 0,-1-1 0,1 1 0,0-1 0,0 1 0,0-1 0,1 0 0,-1 0 0,1 0 0,0 1 0,-1-1 0,1-1 0,1 1 0,-1 0 0,0 0 0,1-1 0,-1 0 0,1 1 0,0-1 0,0 0 0,0 0 0,0 0 0,0-1 0,0 1 0,7 1 0,-4 0 0,1-1 0,0 0 0,1 0 0,-1-1 0,0 0 0,0 0 0,1 0 0,-1-1 0,1 0 0,-1-1 0,0 0 0,0 0 0,1 0 0,-1-1 0,0 0 0,0-1 0,0 1 0,7-5 0,-9 3 0,0 0 0,0 0 0,0 0 0,-1-1 0,0 1 0,0-1 0,0 0 0,0 0 0,-1 0 0,0-1 0,4-10 0,-5 13 0,-1-1 0,1 0 0,-1 0 0,0 1 0,0-1 0,-1 0 0,1 0 0,-1 0 0,0 0 0,0 0 0,0 0 0,0 0 0,-1 0 0,0 0 0,1 0 0,-2 0 0,1 1 0,-3-8 0,4 10 0,-1 1 0,1-1 0,0 0 0,-1 1 0,1-1 0,0 0 0,-1 1 0,1-1 0,0 1 0,-1-1 0,1 1 0,-1-1 0,1 1 0,-1-1 0,0 1 0,1-1 0,-1 1 0,1 0 0,-1-1 0,0 1 0,1 0 0,-1 0 0,0-1 0,1 1 0,-1 0 0,0 0 0,0 0 0,1 0 0,-1 0 0,0 0 0,1 0 0,-1 0 0,0 0 0,1 0 0,-1 0 0,0 1 0,1-1 0,-1 0 0,0 0 0,1 1 0,-1-1 0,0 0 0,1 1 0,-1-1 0,1 1 0,-1 0 0,-2 1 0,1 1 0,0-1 0,0 1 0,0-1 0,0 1 0,1 0 0,-1 0 0,1 0 0,-2 5 0,-4 18 0,1 1 0,1-1 0,2 1 0,0 0 0,2 31 0,15 137 0,14-12 0,4 29 0,-32-208 0,1 0 0,-1 1 0,0-1 0,0 0 0,-1 0 0,1 0 0,-1 1 0,0-1 0,0 0 0,-1 0 0,1 0 0,-4 6 0,4-9 0,0 1 0,0-1 0,0 0 0,0 0 0,-1 1 0,1-1 0,0 0 0,-1 0 0,1 0 0,-1-1 0,1 1 0,-1 0 0,1-1 0,-1 1 0,0 0 0,1-1 0,-1 0 0,0 1 0,1-1 0,-1 0 0,0 0 0,0 0 0,1 0 0,-1 0 0,0-1 0,1 1 0,-1 0 0,0-1 0,1 1 0,-1-1 0,1 0 0,-3 0 0,-5-4 0,1 1 0,0-1 0,0 0 0,0-1 0,1 0 0,-1 0 0,1-1 0,1 0 0,-1 0 0,1 0 0,-8-14 0,5 6 0,1 1 0,0-1 0,1 0 0,0-1 0,-7-31 0,11 34-85,1-1 0,1 0-1,0 0 1,1 0 0,0 0-1,1 0 1,1 0 0,0 1-1,1-1 1,0 0 0,1 1-1,1 0 1,0 0 0,1 0-1,13-21 1,12-14-6741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2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62 279 24575,'-2'0'0,"1"-1"0,-1 0 0,1 0 0,-1 1 0,0-1 0,1 1 0,-1-1 0,0 1 0,1 0 0,-1 0 0,0-1 0,0 1 0,1 0 0,-1 1 0,0-1 0,0 0 0,1 0 0,-1 1 0,0-1 0,1 1 0,-1 0 0,0-1 0,1 1 0,-1 0 0,1 0 0,-1 0 0,1 0 0,0 0 0,-1 0 0,1 1 0,0-1 0,0 0 0,0 1 0,0-1 0,0 0 0,0 1 0,0 0 0,0-1 0,0 1 0,1-1 0,-1 1 0,1 0 0,-1-1 0,1 1 0,0 0 0,0 0 0,0-1 0,0 1 0,0 0 0,0 0 0,0-1 0,0 1 0,1 0 0,-1 0 0,1-1 0,-1 1 0,1 0 0,0-1 0,-1 1 0,1-1 0,0 1 0,0-1 0,0 1 0,0-1 0,1 0 0,-1 0 0,0 1 0,0-1 0,3 1 0,-2 0 0,0-1 0,0 1 0,0-1 0,1 0 0,-1 0 0,1 0 0,-1 0 0,0 0 0,1-1 0,0 1 0,-1-1 0,1 1 0,-1-1 0,1 0 0,0 0 0,-1 0 0,1 0 0,0-1 0,-1 1 0,1-1 0,-1 1 0,3-2 0,0 0 0,0-1 0,0 1 0,-1-1 0,1 0 0,-1 0 0,0 0 0,0-1 0,0 1 0,0-1 0,-1 0 0,4-5 0,-4 5 0,1-1 0,-1 0 0,-1 0 0,1-1 0,-1 1 0,1-1 0,-1 1 0,-1-1 0,3-11 0,-4 14 0,0 1 0,0-1 0,0 0 0,0 0 0,0 0 0,0 0 0,-1 1 0,1-1 0,-1 0 0,0 0 0,0 1 0,0-1 0,0 1 0,0-1 0,-1 1 0,1-1 0,-1 1 0,0 0 0,1-1 0,-4-1 0,3 2 0,1 0 0,-1 1 0,0 0 0,0-1 0,0 1 0,0 0 0,-1 0 0,1 0 0,0 0 0,0 0 0,-1 0 0,1 1 0,0-1 0,-1 1 0,1 0 0,-1 0 0,1 0 0,0 0 0,-1 0 0,1 0 0,-1 0 0,1 1 0,0 0 0,-1-1 0,1 1 0,0 0 0,0 0 0,-1 0 0,1 0 0,0 0 0,0 1 0,0-1 0,-3 4 0,1-1 0,-1 0 0,1 0 0,0 1 0,1-1 0,-1 1 0,1 0 0,0 0 0,0 1 0,1-1 0,-1 1 0,1-1 0,-3 12 0,4-10 0,0 0 0,0 0 0,1 0 0,0 0 0,0 0 0,0 0 0,1 0 0,0 0 0,0 0 0,1 0 0,0-1 0,0 1 0,1 0 0,0-1 0,0 0 0,0 0 0,1 0 0,0 0 0,0 0 0,0-1 0,9 9 0,-7-9 0,1 0 0,0 0 0,0 0 0,0-1 0,0 0 0,1-1 0,-1 1 0,1-2 0,0 1 0,0-1 0,0 0 0,0 0 0,0-1 0,1 0 0,-1-1 0,0 0 0,1 0 0,8-2 0,-9 0 0,1 1 0,-1-1 0,0-1 0,0 0 0,0 0 0,0 0 0,0-1 0,-1 0 0,0-1 0,0 0 0,0 0 0,0 0 0,-1-1 0,0 0 0,0 0 0,0 0 0,-1-1 0,0 0 0,0 0 0,-1-1 0,0 1 0,0-1 0,4-13 0,0-3 0,-1 1 0,-1-1 0,-2 0 0,0 0 0,-2-1 0,0 1 0,-3-27 0,2 42 0,-2 1 0,1-1 0,-1 1 0,0 0 0,-1-1 0,0 1 0,0 0 0,-1 0 0,0 0 0,-6-12 0,9 20 0,0-1 0,0 1 0,-1-1 0,1 1 0,0-1 0,0 1 0,-1-1 0,1 1 0,0 0 0,-1-1 0,1 1 0,0-1 0,-1 1 0,1 0 0,-1-1 0,1 1 0,0 0 0,-1 0 0,1-1 0,-1 1 0,1 0 0,-1 0 0,1 0 0,-1 0 0,1-1 0,-1 1 0,1 0 0,-1 0 0,1 0 0,-1 0 0,1 0 0,-1 0 0,0 0 0,1 1 0,-1-1 0,0 0 0,0 1 0,0 0 0,0 1 0,0-1 0,0 0 0,1 0 0,-1 1 0,0-1 0,0 0 0,1 1 0,-1-1 0,1 1 0,-1 1 0,-7 48 0,8-4 0,1 0 0,2 0 0,19 90 0,-6-42 0,-16-80 0,-9-23 0,-8-24 0,16 27 0,-1-1 0,1 1 0,0-1 0,0 1 0,0-1 0,1 0 0,0 1 0,0-1 0,0 1 0,1-1 0,0 0 0,0 1 0,0-1 0,1 1 0,-1 0 0,1-1 0,1 1 0,-1 0 0,1 0 0,0 1 0,0-1 0,0 0 0,1 1 0,0 0 0,0 0 0,0 0 0,0 0 0,0 1 0,6-4 0,13-8 0,44-20 0,-49 27 0,0 0 0,-1-2 0,0 0 0,-1-1 0,20-17 0,-33 25 0,0 0 0,0 0 0,-1 0 0,1-1 0,-1 1 0,0-1 0,0 1 0,-1-1 0,1 0 0,-1 0 0,1 0 0,-1 1 0,0-1 0,-1-1 0,1 1 0,-1 0 0,0-5 0,0 7 0,0 0 0,-1-1 0,1 1 0,-1 0 0,1-1 0,-1 1 0,0 0 0,0 0 0,0 0 0,0 0 0,0 0 0,-1 0 0,1 0 0,-1 0 0,1 1 0,-1-1 0,1 0 0,-1 1 0,0-1 0,0 1 0,0 0 0,0 0 0,0 0 0,0-1 0,0 2 0,0-1 0,-1 0 0,1 0 0,0 1 0,-5-1 0,5 1 0,1 0 0,-1 0 0,0 0 0,0 0 0,0 0 0,0 1 0,0-1 0,1 1 0,-1-1 0,0 1 0,0 0 0,1-1 0,-1 1 0,1 0 0,-1 0 0,1 0 0,-1 1 0,1-1 0,-1 0 0,1 0 0,0 1 0,0-1 0,0 1 0,-1-1 0,2 1 0,-1 0 0,0-1 0,0 1 0,0 0 0,1-1 0,-1 1 0,1 0 0,-1 0 0,1 2 0,-3 10 0,0 0 0,1-1 0,0 21 0,2-26 0,-1 19 0,1 0 0,1 0 0,1 0 0,2 0 0,0-1 0,2 0 0,10 28 0,-15-50 0,1 0 0,0 0 0,0 0 0,0-1 0,0 1 0,1-1 0,-1 1 0,1-1 0,0 0 0,4 4 0,-6-6 0,0 0 0,1-1 0,-1 1 0,0 0 0,0 0 0,1-1 0,-1 1 0,1-1 0,-1 0 0,0 1 0,1-1 0,-1 0 0,1 0 0,-1 0 0,1 0 0,-1 0 0,1 0 0,-1 0 0,1 0 0,-1 0 0,0-1 0,1 1 0,-1-1 0,1 1 0,-1-1 0,0 0 0,1 1 0,-1-1 0,0 0 0,0 0 0,0 0 0,1-1 0,4-3 0,-1 0 0,0 0 0,-1-1 0,1 1 0,-1-1 0,0 0 0,-1 0 0,5-11 0,17-57 0,-8 22 0,-17 51 0,0 0 0,0 0 0,1 0 0,-1 0 0,0 1 0,1-1 0,-1 0 0,0 0 0,1 0 0,-1 1 0,1-1 0,0 0 0,-1 1 0,1-1 0,-1 0 0,1 1 0,0-1 0,0 1 0,0-1 0,0 1 0,-1 0 0,1 0 0,-1 0 0,1 1 0,-1-1 0,1 0 0,-1 0 0,0 1 0,1-1 0,-1 0 0,1 1 0,-1-1 0,0 0 0,1 1 0,-1-1 0,0 0 0,0 1 0,1-1 0,-1 1 0,0-1 0,0 1 0,0-1 0,1 0 0,-1 2 0,10 40 0,-8-34 0,2 19 0,-2-13 0,1 0 0,0 0 0,0-1 0,8 19 0,-10-29 0,0-1 0,0 1 0,1-1 0,-1 0 0,0 0 0,1 1 0,0-1 0,-1 0 0,1 0 0,0-1 0,0 1 0,0 0 0,0-1 0,0 1 0,1-1 0,-1 1 0,0-1 0,1 0 0,-1 0 0,1 0 0,-1-1 0,1 1 0,-1 0 0,1-1 0,-1 0 0,1 1 0,0-1 0,-1 0 0,5-1 0,-3 0 0,1 0 0,-1-1 0,0 0 0,1 0 0,-1 0 0,0 0 0,0-1 0,0 1 0,-1-1 0,1 0 0,-1 0 0,1-1 0,-1 1 0,0-1 0,0 1 0,0-1 0,-1 0 0,3-5 0,0-1 0,0 1 0,0-1 0,-1 0 0,0 0 0,-1 0 0,4-21 0,-7 29 0,0 0 0,1 0 0,-1 0 0,0 0 0,0 0 0,0 0 0,-1 0 0,1 0 0,0 1 0,-1-1 0,1 0 0,-1 0 0,0 0 0,1 0 0,-1 1 0,0-1 0,0 0 0,0 1 0,0-1 0,-3-2 0,4 4 0,-1-1 0,1 1 0,-1 0 0,1 0 0,-1 0 0,1-1 0,-1 1 0,1 0 0,-1 0 0,1 0 0,-1 0 0,1 0 0,0 0 0,-1 0 0,1 0 0,-1 0 0,1 0 0,-1 0 0,1 0 0,-1 0 0,1 0 0,-1 1 0,1-1 0,-1 0 0,1 0 0,-1 0 0,1 1 0,-1-1 0,0 2 0,-1-1 0,1 0 0,0 1 0,0 0 0,0-1 0,-1 1 0,2-1 0,-1 1 0,0 0 0,0 0 0,0 2 0,-2 3 0,1 1 0,0-1 0,0 0 0,1 0 0,0 1 0,1-1 0,-1 0 0,1 1 0,1-1 0,0 1 0,0-1 0,3 11 0,-3-14 0,0-1 0,1 1 0,-1-1 0,1 1 0,0-1 0,1 0 0,-1 0 0,0 0 0,1 0 0,-1 0 0,1-1 0,0 1 0,0-1 0,0 0 0,0 1 0,1-2 0,-1 1 0,1 0 0,-1-1 0,1 1 0,-1-1 0,1 0 0,0 0 0,-1 0 0,8 0 0,-6-1 0,0 1 0,0-1 0,-1 0 0,1 0 0,0-1 0,0 0 0,0 0 0,0 0 0,0 0 0,-1-1 0,1 1 0,-1-1 0,1 0 0,-1-1 0,1 1 0,-1-1 0,0 0 0,0 0 0,-1 0 0,1 0 0,-1-1 0,1 0 0,-1 1 0,0-1 0,0 0 0,-1-1 0,1 1 0,-1 0 0,2-5 0,3-10 0,0-1 0,-1 1 0,-1-1 0,-1 0 0,2-33 0,1 21 0,-7 32 0,0-1 0,0 1 0,0 0 0,0 0 0,0 0 0,0 0 0,1 0 0,-1-1 0,0 1 0,0 0 0,0 0 0,0 0 0,0 0 0,0 0 0,0 0 0,1 0 0,-1-1 0,0 1 0,0 0 0,0 0 0,0 0 0,0 0 0,0 0 0,1 0 0,-1 0 0,0 0 0,0 0 0,0 0 0,0 0 0,1 0 0,-1 0 0,0 0 0,0 0 0,0 0 0,0 0 0,0 0 0,1 0 0,-1 0 0,0 0 0,0 0 0,0 0 0,0 0 0,0 0 0,1 1 0,-1-1 0,0 0 0,0 0 0,0 0 0,8 17 0,8 43-72,10 31 252,-23-82-364,0-1 0,1 0 0,0 0 0,1-1-1,-1 1 1,1-1 0,12 14 0,-1-8-6642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24575,'-1'45'0,"0"-17"0,3 43 0,-2-64 0,1 0 0,1 0 0,-1 0 0,1 0 0,0-1 0,1 1 0,-1 0 0,1-1 0,1 0 0,-1 0 0,5 7 0,-5-10 0,0 1 0,1-1 0,-1 0 0,1 0 0,-1-1 0,1 1 0,0-1 0,0 1 0,0-1 0,0-1 0,0 1 0,0 0 0,1-1 0,-1 0 0,0 0 0,1 0 0,-1-1 0,1 1 0,-1-1 0,1 0 0,0 0 0,-1-1 0,1 0 0,-1 1 0,0-1 0,7-3 0,-3 2 0,0-1 0,0-1 0,-1 0 0,1 0 0,-1 0 0,0-1 0,0 0 0,0 0 0,-1-1 0,1 0 0,-1 0 0,10-14 0,-12 13 0,1 0 0,-1 0 0,0-1 0,-1 0 0,0 0 0,0 0 0,0 0 0,-1 0 0,0 0 0,-1-1 0,0 1 0,0-1 0,-1 1 0,0-1 0,-2-13 0,-3 12 0,1 13 0,-2 17 0,6-10 0,0 0 0,0 0 0,1 0 0,1-1 0,0 1 0,0 0 0,0-1 0,8 16 0,-9-21 0,1 0 0,-1 0 0,1 0 0,0-1 0,0 1 0,1-1 0,-1 0 0,1 1 0,0-1 0,0 0 0,0 0 0,0-1 0,0 1 0,0-1 0,1 1 0,-1-1 0,1 0 0,0 0 0,0-1 0,0 1 0,-1-1 0,9 2 0,-9-3 0,1-1 0,-1 1 0,0-1 0,0 1 0,0-1 0,0 0 0,0 0 0,0 0 0,0-1 0,0 1 0,-1-1 0,1 1 0,0-1 0,-1 0 0,0 0 0,1 0 0,-1 0 0,0-1 0,0 1 0,0-1 0,0 1 0,0-1 0,-1 0 0,2-3 0,5-10 0,0 0 0,-2 0 0,6-18 0,-9 24 0,-1 3 0,0-1 0,1 1 0,1 0 0,-1 0 0,1 1 0,0-1 0,0 1 0,8-9 0,-10 13 0,0 0 0,-1 1 0,1-1 0,0 1 0,0 0 0,0 0 0,0 0 0,0 0 0,0 0 0,0 0 0,0 0 0,0 0 0,1 1 0,-1 0 0,0-1 0,0 1 0,1 0 0,-1 0 0,0 0 0,0 0 0,1 0 0,-1 1 0,0-1 0,0 1 0,1-1 0,-1 1 0,0 0 0,0 0 0,0 0 0,0 0 0,0 0 0,3 3 0,3 2 0,-1 0 0,-1 1 0,1 0 0,-1 1 0,0-1 0,-1 1 0,0 0 0,0 1 0,-1-1 0,0 1 0,0 0 0,-1 0 0,0 0 0,-1 0 0,0 0 0,0 1 0,-1-1 0,0 1 0,-1-1 0,0 1 0,-2 15 0,2-23 0,-1 0 0,1 1 0,-1-1 0,0 0 0,1 1 0,-1-1 0,0 0 0,-1 0 0,1 0 0,0 0 0,-1 0 0,1 0 0,-1 0 0,1 0 0,-1-1 0,0 1 0,0-1 0,0 1 0,0-1 0,0 0 0,0 1 0,0-1 0,0 0 0,-1-1 0,1 1 0,0 0 0,-4 0 0,4-1 0,0 0 0,0 0 0,0 0 0,0 0 0,0-1 0,0 1 0,0-1 0,1 1 0,-1-1 0,0 0 0,0 0 0,0 0 0,1 0 0,-1 0 0,0 0 0,1 0 0,-1 0 0,1-1 0,-1 1 0,1-1 0,0 1 0,0-1 0,-1 1 0,1-1 0,0 0 0,1 1 0,-1-1 0,0 0 0,0 0 0,1 0 0,-1 0 0,1 0 0,-1-2 0,0-6 0,0 1 0,1-1 0,0 1 0,0 0 0,1-1 0,1 1 0,-1-1 0,1 1 0,1 0 0,0 0 0,0 0 0,5-9 0,-5 12 0,0 0 0,0 0 0,0 1 0,0-1 0,1 1 0,0 0 0,0 0 0,1 0 0,-1 0 0,1 1 0,0 0 0,0 0 0,0 0 0,1 1 0,-1-1 0,1 2 0,0-1 0,10-3 0,-13 6 0,-1-1 0,0 1 0,1 0 0,-1 0 0,1 0 0,-1 1 0,0-1 0,1 1 0,-1-1 0,0 1 0,1 0 0,-1 0 0,0 0 0,0 0 0,0 0 0,0 0 0,0 1 0,0-1 0,0 1 0,0-1 0,0 1 0,-1 0 0,1 0 0,-1 0 0,1 0 0,-1 0 0,0 0 0,0 0 0,0 0 0,0 0 0,1 3 0,2 6 0,0 1 0,0 0 0,-1 0 0,2 19 0,-1 7-1365,-2-4-5461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5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24575,'-9'31'0,"-3"24"0,0 16 0,3 9 0,2-9-8191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9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1 155 24575,'3'-7'0,"1"0"0,0 0 0,0 0 0,1 1 0,0 0 0,8-8 0,-12 13 0,0 0 0,0 0 0,0 0 0,0 1 0,0-1 0,0 1 0,0-1 0,0 0 0,0 1 0,0 0 0,1-1 0,-1 1 0,0 0 0,0-1 0,0 1 0,1 0 0,-1 0 0,0 0 0,2 0 0,-1 1 0,0 0 0,-1 0 0,1 0 0,-1-1 0,0 1 0,1 1 0,-1-1 0,0 0 0,1 0 0,-1 0 0,0 1 0,0-1 0,0 0 0,0 1 0,0-1 0,-1 1 0,1 0 0,1 2 0,4 13 0,0 1 0,-2 0 0,6 36 0,-7-34 0,1-1 0,11 37 0,-15-55 0,1 1 0,-1-1 0,0 0 0,1 1 0,0-1 0,-1 0 0,1 0 0,0 0 0,-1 1 0,1-1 0,0 0 0,0 0 0,0 0 0,0 0 0,0-1 0,0 1 0,0 0 0,0 0 0,0 0 0,1-1 0,-1 1 0,0-1 0,0 1 0,1-1 0,1 1 0,-1-1 0,0-1 0,-1 1 0,1 0 0,0-1 0,0 0 0,0 1 0,-1-1 0,1 0 0,0 0 0,-1 0 0,1 0 0,-1 0 0,1 0 0,-1-1 0,3-1 0,4-7 0,1 0 0,-1-1 0,11-21 0,41-90 0,-60 121 0,1 0 0,-1 0 0,1 0 0,0 0 0,-1 0 0,1 0 0,0 1 0,-1-1 0,1 0 0,0 0 0,0 1 0,-1-1 0,1 0 0,0 1 0,0-1 0,0 1 0,0-1 0,2 0 0,-3 1 0,1 0 0,0 0 0,-1 1 0,1-1 0,0 0 0,-1 0 0,1 0 0,0 0 0,-1 1 0,1-1 0,0 0 0,-1 1 0,1-1 0,-1 0 0,1 1 0,0-1 0,-1 1 0,1-1 0,-1 1 0,1-1 0,-1 2 0,5 4 0,-1 1 0,0 0 0,-1 0 0,4 10 0,3 4 0,-7-16 0,0-1 0,1 1 0,-1-1 0,1 0 0,0 0 0,0-1 0,0 1 0,1-1 0,0 0 0,-1 0 0,1 0 0,0-1 0,0 0 0,0 0 0,0 0 0,1 0 0,-1-1 0,0 0 0,1 0 0,-1-1 0,1 1 0,-1-1 0,11-1 0,-9 0 0,0 0 0,0 0 0,-1-1 0,1 0 0,0 0 0,-1 0 0,0-1 0,1 0 0,-1-1 0,0 1 0,-1-1 0,1 0 0,-1 0 0,1-1 0,-1 0 0,-1 0 0,1 0 0,6-9 0,-6 5 0,0 1 0,-1-1 0,0 0 0,0 0 0,-1 0 0,0 0 0,-1-1 0,0 1 0,0-1 0,-1 0 0,0 1 0,-1-1 0,0 0 0,-2-11 0,2 19 0,-1 0 0,1 0 0,-1 0 0,0 0 0,0 0 0,1 0 0,-1 0 0,0 0 0,-1 1 0,1-1 0,0 0 0,0 1 0,-1-1 0,1 1 0,-1-1 0,0 1 0,1 0 0,-1 0 0,0 0 0,1 0 0,-1 0 0,0 0 0,0 0 0,0 0 0,0 1 0,0-1 0,0 1 0,0 0 0,-2-1 0,1 1 0,0 0 0,0 0 0,0 1 0,1-1 0,-1 1 0,0-1 0,0 1 0,1 0 0,-1 0 0,0 0 0,1 1 0,-1-1 0,1 0 0,0 1 0,-1 0 0,1-1 0,0 1 0,0 0 0,0 0 0,-3 5 0,0 1 0,1 0 0,0 1 0,0-1 0,1 1 0,0 0 0,1 0 0,0 1 0,0-1 0,1 0 0,0 1 0,0-1 0,1 0 0,1 1 0,0-1 0,1 10 0,4 11 0,0-1 0,2 0 0,16 40 0,28 38 0,-38-85 0,-2 1 0,-1 1 0,-1 0 0,-1 0 0,8 33 0,-17-54 0,1 1 0,-1-1 0,1 1 0,-1-1 0,0 1 0,-1-1 0,1 0 0,-1 1 0,1-1 0,-1 1 0,0-1 0,0 0 0,0 0 0,-1 1 0,1-1 0,-1 0 0,0 0 0,1-1 0,-1 1 0,-1 0 0,1 0 0,0-1 0,-1 0 0,1 1 0,-1-1 0,0 0 0,0 0 0,0 0 0,0-1 0,0 1 0,0-1 0,-6 2 0,-8 3 0,0-1 0,-1-2 0,1 0 0,-35 2 0,51-5 0,-56 3-682,-110-7-1,111-4-6143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2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305 123 24575,'-1'-7'0,"-1"0"0,0 0 0,0 0 0,-1 1 0,0-1 0,0 1 0,0-1 0,-1 1 0,0 0 0,0 1 0,0-1 0,-1 0 0,0 1 0,-10-8 0,11 10 0,0 0 0,-1 1 0,1-1 0,-1 1 0,1 0 0,-1 1 0,0-1 0,0 1 0,1 0 0,-1 0 0,0 1 0,0-1 0,0 1 0,0 0 0,0 0 0,0 1 0,0-1 0,0 1 0,0 0 0,1 1 0,-1-1 0,-5 3 0,1 0 0,0 1 0,1 0 0,0 0 0,0 0 0,0 1 0,0 0 0,1 1 0,0 0 0,1 0 0,0 0 0,0 1 0,0 0 0,1 0 0,0 0 0,0 1 0,1 0 0,-4 11 0,7-15 0,-1 0 0,0 1 0,1-1 0,0 0 0,1 1 0,-1-1 0,1 1 0,0-1 0,0 1 0,1-1 0,0 1 0,0-1 0,0 1 0,0-1 0,1 0 0,0 0 0,0 0 0,0 0 0,1 0 0,0 0 0,0 0 0,0-1 0,0 0 0,1 1 0,0-1 0,-1 0 0,2-1 0,-1 1 0,0-1 0,1 0 0,5 3 0,-2-1 0,-1-2 0,1 1 0,0-1 0,0 0 0,1 0 0,-1-1 0,0-1 0,1 1 0,-1-1 0,1 0 0,0-1 0,-1 0 0,1-1 0,-1 0 0,1 0 0,-1 0 0,1-1 0,-1-1 0,11-4 0,-10 3 0,0 0 0,0-1 0,0 0 0,-1 0 0,0-1 0,0-1 0,-1 1 0,0-1 0,0 0 0,0-1 0,-1 1 0,0-1 0,0 0 0,-1-1 0,0 0 0,5-13 0,-4 6 0,-1 0 0,5-25 0,-9 37 0,-1 0 0,1-1 0,-1 1 0,1 0 0,-1 0 0,0 0 0,-1 0 0,1 0 0,-1-1 0,0 1 0,0 0 0,0 0 0,0 0 0,-1 0 0,-1-4 0,2 8 0,1 0 0,0 0 0,0-1 0,0 1 0,0 0 0,-1 0 0,1 0 0,0 0 0,0 0 0,0 0 0,0-1 0,-1 1 0,1 0 0,0 0 0,0 0 0,0 0 0,-1 0 0,1 0 0,0 0 0,0 0 0,-1 0 0,1 0 0,0 0 0,0 0 0,0 0 0,-1 0 0,1 0 0,0 0 0,0 0 0,-1 0 0,1 0 0,0 1 0,0-1 0,0 0 0,-1 0 0,1 0 0,0 0 0,0 0 0,0 0 0,0 1 0,-1-1 0,1 0 0,0 0 0,0 0 0,0 1 0,0-1 0,0 0 0,0 0 0,0 0 0,0 1 0,-1-1 0,1 0 0,0 0 0,0 0 0,0 1 0,0-1 0,-5 15 0,4-8 7,0 0-1,0 0 0,1 0 0,0 0 1,1 0-1,-1 0 0,1 0 1,0 0-1,1 0 0,0 0 1,0 0-1,0 0 0,1-1 0,0 1 1,0-1-1,1 0 0,0 0 1,5 7-1,4 3-303,1 0 0,0 0 0,1-2 0,33 26 0,-4-9-6529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24575,'0'18'0,"0"23"0,0 28 0,4 23 0,6 20 0,6 16 0,0 14 0,2 5 0,-2-5 0,-4-14 0,-4-18 0,-3-21 0,-2-28 0,-7-39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78 24575,'-1'0'0,"1"0"0,0 0 0,0-1 0,-1 1 0,1 0 0,0 0 0,-1 0 0,1-1 0,-1 1 0,1 0 0,0 0 0,-1 0 0,1 0 0,0 0 0,-1 0 0,1 0 0,-1 0 0,1 0 0,0 0 0,-1 0 0,1 0 0,0 0 0,-1 0 0,1 0 0,-1 0 0,1 1 0,0-1 0,-1 0 0,1 0 0,0 0 0,-1 0 0,1 1 0,0-1 0,-1 0 0,1 0 0,0 1 0,0-1 0,-1 0 0,1 1 0,0-1 0,0 0 0,0 1 0,-1-1 0,1 0 0,0 1 0,0-1 0,0 0 0,0 1 0,0-1 0,0 1 0,0-1 0,0 0 0,0 1 0,-6 24 0,3-5 0,1 0 0,2 0 0,0 0 0,1-1 0,0 1 0,2 0 0,0-1 0,2 1 0,12 33 0,-17-50 0,1-1 0,0 1 0,0-1 0,0 0 0,0 0 0,1 1 0,-1-1 0,1 0 0,-1 0 0,1 0 0,0 0 0,0 0 0,0-1 0,0 1 0,0-1 0,0 1 0,0-1 0,0 0 0,1 1 0,-1-1 0,0 0 0,1-1 0,3 2 0,-3-2 0,-1 0 0,1-1 0,0 1 0,-1-1 0,1 0 0,0 0 0,-1 0 0,1 0 0,0 0 0,-1 0 0,0-1 0,1 1 0,-1-1 0,0 0 0,0 1 0,0-1 0,0 0 0,0 0 0,0-1 0,0 1 0,1-3 0,9-14 0,-1-1 0,0 0 0,-2 0 0,13-40 0,-14 36 0,1 1 0,1-1 0,16-26 0,-25 49 0,-1-1 0,1 1 0,0-1 0,0 1 0,0 0 0,0-1 0,0 1 0,0 0 0,1 0 0,-1 0 0,0 0 0,1 0 0,-1 0 0,0 0 0,1 0 0,-1 0 0,1 1 0,0-1 0,-1 1 0,1-1 0,1 0 0,-1 2 0,-1-1 0,0 0 0,1 1 0,-1-1 0,0 1 0,0-1 0,1 1 0,-1 0 0,0 0 0,0-1 0,0 1 0,0 0 0,0 0 0,0 0 0,0 0 0,0 0 0,0 0 0,-1 0 0,2 3 0,3 6 0,0 0 0,0 0 0,-2 0 0,5 19 0,0 20 0,-8-41 0,0-1 0,1 1 0,0 0 0,0-1 0,1 1 0,0 0 0,1-1 0,-1 0 0,2 0 0,5 11 0,-9-17 0,1-1 0,-1 1 0,1-1 0,-1 1 0,1-1 0,-1 0 0,1 1 0,-1-1 0,1 0 0,-1 1 0,1-1 0,-1 0 0,1 0 0,-1 1 0,1-1 0,0 0 0,-1 0 0,1 0 0,-1 0 0,1 0 0,0 0 0,-1 0 0,1 0 0,0 0 0,-1 0 0,1 0 0,-1 0 0,1 0 0,0-1 0,17-14 0,6-26 0,7-42 0,-7 14 0,-12 51 0,-12 18 0,0 0 0,1 0 0,-1-1 0,0 1 0,0 0 0,1 0 0,-1 0 0,0 0 0,1 0 0,-1 0 0,0 0 0,1 0 0,-1 0 0,0 0 0,0 0 0,1 0 0,-1 0 0,0 0 0,1 0 0,-1 0 0,0 0 0,1 0 0,-1 0 0,0 0 0,0 1 0,1-1 0,-1 0 0,0 0 0,0 0 0,1 1 0,-1-1 0,0 0 0,1 1 0,1 2 0,0 1 0,1 0 0,-1 0 0,-1 0 0,1 0 0,1 6 0,4 8 0,-3-9 0,1 1 0,0 0 0,1-1 0,0 0 0,0-1 0,1 1 0,0-1 0,1 0 0,-1-1 0,2 0 0,11 9 0,-13-12 0,0-1 0,0 1 0,0-1 0,1 0 0,-1-1 0,1 1 0,0-2 0,0 1 0,0-1 0,-1 0 0,1-1 0,0 1 0,0-2 0,0 1 0,0-1 0,11-3 0,-12 2 0,1 0 0,-1 0 0,0-1 0,0-1 0,0 1 0,0-1 0,0 0 0,-1-1 0,0 1 0,0-1 0,0 0 0,0-1 0,-1 0 0,0 0 0,6-8 0,-6 6 0,0-1 0,0 0 0,-1 0 0,0 0 0,0 0 0,-1-1 0,0 1 0,-1-1 0,0 0 0,-1 0 0,1-15 0,-2 23 0,0-1 0,0 1 0,0-1 0,0 1 0,0-1 0,-1 0 0,1 1 0,-1-1 0,0 1 0,1 0 0,-1-1 0,0 1 0,-1 0 0,1-1 0,0 1 0,-1 0 0,1 0 0,-1 0 0,-2-2 0,2 2 0,0 1 0,0 0 0,-1 0 0,1 0 0,0 0 0,-1 0 0,1 1 0,0-1 0,-1 1 0,1-1 0,-1 1 0,1 0 0,-1 0 0,1 0 0,-1 0 0,-2 1 0,-4 1 0,0 0 0,0 1 0,1-1 0,0 2 0,-1-1 0,1 1 0,1 1 0,-1-1 0,-11 10 0,13-8 0,0 0 0,0 0 0,1 0 0,0 1 0,0-1 0,0 1 0,1 1 0,0-1 0,1 0 0,-4 10 0,6-14 0,1-1 0,-1 0 0,0 1 0,1-1 0,-1 0 0,1 1 0,0-1 0,0 1 0,0-1 0,0 0 0,0 1 0,1-1 0,-1 0 0,1 1 0,-1-1 0,1 0 0,0 1 0,0-1 0,0 0 0,0 0 0,0 0 0,0 0 0,1 0 0,-1 0 0,1 0 0,0 0 0,-1-1 0,1 1 0,0-1 0,0 1 0,0-1 0,0 1 0,0-1 0,0 0 0,0 0 0,1 0 0,-1-1 0,4 2 0,2 0 0,1 0 0,0 0 0,-1-1 0,1 0 0,0-1 0,0 0 0,0 0 0,-1-1 0,1 0 0,0-1 0,-1 0 0,16-5 0,-18 5 0,-1 0 0,0-1 0,1 1 0,-1-1 0,0 0 0,-1 0 0,1-1 0,-1 0 0,1 1 0,-1-1 0,0-1 0,0 1 0,-1-1 0,1 1 0,-1-1 0,0 0 0,0 0 0,-1 0 0,0-1 0,3-7 0,-4 12 0,-1-1 0,1 1 0,-1 0 0,0-1 0,1 1 0,-1 0 0,0-1 0,0 1 0,0 0 0,0-1 0,0 1 0,0-1 0,0 1 0,-1 0 0,1-1 0,0 1 0,-1 0 0,1-1 0,-1 1 0,0 0 0,1 0 0,-1-1 0,0 1 0,1 0 0,-1 0 0,0 0 0,0 0 0,0 0 0,0 0 0,0 0 0,0 0 0,-1 1 0,1-1 0,-2-1 0,1 2 0,0 0 0,0-1 0,0 1 0,0 0 0,0 0 0,-1 0 0,1 0 0,0 0 0,0 1 0,0-1 0,0 1 0,0-1 0,0 1 0,0 0 0,0 0 0,0 0 0,0 0 0,0 0 0,1 0 0,-1 0 0,-3 3 0,3-2 0,0 0 0,-1 1 0,1-1 0,0 0 0,0 1 0,0 0 0,0-1 0,0 1 0,1 0 0,-1 0 0,1 0 0,0 0 0,0 0 0,0 0 0,0 0 0,1 0 0,-1 0 0,1 1 0,0-1 0,0 0 0,0 4 0,1-4 0,-1 0 0,1 0 0,0-1 0,0 1 0,1 0 0,-1-1 0,1 1 0,-1-1 0,1 1 0,0-1 0,0 0 0,0 1 0,0-1 0,0 0 0,0-1 0,1 1 0,-1 0 0,1-1 0,-1 1 0,1-1 0,-1 1 0,1-1 0,4 1 0,6 1 0,0 0 0,0 0 0,0-1 0,0-1 0,0 0 0,1-1 0,-1-1 0,0 0 0,0 0 0,0-2 0,0 1 0,0-2 0,13-4 0,-15 4 0,-1 0 0,1 0 0,-1-1 0,0-1 0,-1 1 0,0-2 0,0 1 0,0-1 0,0-1 0,-1 1 0,-1-1 0,1-1 0,-1 1 0,-1-1 0,11-18 0,-16 24 0,0 0 0,0 0 0,0 0 0,0 0 0,-1 0 0,1 0 0,-1 0 0,0 0 0,0 0 0,0 0 0,0 0 0,-1-4 0,1 6 0,0 0 0,-1 0 0,1 0 0,0 0 0,-1 0 0,1 0 0,-1 0 0,1 0 0,-1 0 0,1 0 0,-1 0 0,0 1 0,1-1 0,-1 0 0,0 0 0,0 1 0,1-1 0,-1 0 0,0 1 0,0-1 0,0 1 0,0-1 0,0 1 0,0-1 0,0 1 0,0 0 0,0-1 0,0 1 0,0 0 0,0 0 0,0 0 0,-1 0 0,1 0 0,0 0 0,0 0 0,-1 0 0,0 1 0,0 0 0,0-1 0,0 1 0,1 0 0,-1 0 0,0 0 0,0 0 0,1 0 0,-1 1 0,1-1 0,-1 0 0,1 1 0,0-1 0,-1 1 0,1 0 0,0-1 0,0 1 0,0 0 0,0 0 0,0 0 0,1-1 0,-1 1 0,0 0 0,1 0 0,-1 2 0,-7 53 0,8-54 0,0 1 0,0-1 0,1 1 0,-1 0 0,1-1 0,0 1 0,0-1 0,0 0 0,0 1 0,0-1 0,1 0 0,0 1 0,-1-1 0,1 0 0,1 0 0,-1 0 0,0-1 0,1 1 0,-1-1 0,1 1 0,0-1 0,-1 0 0,1 0 0,0 0 0,1 0 0,-1 0 0,0-1 0,0 1 0,1-1 0,-1 0 0,1 0 0,-1-1 0,1 1 0,-1 0 0,1-1 0,0 0 0,-1 0 0,1 0 0,-1-1 0,1 1 0,-1-1 0,1 0 0,-1 0 0,1 0 0,-1 0 0,1 0 0,-1-1 0,5-3 0,-1 0 0,0 0 0,-1-1 0,0 0 0,0 0 0,-1 0 0,1-1 0,-2 1 0,1-1 0,-1-1 0,0 1 0,0-1 0,-1 1 0,1-1 0,-2 0 0,0 0 0,0 0 0,0-1 0,-1 1 0,0 0 0,0-13 0,-5 13 0,-1 17 0,-1 21 0,-4 121 0,17 252 0,1-229 0,-8-171 0,2 46 0,-6 50 0,3-86 0,-1 0 0,0 0 0,-1 0 0,0 0 0,-1 0 0,0-1 0,-1 0 0,-1 0 0,-6 12 0,9-20 0,-1 0 0,1 0 0,-1 0 0,1 0 0,-1 0 0,0-1 0,-1 0 0,1 0 0,0 0 0,-1 0 0,0-1 0,0 1 0,1-1 0,-1 0 0,-1-1 0,1 1 0,0-1 0,0 0 0,-8 0 0,8-1 0,1 0 0,0 0 0,0 0 0,0-1 0,0 0 0,0 0 0,0 0 0,0 0 0,0-1 0,0 1 0,0-1 0,0 0 0,1 0 0,-1-1 0,1 1 0,0-1 0,0 1 0,0-1 0,0 0 0,0 0 0,0 0 0,1-1 0,-1 1 0,1-1 0,-2-3 0,0-4 9,0 1 1,0-1-1,1 0 0,0 0 0,1 0 1,1-1-1,-1 1 0,2 0 0,0-1 0,0 1 1,1 0-1,3-18 0,0 11-195,0 2 1,1-1-1,1 1 0,0-1 1,1 1-1,1 1 1,14-22-1,10-7-6640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6.9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51 851 24575,'-10'-90'0,"4"0"0,4 0 0,15-140 0,-12 227 0,14-78 0,-13 75 0,0 0 0,0 0 0,0 0 0,1 1 0,0-1 0,0 1 0,1 0 0,-1-1 0,1 1 0,7-6 0,-10 9 0,1 1 0,-1 0 0,1 0 0,-1 0 0,1 0 0,-1 1 0,1-1 0,-1 0 0,1 1 0,0-1 0,0 1 0,-1-1 0,1 1 0,0 0 0,0 0 0,-1 0 0,1 0 0,0 0 0,0 0 0,-1 0 0,1 0 0,0 1 0,0-1 0,-1 1 0,1-1 0,0 1 0,-1 0 0,1 0 0,-1 0 0,1 0 0,-1 0 0,1 0 0,-1 0 0,0 0 0,1 0 0,1 3 0,2 2 0,1 1 0,-1 0 0,0 0 0,0 0 0,-1 0 0,5 12 0,-1-1 0,-2 1 0,0 0 0,7 37 0,-12-47 0,0-1 0,0 1 0,0-1 0,-1 0 0,-1 1 0,1-1 0,-1 1 0,-1-1 0,1 0 0,-2 0 0,-5 15 0,6-19 0,-1 0 0,0 0 0,0-1 0,-1 1 0,1-1 0,-1 1 0,0-1 0,0-1 0,0 1 0,0 0 0,0-1 0,0 0 0,-1 0 0,1 0 0,-1-1 0,0 1 0,1-1 0,-1 0 0,-6 0 0,-5 1 0,0-1 0,0 0 0,-1-1 0,-21-3 0,36 3 0,1 0 0,-1 0 0,1-1 0,-1 1 0,1 0 0,-1 0 0,1-1 0,-1 1 0,1-1 0,-1 1 0,1-1 0,0 0 0,-1 1 0,1-1 0,0 0 0,0 0 0,-1 0 0,1 0 0,0 0 0,0 0 0,0 0 0,0 0 0,0-1 0,0 0 0,1 0 0,0 1 0,0 0 0,1-1 0,-1 1 0,0 0 0,1-1 0,0 1 0,-1 0 0,1 0 0,0 0 0,-1-1 0,1 1 0,0 0 0,0 0 0,0 0 0,0 0 0,0 0 0,0 1 0,0-1 0,0 0 0,0 0 0,0 1 0,1-1 0,-1 0 0,0 1 0,1-1 0,1 1 0,25-11 0,0 1 0,0 1 0,34-5 0,-37 9 0,-1 0 0,1-2 0,-1-1 0,-1-1 0,33-16 0,-50 21 0,0 0 0,0-1 0,-1 1 0,1-1 0,-1 0 0,0-1 0,0 1 0,7-13 0,-11 17 0,0-1 0,0 0 0,0 0 0,0 0 0,0 1 0,0-1 0,-1 0 0,1 0 0,-1 0 0,1 0 0,-1 0 0,0 0 0,0 0 0,0 0 0,0 0 0,0 0 0,0 0 0,-1 0 0,1 0 0,-1 0 0,1 0 0,-1 0 0,0 0 0,0 0 0,0 0 0,0 1 0,0-1 0,0 0 0,0 1 0,0-1 0,-1 1 0,1-1 0,-1 1 0,1 0 0,-1-1 0,-2 0 0,0-1 0,-1 0 0,0 1 0,0 0 0,0 0 0,1 0 0,-2 1 0,1 0 0,0 0 0,0 0 0,0 0 0,0 1 0,-1 0 0,1 0 0,0 0 0,0 1 0,-1 0 0,1 0 0,0 0 0,0 0 0,0 1 0,0 0 0,0 0 0,1 0 0,-1 1 0,-5 3 0,6-3 0,1-1 0,-1 1 0,0 0 0,1 0 0,0 0 0,0 1 0,0-1 0,0 1 0,0 0 0,1-1 0,0 1 0,0 0 0,0 1 0,0-1 0,0 0 0,1 0 0,0 1 0,0-1 0,0 1 0,0-1 0,1 1 0,0-1 0,0 1 0,0 0 0,0-1 0,1 1 0,0-1 0,0 1 0,2 5 0,-1-4 0,1-1 0,-1 0 0,1 0 0,0-1 0,0 1 0,1-1 0,0 1 0,-1-1 0,2 0 0,-1 0 0,0-1 0,1 1 0,-1-1 0,1 0 0,0-1 0,0 1 0,0-1 0,0 1 0,1-2 0,-1 1 0,1-1 0,-1 1 0,1-1 0,-1-1 0,10 1 0,-8-1 0,0 0 0,-1 0 0,1-1 0,-1 1 0,1-2 0,0 1 0,-1-1 0,0 0 0,1 0 0,-1 0 0,0-1 0,0 0 0,-1 0 0,1-1 0,-1 0 0,1 0 0,-1 0 0,0 0 0,-1-1 0,1 0 0,5-8 0,-5 6 0,-2-1 0,1 1 0,-1-1 0,0 1 0,0-1 0,-1 0 0,0 0 0,1-9 0,-3 14 0,1-1 0,-1 1 0,0-1 0,0 1 0,0-1 0,-1 1 0,1 0 0,-1-1 0,1 1 0,-1-1 0,-1 1 0,1 0 0,0 0 0,-1 0 0,1 0 0,-1 0 0,0 0 0,0 0 0,0 0 0,0 1 0,-4-4 0,5 5 0,0 1 0,1-1 0,-1 0 0,0 1 0,0-1 0,1 1 0,-1-1 0,0 1 0,0-1 0,0 1 0,0-1 0,0 1 0,0 0 0,0 0 0,0-1 0,0 1 0,0 0 0,0 0 0,0 0 0,0 0 0,0 0 0,0 0 0,0 1 0,0-1 0,0 0 0,1 0 0,-1 1 0,-1 0 0,0 0 0,1 0 0,-1 0 0,1 1 0,0-1 0,0 1 0,-1-1 0,1 1 0,0 0 0,0 0 0,1-1 0,-1 1 0,0 0 0,0 2 0,-1 4 0,0 0 0,1-1 0,-1 1 0,2 0 0,-1 0 0,2 9 0,0-10 0,1 0 0,0 0 0,0 0 0,1-1 0,-1 1 0,2-1 0,-1 0 0,1 0 0,0 0 0,0 0 0,0-1 0,1 1 0,0-1 0,0 0 0,0-1 0,1 1 0,0-1 0,0 0 0,0-1 0,0 1 0,0-1 0,12 4 0,-14-5 0,1-1 0,0 1 0,0-1 0,0 0 0,0 0 0,0 0 0,0-1 0,0 0 0,0 0 0,0 0 0,0-1 0,0 1 0,0-1 0,0 0 0,0-1 0,0 1 0,-1-1 0,1 0 0,0 0 0,-1-1 0,0 1 0,1-1 0,-1 0 0,0 0 0,0 0 0,-1-1 0,1 1 0,-1-1 0,0 0 0,0 0 0,0 0 0,3-6 0,-1 0 0,-1-1 0,0 0 0,0-1 0,-1 1 0,-1-1 0,0 0 0,0 1 0,-1-1 0,-1 0 0,0 0 0,0 0 0,-1 0 0,-3-12 0,2 15 0,1 1 0,-1-1 0,-1 1 0,0 0 0,0 0 0,0 0 0,-1 0 0,0 0 0,-1 1 0,1 0 0,-2 0 0,1 0 0,-1 0 0,0 1 0,0 0 0,0 0 0,-1 1 0,-11-7 0,16 11 0,1 0 0,-1 0 0,1 0 0,-1 1 0,0-1 0,0 0 0,1 1 0,-1 0 0,0-1 0,0 1 0,0 0 0,1 0 0,-1 0 0,0 0 0,0 0 0,-2 1 0,2-1 0,1 1 0,0 0 0,0-1 0,0 1 0,0 0 0,0-1 0,0 1 0,0 0 0,0 0 0,1 0 0,-1 0 0,0 0 0,0 0 0,1 0 0,-1 0 0,0 0 0,1 0 0,-1 2 0,0 1 0,0 0 0,0 1 0,0-1 0,1 0 0,0 0 0,0 1 0,0-1 0,0 0 0,1 0 0,0 0 0,-1 1 0,4 5 0,-1-2 0,2 0 0,-1 0 0,1 0 0,0-1 0,1 0 0,-1 0 0,2 0 0,-1-1 0,1 0 0,0 0 0,0 0 0,0-1 0,1 0 0,0-1 0,0 0 0,0 0 0,16 5 0,-18-7 0,-1-1 0,1 1 0,0-1 0,0-1 0,-1 1 0,1-1 0,0 0 0,0 0 0,0-1 0,-1 1 0,1-1 0,9-3 0,-11 2 0,0 0 0,0 0 0,0 0 0,-1 0 0,1-1 0,0 1 0,-1-1 0,1 0 0,-1 0 0,0-1 0,0 1 0,-1-1 0,1 1 0,0-1 0,-1 0 0,0 0 0,3-8 0,-4 10 0,-1 0 0,1 0 0,0 0 0,0 0 0,0 0 0,0 0 0,1 0 0,-1 0 0,0 1 0,3-4 0,-3 5 0,0 0 0,0-1 0,0 1 0,0 0 0,0 0 0,0 0 0,1 0 0,-1 0 0,0 0 0,0 0 0,0 0 0,0 0 0,0 0 0,0 1 0,0-1 0,0 0 0,0 1 0,0-1 0,0 1 0,0-1 0,0 1 0,0-1 0,1 2 0,12 7 0,1-1 0,-1-1 0,1 0 0,1-1 0,24 7 0,-36-12 0,0 0 0,0-1 0,1 0 0,-1 1 0,0-2 0,0 1 0,1 0 0,-1-1 0,0 0 0,0 0 0,0 0 0,0 0 0,0-1 0,0 1 0,0-1 0,-1 0 0,1 0 0,0 0 0,-1-1 0,0 0 0,1 1 0,-1-1 0,0 0 0,-1 0 0,1-1 0,0 1 0,2-6 0,1 0 0,-2-1 0,1 0 0,-1 0 0,-1 0 0,0 0 0,0 0 0,-1-1 0,2-14 0,-2-2 0,-1-1 0,-3-27 0,49 193 0,-12-28 0,24 127 0,-56-201 0,-3-36 0,1 0 0,-1 1 0,0-1 0,0 0 0,0 1 0,0-1 0,0 0 0,0 1 0,0-1 0,0 0 0,0 1 0,-1-1 0,1 0 0,0 1 0,0-1 0,0 0 0,0 1 0,0-1 0,0 0 0,-1 0 0,1 1 0,0-1 0,0 0 0,-1 0 0,1 1 0,0-1 0,0 0 0,-1 0 0,1 0 0,0 1 0,0-1 0,-1 0 0,1 0 0,0 0 0,-1 0 0,1 0 0,0 0 0,-1 1 0,1-1 0,0 0 0,-1 0 0,-15-10 0,-11-20 0,10 7 0,1-1 0,-13-27 0,23 39 0,0 1 0,1-1 0,1 0 0,0 0 0,1-1 0,0 1 0,-1-16 0,4 26 0,0 0 0,0 0 0,0 0 0,0-1 0,0 1 0,1 0 0,-1 0 0,1 0 0,0 0 0,-1 0 0,1 0 0,0 0 0,0 0 0,0 0 0,0 0 0,1 0 0,-1 0 0,3-2 0,-1 1 0,1 1 0,-1 0 0,0 0 0,1 0 0,-1 0 0,1 0 0,-1 1 0,1-1 0,7 0 0,7-1 0,-1 1 0,1 1 0,32 1 0,-37 1 0,15-2 0,42 3 0,-66-2 0,0 1 0,0-1 0,0 1 0,1 0 0,-1 0 0,-1 1 0,1-1 0,0 1 0,0 0 0,-1 0 0,1 0 0,5 5 0,-7-5 0,0 1 0,0-1 0,0 1 0,0 0 0,-1 0 0,0 0 0,1 0 0,-1 0 0,0 0 0,0 0 0,-1 0 0,2 5 0,0 45 0,-1-15 0,9 15 120,-9-50-226,1 0 0,-1 1 0,0-1 0,1 0 0,0 0 0,-1 0-1,1 0 1,1-1 0,-1 1 0,0 0 0,1-1 0,-1 0 0,4 3 0,6 1-6720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2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24575,'-4'27'0,"3"17"0,6 11 0,2-5-8191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72 209 24575,'2'37'0,"2"0"0,14 62 0,3 26 0,-21-123 0,1 0 0,-1 0 0,0 0 0,0 0 0,0 0 0,0 0 0,0 0 0,-1 0 0,1 0 0,0 0 0,-1 0 0,1 0 0,-1-1 0,0 1 0,-1 3 0,1-5 0,1 0 0,-1 1 0,1-1 0,-1 0 0,1 1 0,-1-1 0,0 0 0,1 0 0,-1 0 0,0 0 0,1 0 0,-1 0 0,1 1 0,-1-1 0,0-1 0,1 1 0,-1 0 0,0 0 0,1 0 0,-1 0 0,1 0 0,-1 0 0,0-1 0,1 1 0,-1 0 0,1-1 0,-1 1 0,1 0 0,-2-2 0,-4-2 0,1-1 0,-1 0 0,1 0 0,0 0 0,1-1 0,-7-9 0,3 4 0,1-1 0,0 0 0,1-1 0,0 0 0,-6-23 0,11 32 0,0 1 0,0 0 0,1 0 0,-1 0 0,1 0 0,0-1 0,0 1 0,0 0 0,0 0 0,1 0 0,-1-1 0,1 1 0,0 0 0,0 0 0,0 0 0,0 0 0,0 0 0,1 0 0,0 1 0,-1-1 0,1 0 0,0 1 0,0-1 0,0 1 0,1-1 0,-1 1 0,0 0 0,1 0 0,0 0 0,4-2 0,4-1 0,0 1 0,0 0 0,0 1 0,1 0 0,-1 0 0,1 1 0,13 0 0,6 1 0,47 4 0,-74-3 0,0 0 0,1 1 0,-1-1 0,1 1 0,-1 0 0,0 1 0,0-1 0,0 1 0,1 0 0,-2 0 0,1 0 0,0 0 0,5 5 0,-7-4 0,1-1 0,-1 1 0,0 0 0,0 1 0,0-1 0,0 0 0,0 0 0,-1 1 0,0-1 0,1 1 0,-1 0 0,-1-1 0,1 1 0,0 0 0,-1-1 0,0 5 0,1 9-195,-1 0 0,0 0 0,-2 0 0,0 0 0,-1 0 0,-7 26 0,3-24-6631</inkml:trace>
  <inkml:trace contextRef="#ctx0" brushRef="#br0" timeOffset="1">333 0 24575,'4'31'0,"11"19"0,3 2-8191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8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181 146 24575,'-3'-6'0,"-1"-1"0,0 1 0,0 0 0,0 0 0,-1 1 0,0-1 0,0 1 0,0 0 0,-1 0 0,1 1 0,-9-5 0,12 7 0,-1 1 0,1 0 0,-1 0 0,0 0 0,0 0 0,1 0 0,-1 0 0,0 1 0,0 0 0,0-1 0,0 1 0,0 0 0,1 1 0,-1-1 0,0 0 0,0 1 0,0-1 0,0 1 0,1 0 0,-1 0 0,0 0 0,1 0 0,-1 1 0,1-1 0,-1 1 0,1-1 0,0 1 0,-1 0 0,1 0 0,-3 4 0,1-2 0,1 0 0,0 0 0,0 1 0,1-1 0,-1 1 0,1-1 0,0 1 0,0 0 0,0-1 0,1 1 0,0 0 0,0 0 0,0 0 0,0 1 0,1-1 0,0 0 0,0 0 0,0 0 0,1 0 0,-1 0 0,1 0 0,1 0 0,-1 0 0,1 0 0,0 0 0,0 0 0,0-1 0,0 1 0,1-1 0,4 6 0,-4-5 0,1 0 0,0-1 0,0 1 0,0-1 0,0 0 0,0 0 0,1 0 0,0-1 0,0 0 0,0 1 0,0-2 0,0 1 0,1-1 0,-1 1 0,1-2 0,0 1 0,-1-1 0,1 1 0,0-1 0,0-1 0,0 1 0,0-1 0,0 0 0,-1-1 0,1 0 0,8-1 0,-10 1 0,0-1 0,0 1 0,0-1 0,0 0 0,-1 0 0,1 0 0,0-1 0,-1 1 0,0-1 0,1 0 0,-1 0 0,0 0 0,-1 0 0,1-1 0,0 1 0,-1-1 0,0 1 0,3-7 0,1-4 0,-1-1 0,-1 0 0,5-29 0,-7 31 0,1 0 0,0 0 0,1 0 0,9-21 0,-12 32 0,-1 1 0,1-1 0,0 1 0,-1 0 0,1 0 0,0-1 0,0 1 0,0 0 0,0 0 0,0 0 0,0 0 0,0 0 0,1 0 0,-1 0 0,0 0 0,1 0 0,-1 1 0,0-1 0,1 0 0,-1 1 0,1-1 0,1 0 0,-1 2 0,-1-1 0,1 0 0,-1 1 0,1-1 0,-1 1 0,1-1 0,-1 1 0,0 0 0,1 0 0,-1-1 0,0 1 0,0 0 0,0 0 0,0 0 0,1 0 0,-1 1 0,0-1 0,0 1 0,5 7 0,-1-1 0,0 1 0,0 0 0,-1 1 0,4 12 0,-3-2 0,-1 0 0,3 22 0,0 7 0,-7-49 0,0 0 0,0 1 0,0-1 0,0 0 0,0 1 0,0-1 0,0 0 0,0 0 0,0 1 0,0-1 0,0 0 0,0 1 0,0-1 0,0 0 0,0 1 0,0-1 0,1 0 0,-1 0 0,0 1 0,0-1 0,0 0 0,0 1 0,1-1 0,-1 0 0,0 0 0,0 0 0,0 1 0,1-1 0,-1 0 0,0 0 0,0 0 0,1 0 0,-1 1 0,0-1 0,1 0 0,-1 0 0,0 0 0,0 0 0,1 0 0,-1 0 0,0 0 0,1 0 0,-1 0 0,0 0 0,1 0 0,-1 0 0,0 0 0,1 0 0,-1 0 0,0 0 0,0 0 0,1 0 0,-1 0 0,0-1 0,1 1 0,-1 0 0,0 0 0,0 0 0,1 0 0,-1-1 0,0 1 0,0 0 0,0 0 0,1-1 0,-1 1 0,13-20 0,11-41 0,18-36 0,-38 88 0,1 0 0,1 1 0,-1-1 0,2 1 0,-1 0 0,1 1 0,14-13 0,-20 19 0,1-1 0,0 1 0,-1 0 0,1 0 0,0 0 0,0 0 0,0 0 0,0 1 0,0-1 0,0 0 0,0 1 0,0 0 0,0-1 0,0 1 0,0 0 0,0 0 0,0 0 0,0 0 0,0 0 0,4 2 0,-3-1 0,0 0 0,0 1 0,0 0 0,0-1 0,0 1 0,0 0 0,0 1 0,-1-1 0,1 0 0,-1 1 0,3 4 0,5 6 0,-2 1 0,0 1 0,0 0 0,5 16 0,-11-27 0,34 94-1365,-24-59-5461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9.8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163 208 24575,'-5'-2'0,"-1"0"0,0 0 0,1 0 0,-1 1 0,0 0 0,0 0 0,0 0 0,0 1 0,0 0 0,0 0 0,-6 1 0,9 0 0,-1 0 0,1 0 0,-1 1 0,1-1 0,0 1 0,-1-1 0,1 1 0,0 0 0,0 0 0,1 1 0,-1-1 0,0 1 0,1-1 0,-1 1 0,1 0 0,0 0 0,0 0 0,0 0 0,-2 5 0,-1 4 0,0 0 0,0 1 0,2 0 0,-1 0 0,2 0 0,0 0 0,0 0 0,1 1 0,2 23 0,-1-28 0,1 0 0,0 0 0,0 0 0,1 0 0,0 0 0,1 0 0,0-1 0,0 0 0,1 1 0,0-1 0,1 0 0,-1-1 0,1 1 0,1-1 0,8 9 0,-11-13 0,1 0 0,-1 0 0,1-1 0,-1 1 0,1-1 0,0 0 0,0 0 0,0-1 0,0 1 0,0-1 0,0 0 0,1 0 0,-1 0 0,0 0 0,1-1 0,4 0 0,-3 0 0,0-1 0,0 0 0,0-1 0,0 1 0,0-1 0,-1 0 0,1-1 0,-1 1 0,1-1 0,7-5 0,-2-1 0,0 0 0,0 0 0,-1-1 0,0-1 0,0 0 0,-1 0 0,-1 0 0,0-1 0,7-15 0,-8 11 0,0 0 0,-1 0 0,6-22 0,-10 30 0,-1 1 0,0 0 0,0 0 0,0-1 0,-1 1 0,0 0 0,-1-1 0,0 1 0,0 0 0,-3-10 0,4 16 0,0 0 0,-1 0 0,1-1 0,0 1 0,-1 0 0,0 0 0,1 0 0,-1 0 0,0 0 0,1 0 0,-1 0 0,0 0 0,0 0 0,-1-1 0,1 2 0,1 0 0,0 0 0,-1-1 0,1 1 0,0 0 0,-1 0 0,1 0 0,-1 0 0,1 0 0,0 0 0,-1 0 0,1 0 0,0 0 0,-1 1 0,1-1 0,-1 0 0,1 0 0,0 0 0,-1 0 0,1 0 0,0 1 0,-1-1 0,1 0 0,0 0 0,-1 1 0,1-1 0,0 0 0,0 0 0,-1 1 0,-1 2 0,0 0 0,0 0 0,1 0 0,-1 0 0,1 0 0,0 1 0,0-1 0,-2 6 0,2-4 0,0 0 0,0 0 0,1 0 0,-1 0 0,1 0 0,0 0 0,1 0 0,-1 0 0,1 0 0,0-1 0,0 1 0,0 0 0,1 0 0,-1 0 0,1-1 0,1 1 0,-1-1 0,1 0 0,-1 1 0,7 6 0,-3-6 0,-1 0 0,1-1 0,0 0 0,0 0 0,0 0 0,1-1 0,0 0 0,-1 0 0,1-1 0,0 0 0,0 0 0,0 0 0,14 0 0,-9 0 0,-1-2 0,1 1 0,0-2 0,-1 1 0,1-2 0,-1 1 0,1-2 0,-1 1 0,0-2 0,11-4 0,-16 6 0,0-1 0,0 0 0,-1-1 0,1 0 0,-1 1 0,0-2 0,0 1 0,0-1 0,0 1 0,-1-1 0,0-1 0,0 1 0,0 0 0,-1-1 0,0 0 0,0 0 0,0 0 0,3-11 0,-5 14 0,-1 0 0,1 1 0,-1-1 0,1 0 0,-1 0 0,0 0 0,0 0 0,0 1 0,0-1 0,-1 0 0,1 0 0,-1 0 0,0 0 0,1 1 0,-1-1 0,-1 0 0,1 1 0,0-1 0,-1 1 0,1-1 0,-1 1 0,0 0 0,1 0 0,-1-1 0,0 1 0,-1 1 0,1-1 0,0 0 0,0 0 0,-1 1 0,1-1 0,-6-1 0,6 2 0,-1 0 0,1 0 0,-1 1 0,1-1 0,-1 1 0,1 0 0,-1 0 0,1 0 0,-1 0 0,1 0 0,-1 0 0,1 1 0,-1-1 0,1 1 0,-1 0 0,1-1 0,0 1 0,-1 0 0,1 0 0,0 1 0,0-1 0,0 0 0,0 1 0,0 0 0,0-1 0,0 1 0,0 0 0,1 0 0,-1 0 0,1 0 0,-1 0 0,1 0 0,0 0 0,0 1 0,0-1 0,0 0 0,-1 4 0,1-2 0,0 1 0,0-1 0,0 0 0,0 1 0,1-1 0,0 1 0,0 0 0,0-1 0,0 1 0,1-1 0,0 1 0,0-1 0,0 1 0,0-1 0,1 0 0,-1 0 0,1 1 0,0-1 0,1 0 0,-1-1 0,1 1 0,0 0 0,-1-1 0,2 1 0,-1-1 0,0 0 0,1 0 0,-1 0 0,1-1 0,0 1 0,0-1 0,7 3 0,-6-2 0,1 0 0,0 0 0,0-1 0,1 0 0,-1 0 0,0-1 0,1 0 0,-1 0 0,1 0 0,-1-1 0,1 0 0,-1 0 0,1-1 0,-1 1 0,1-1 0,-1-1 0,0 1 0,1-1 0,-1-1 0,0 1 0,0-1 0,9-5 0,-7 0 0,0 1 0,0-1 0,-1-1 0,0 1 0,-1-1 0,0 0 0,0 0 0,-1-1 0,0 0 0,-1 0 0,0 0 0,-1 0 0,4-19 0,-1 3 0,-2-1 0,-1 0 0,-1 1 0,-3-39 0,1 56 0,-1 1 0,0 0 0,0-1 0,-1 1 0,-4-11 0,6 18 0,0 1 0,0 0 0,0-1 0,0 1 0,0 0 0,0-1 0,0 1 0,0 0 0,0-1 0,-1 1 0,1 0 0,0 0 0,0-1 0,0 1 0,-1 0 0,1 0 0,0-1 0,0 1 0,0 0 0,-1 0 0,1 0 0,0-1 0,0 1 0,-1 0 0,1 0 0,0 0 0,-1 0 0,1 0 0,0 0 0,-1-1 0,1 1 0,-1 0 0,-4 10 0,1 18 0,-1 35 0,3 78 0,4-117 0,0-1 0,1 1 0,1-1 0,2 0 0,0 0 0,15 36 0,-18-53 0,-1-1 0,1 0 0,0 0 0,0 0 0,1 0 0,0-1 0,-1 1 0,1-1 0,1 0 0,-1 0 0,1 0 0,-1-1 0,1 0 0,9 5 0,-11-7 0,1 1 0,0-1 0,0 0 0,0-1 0,0 1 0,0-1 0,0 0 0,0 0 0,0 0 0,0 0 0,0-1 0,0 1 0,0-1 0,0 0 0,0 0 0,0-1 0,-1 1 0,1-1 0,0 0 0,-1 0 0,7-5 0,-1 0 0,-1-1 0,1-1 0,-2 0 0,1 0 0,-1 0 0,-1-1 0,1 0 0,-2 0 0,0-1 0,0 1 0,0-1 0,-2 0 0,1-1 0,-1 1 0,2-17 0,-6 42 0,2-1 0,0 1 0,0 0 0,1 0 0,5 14 0,-5-21 0,0 1 0,0-1 0,1 1 0,0-1 0,0 0 0,1 0 0,0-1 0,0 1 0,1-1 0,8 10 0,-11-15 0,-1 1 0,1-1 0,0 0 0,0 1 0,0-1 0,0 0 0,0 0 0,0 0 0,0 0 0,0-1 0,0 1 0,0-1 0,0 1 0,1-1 0,-1 0 0,0 1 0,0-1 0,1-1 0,-1 1 0,0 0 0,0 0 0,0-1 0,1 1 0,-1-1 0,0 0 0,0 0 0,0 1 0,0-1 0,0-1 0,0 1 0,0 0 0,0 0 0,-1-1 0,1 1 0,0-1 0,-1 1 0,1-1 0,-1 0 0,2-2 0,4-5 0,0-1 0,-1 0 0,0 0 0,-1 0 0,0 0 0,5-16 0,-3 1 0,-1 1 0,-1-1 0,3-34 0,-9 74-136,1 0-1,0 0 1,1 0-1,1 0 1,0 0-1,1 0 1,1-1-1,0 1 0,8 17 1,4-3-6690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1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5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178 346 24575,'-8'-4'0,"0"0"0,0 1 0,0 0 0,0 0 0,-1 1 0,0 0 0,1 0 0,-1 1 0,-11 0 0,17 1 0,-1 0 0,1 1 0,-1-1 0,1 1 0,0 0 0,-1 0 0,1 0 0,0 1 0,0-1 0,0 1 0,0-1 0,0 1 0,0 0 0,0 0 0,0 0 0,1 1 0,-1-1 0,1 1 0,0-1 0,0 1 0,0 0 0,0 0 0,0 0 0,0 0 0,1 0 0,-2 4 0,2-3 0,-1 0 0,1 0 0,0 0 0,0 0 0,0 1 0,0-1 0,1 0 0,0 0 0,0 0 0,0 1 0,0-1 0,1 0 0,0 0 0,0 0 0,0 1 0,0-1 0,0 0 0,1-1 0,0 1 0,0 0 0,0 0 0,0-1 0,0 1 0,1-1 0,0 0 0,0 1 0,0-1 0,0-1 0,0 1 0,0 0 0,7 3 0,-3-2 0,0 0 0,0 0 0,0-1 0,1 0 0,-1 0 0,1-1 0,0 0 0,-1 0 0,1-1 0,0 0 0,0 0 0,0-1 0,0 0 0,0 0 0,0-1 0,9-2 0,-9 1 0,-1-1 0,0 1 0,0-1 0,0-1 0,-1 1 0,1-1 0,-1 0 0,0-1 0,0 1 0,0-1 0,10-12 0,-8 7 0,-1 0 0,0 0 0,0-1 0,-1 0 0,-1-1 0,7-18 0,-2-3 0,-2-1 0,-1 0 0,-2 0 0,1-45 0,-6 79 0,2-13 0,-1-1 0,-1 1 0,0-1 0,0 1 0,-2 0 0,0-1 0,0 1 0,-1 0 0,-5-13 0,-3 12 0,11 14 0,-1 0 0,1 0 0,0 0 0,-1 0 0,1 0 0,0 0 0,-1 0 0,1 0 0,0 0 0,-1 0 0,1 0 0,-1 0 0,1 0 0,0 0 0,-1 0 0,1 0 0,0 0 0,-1 0 0,1 1 0,0-1 0,0 0 0,-1 0 0,1 0 0,0 1 0,-1-1 0,1 0 0,0 1 0,-2 1 0,0 1 0,1-1 0,-1 1 0,1-1 0,0 1 0,0-1 0,0 1 0,0 0 0,0 3 0,-5 33 0,1 0 0,2 0 0,2 0 0,2 0 0,6 48 0,-4-71 0,0-1 0,0 0 0,1 0 0,10 22 0,-13-33 0,1 1 0,0-1 0,0-1 0,0 1 0,1 0 0,-1 0 0,1-1 0,0 1 0,0-1 0,0 0 0,0 0 0,1 0 0,-1-1 0,1 1 0,0-1 0,0 0 0,0 0 0,0 0 0,0 0 0,7 1 0,-8-2 0,0-1 0,0 0 0,0-1 0,0 1 0,0-1 0,0 1 0,0-1 0,0 0 0,0 0 0,-1 0 0,1 0 0,0-1 0,0 1 0,-1-1 0,1 0 0,-1 1 0,0-1 0,1 0 0,-1-1 0,2-2 0,7-6 0,-2-2 0,15-21 0,-18 25 0,62-111 0,-67 119 0,-1 0 0,1 0 0,0 0 0,-1 0 0,1 0 0,0 0 0,0 0 0,0 0 0,0 0 0,0 0 0,0 1 0,0-1 0,0 0 0,0 1 0,0-1 0,0 0 0,0 1 0,0-1 0,1 1 0,-1 0 0,0-1 0,0 1 0,1 0 0,0 0 0,0 0 0,-1 1 0,0 0 0,1-1 0,-1 1 0,0 0 0,0 0 0,0 0 0,0-1 0,0 1 0,0 1 0,0-1 0,0 0 0,0 0 0,0 0 0,0 0 0,-1 1 0,2 1 0,4 10 0,-1 1 0,-1-1 0,4 21 0,-5-22 0,21 82-1365,-15-55-5461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2.5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1 192 24575,'0'-1'0,"1"-1"0,0 1 0,0 0 0,-1 0 0,1 0 0,0 0 0,0 0 0,0 0 0,0 0 0,0 0 0,0 0 0,0 0 0,1 0 0,-1 1 0,0-1 0,0 0 0,1 1 0,-1-1 0,0 1 0,1-1 0,-1 1 0,0 0 0,1 0 0,2-1 0,-3 2 0,1 0 0,0-1 0,0 1 0,-1 0 0,1 0 0,-1 0 0,1 0 0,-1 0 0,1 0 0,-1 0 0,0 1 0,0-1 0,1 1 0,-1-1 0,0 1 0,1 1 0,4 7 0,-1 1 0,0 0 0,-1 0 0,5 19 0,4 28 0,-10-37 0,1 0 0,2-1 0,12 33 0,-18-51 0,1-1 0,0 1 0,-1 0 0,1-1 0,0 1 0,0-1 0,0 1 0,0-1 0,1 1 0,-1-1 0,0 0 0,1 0 0,-1 1 0,0-1 0,1 0 0,-1 0 0,4 1 0,-4-2 0,0 0 0,0 0 0,0 0 0,0 0 0,1 0 0,-1 0 0,0 0 0,0-1 0,0 1 0,0 0 0,0-1 0,0 1 0,0 0 0,0-1 0,0 1 0,0-1 0,0 0 0,0 1 0,0-1 0,1-1 0,5-5 0,-1 0 0,-1-1 0,1 1 0,-1-1 0,5-11 0,31-71 0,-33 67 0,1 1 0,2 0 0,0 1 0,15-21 0,-26 41 0,1 0 0,0-1 0,0 1 0,-1 0 0,1 0 0,0 0 0,0 0 0,0 0 0,0 0 0,1 0 0,-1 0 0,0 0 0,0 0 0,1 1 0,-1-1 0,0 0 0,1 1 0,-1-1 0,0 1 0,1 0 0,2-1 0,-3 1 0,0 1 0,0 0 0,0-1 0,0 1 0,0-1 0,-1 1 0,1 0 0,0 0 0,0-1 0,-1 1 0,1 0 0,0 0 0,-1 0 0,1 0 0,-1 0 0,1 0 0,-1 0 0,1 0 0,-1 0 0,0 0 0,1 2 0,2 10 0,-1-1 0,0 1 0,-1 19 0,0-30 0,-2 38 0,0-29 0,0-1 0,1 1 0,0-1 0,1 1 0,0-1 0,1 1 0,0-1 0,4 12 0,-6-22 0,0 0 0,0 1 0,0-1 0,1 0 0,-1 1 0,0-1 0,0 0 0,0 0 0,0 1 0,1-1 0,-1 0 0,0 0 0,0 1 0,0-1 0,1 0 0,-1 0 0,0 0 0,0 0 0,1 1 0,-1-1 0,0 0 0,1 0 0,-1 0 0,0 0 0,0 0 0,1 0 0,-1 0 0,0 0 0,1 0 0,-1 0 0,0 0 0,1 0 0,-1 0 0,1 0 0,8-9 0,4-17 0,-13 25 0,20-59 0,-17 46 0,1 1 0,0-1 0,1 1 0,1 0 0,0 0 0,1 1 0,9-14 0,-15 25 0,0 0 0,0 0 0,0 0 0,0 1 0,0-1 0,0 0 0,0 0 0,0 0 0,0 1 0,0-1 0,0 1 0,0-1 0,1 1 0,-1-1 0,0 1 0,0 0 0,0-1 0,1 1 0,-1 0 0,0 0 0,1 0 0,-1 0 0,0 0 0,0 0 0,1 0 0,-1 1 0,0-1 0,0 0 0,1 1 0,-1-1 0,0 1 0,0-1 0,0 1 0,0 0 0,0-1 0,1 1 0,-1 0 0,-1 0 0,1 0 0,2 1 0,4 6 0,0 0 0,0 1 0,0-1 0,5 12 0,0-1 0,-4-10 0,0 1 0,1-1 0,0-1 0,1 0 0,-1 0 0,1 0 0,1-2 0,19 11 0,-26-15 0,1 0 0,-1-1 0,0 0 0,0 0 0,1 0 0,-1 0 0,0 0 0,1-1 0,-1 0 0,1 0 0,-1 0 0,6-1 0,-7 0 0,0 0 0,0-1 0,0 1 0,0 0 0,0-1 0,0 0 0,0 1 0,0-1 0,-1 0 0,1 0 0,-1-1 0,0 1 0,0-1 0,1 1 0,-1-1 0,-1 1 0,1-1 0,2-5 0,-1 2 0,0-1 0,-1 0 0,0 0 0,0-1 0,0 1 0,-1 0 0,0 0 0,0-1 0,-1 1 0,0-1 0,-1 1 0,-1-12 0,2 16 0,-1 0 0,1 0 0,-1 1 0,0-1 0,0 0 0,0 0 0,0 1 0,-1-1 0,1 1 0,-1-1 0,1 1 0,-1-1 0,0 1 0,0 0 0,0 0 0,0 0 0,0 0 0,0 0 0,-1 0 0,1 1 0,-1-1 0,1 1 0,-1 0 0,0 0 0,1 0 0,-1 0 0,0 0 0,0 0 0,0 1 0,0-1 0,1 1 0,-1 0 0,0 0 0,-4 0 0,3 1 0,0-1 0,1 1 0,-1 0 0,0 0 0,1 0 0,-1 0 0,1 1 0,-1 0 0,1-1 0,-1 1 0,1 0 0,0 1 0,0-1 0,0 1 0,1-1 0,-1 1 0,0 0 0,1 0 0,0 0 0,0 0 0,0 0 0,0 1 0,0-1 0,0 0 0,1 1 0,0 0 0,0-1 0,0 1 0,0 0 0,0 4 0,0-4 0,1 1 0,-1 0 0,1-1 0,0 1 0,0 0 0,1-1 0,0 1 0,-1-1 0,1 1 0,1-1 0,-1 1 0,1-1 0,0 0 0,0 1 0,0-1 0,0 0 0,1 0 0,0-1 0,-1 1 0,1-1 0,1 1 0,-1-1 0,0 0 0,7 5 0,-6-6 0,0 0 0,0 0 0,0 0 0,0-1 0,1 1 0,-1-1 0,0 0 0,1 0 0,-1-1 0,1 1 0,-1-1 0,0 0 0,1 0 0,-1-1 0,1 1 0,-1-1 0,1 0 0,-1 0 0,0 0 0,0-1 0,1 1 0,-1-1 0,0 0 0,-1 0 0,1-1 0,0 1 0,0-1 0,-1 0 0,0 0 0,6-6 0,-4 3 0,0 0 0,0 0 0,0-1 0,-1 1 0,0-1 0,0 0 0,0 0 0,-1-1 0,-1 1 0,1-1 0,-1 1 0,0-1 0,-1 0 0,0 0 0,0 0 0,-1-13 0,-4 7 0,-1 22 0,-3 23 0,7-24 0,1 0 0,-1 1 0,2-1 0,-1 0 0,1 0 0,0 0 0,1 0 0,-1 0 0,1 0 0,1-1 0,-1 1 0,1 0 0,7 10 0,-8-14 0,0 0 0,0-1 0,0 1 0,0-1 0,0 1 0,1-1 0,-1 0 0,1 0 0,-1 0 0,1 0 0,0-1 0,0 1 0,0-1 0,0 1 0,0-1 0,0 0 0,0 0 0,0-1 0,0 1 0,1-1 0,-1 1 0,0-1 0,0 0 0,1 0 0,-1-1 0,0 1 0,0-1 0,0 1 0,1-1 0,-1 0 0,0 0 0,4-2 0,-1 0 0,-1 0 0,0-1 0,0 1 0,0-1 0,0 0 0,-1 0 0,0-1 0,1 1 0,-2-1 0,1 0 0,0 0 0,-1 0 0,0 0 0,0-1 0,-1 0 0,1 1 0,-1-1 0,0 0 0,-1 0 0,2-9 0,1-13 0,0 0 0,-2-1 0,-2-30 0,0 44 0,-2-55 0,0 148 0,0 41 0,2-105 0,1 0 0,1 0 0,0 0 0,1 0 0,1-1 0,6 18 0,-9-29 0,0 1 0,0-1 0,0 0 0,0 0 0,0 0 0,0 0 0,1 0 0,-1 0 0,1-1 0,-1 1 0,1 0 0,0-1 0,0 1 0,0-1 0,0 0 0,0 1 0,0-1 0,4 2 0,-4-3 0,0 0 0,0 0 0,0 0 0,1 0 0,-1 0 0,0 0 0,0 0 0,0-1 0,0 1 0,0-1 0,0 1 0,0-1 0,0 0 0,0 0 0,0 0 0,3-2 0,3-3 0,-1 0 0,1-1 0,-1 0 0,-1 0 0,1 0 0,-1-1 0,8-13 0,-2 0 0,-1 0 0,0 0 0,-2-1 0,0-1 0,6-29 0,-20 96 0,4-38 0,0 1 0,1 0 0,1 0 0,-1 0 0,1-1 0,0 1 0,0 0 0,1-1 0,4 11 0,-4-12 0,1-1 0,-1 0 0,1 1 0,0-1 0,1-1 0,-1 1 0,1 0 0,-1-1 0,1 0 0,0 0 0,1 0 0,-1 0 0,0-1 0,1 1 0,-1-1 0,1 0 0,0-1 0,-1 1 0,1-1 0,0 0 0,0 0 0,0-1 0,0 1 0,0-1 0,9-1 0,-7 1 0,0-2 0,1 1 0,-1-1 0,0 0 0,0 0 0,0-1 0,0 0 0,-1 0 0,1-1 0,-1 1 0,0-2 0,0 1 0,0-1 0,0 1 0,-1-2 0,9-9 0,-9 8 0,-1 0 0,0 0 0,0 0 0,0 0 0,-1-1 0,0 0 0,0 1 0,-1-1 0,2-9 0,-4 15 0,0 0 0,1 0 0,-1 0 0,0 0 0,0 0 0,0-1 0,0 1 0,0 0 0,-1 0 0,1 0 0,0 0 0,-1 0 0,0 0 0,1 0 0,-1 1 0,0-1 0,0 0 0,0 0 0,0 1 0,-1-1 0,1 0 0,0 1 0,-1-1 0,1 1 0,-1-1 0,1 1 0,-1 0 0,0 0 0,0 0 0,1 0 0,-1 0 0,0 0 0,0 0 0,0 1 0,0-1 0,0 1 0,0-1 0,0 1 0,0 0 0,-4 0 0,2-1 0,0 2 0,0-1 0,0 0 0,0 1 0,0 0 0,0 0 0,0 0 0,0 0 0,0 0 0,1 1 0,-1 0 0,1 0 0,-1 0 0,1 0 0,-1 1 0,1-1 0,0 1 0,0 0 0,0-1 0,1 2 0,-1-1 0,1 0 0,-1 0 0,1 1 0,0-1 0,0 1 0,1 0 0,-1 0 0,1-1 0,0 1 0,-1 6 0,0-5 0,1 0 0,0 0 0,0 0 0,1 0 0,-1 0 0,1 0 0,0 1 0,1-1 0,-1 0 0,1 0 0,0 0 0,0 0 0,0 0 0,1-1 0,0 1 0,0 0 0,0-1 0,1 1 0,-1-1 0,1 1 0,0-1 0,0 0 0,1-1 0,-1 1 0,5 3 0,0-2 0,-1 0 0,1-1 0,0 0 0,1 0 0,-1-1 0,0 0 0,1-1 0,0 0 0,0 0 0,-1-1 0,1 0 0,0 0 0,0-1 0,0 0 0,0-1 0,15-3 0,-17 3 0,0-1 0,-1 0 0,1 0 0,-1-1 0,1 0 0,-1 0 0,0-1 0,0 0 0,0 0 0,-1 0 0,0 0 0,1-1 0,-1 0 0,-1 0 0,1 0 0,-1-1 0,0 0 0,0 0 0,-1 0 0,0 0 0,5-11 0,-4 2 0,0 0 0,-1 0 0,-1-1 0,1-20 0,6-32 0,-9 67 0,0-1 0,0 0 0,1 1 0,-1-1 0,1 1 0,-1-1 0,1 1 0,0-1 0,-1 1 0,1 0 0,0-1 0,0 1 0,0 0 0,0 0 0,0-1 0,3-1 0,-3 3 0,0 0 0,-1-1 0,1 1 0,0 0 0,0 0 0,0-1 0,0 1 0,0 0 0,0 0 0,0 0 0,0 0 0,0 0 0,0 1 0,0-1 0,0 0 0,0 0 0,0 1 0,0-1 0,-1 0 0,3 1 0,3 3 0,0 0 0,-1 1 0,1 0 0,-1-1 0,0 1 0,6 8 0,2 2 0,-1 1 0,0 0 0,-1 1 0,-1 0 0,-1 0 0,0 1 0,-2 1 0,0-1 0,9 40 0,-15-55 5,0 1 0,-1 0 0,0 0-1,1-1 1,-1 1 0,0 0 0,-1 0 0,1-1-1,-1 1 1,0 0 0,0-1 0,0 1 0,0 0-1,-1-1 1,1 1 0,-1-1 0,0 0 0,0 0-1,0 0 1,0 0 0,-1 0 0,1 0 0,-7 5-1,2-3-152,0-1 0,-1 0 0,1 0 0,-1 0 0,0-1 0,-1 0 0,1-1 0,0 0 0,-12 2 0,-42 4-6678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 29 24575,'0'-2'0,"1"1"0,-1-1 0,1 1 0,-1-1 0,0 0 0,1 1 0,-1-1 0,0 1 0,0-1 0,0 0 0,0 1 0,-1-4 0,1 5 0,0 0 0,0-1 0,-1 1 0,1 0 0,0-1 0,0 1 0,-1 0 0,1 0 0,0-1 0,0 1 0,-1 0 0,1 0 0,0-1 0,-1 1 0,1 0 0,0 0 0,-1 0 0,1 0 0,0 0 0,-1-1 0,1 1 0,-1 0 0,1 0 0,0 0 0,-1 0 0,1 0 0,0 0 0,-1 0 0,1 0 0,0 1 0,-1-1 0,1 0 0,-1 0 0,-2 1 0,-1 1 0,1-1 0,0 1 0,0 0 0,0 0 0,0 0 0,0 1 0,0-1 0,0 1 0,-2 2 0,-4 6 0,1 0 0,0 0 0,1 1 0,0 0 0,0 0 0,1 1 0,1 0 0,1 0 0,-1 0 0,2 1 0,0-1 0,1 1 0,-2 22 0,4-28 0,0 1 0,0 0 0,1 0 0,0-1 0,0 1 0,1 0 0,0-1 0,1 0 0,0 1 0,0-1 0,1 0 0,0 0 0,0-1 0,0 1 0,1-1 0,1 0 0,-1 0 0,1-1 0,0 1 0,1-1 0,-1-1 0,12 8 0,-8-7 0,0-1 0,0 0 0,1 0 0,0-1 0,0 0 0,0-1 0,1-1 0,-1 0 0,16 1 0,-24-2 0,0-1 0,0 0 0,0 0 0,0 0 0,0 0 0,1-1 0,-1 1 0,0-1 0,0 1 0,0-1 0,0 0 0,0-1 0,-1 1 0,1 0 0,0-1 0,-1 0 0,1 1 0,0-1 0,-1 0 0,0 0 0,0-1 0,1 1 0,-1 0 0,0-1 0,-1 1 0,1-1 0,0 0 0,-1 1 0,0-1 0,1 0 0,-1 0 0,0 0 0,-1 0 0,1 0 0,0 0 0,-1 0 0,0 0 0,0-6 0,0-1 0,-1 0 0,-1 1 0,0-1 0,0 1 0,-1-1 0,0 1 0,0 0 0,-1 0 0,-1 0 0,1 1 0,-2-1 0,1 1 0,-1 0 0,0 1 0,-10-10 0,-2-2 0,0 2 0,-2 0 0,0 1 0,-37-23 0,20 22 0,15 6 0,20 9 0,7 3 0,62 9 0,0-2 0,96-2 0,-143-6 0,-13 1 0,50-4 0,-54 2 0,0 1 0,0-1 0,0 0 0,0 0 0,-1 0 0,1 0 0,0 0 0,-1-1 0,1 1 0,-1-1 0,1 0 0,-1 0 0,0 0 0,0 0 0,0 0 0,2-3 0,-4 5 0,0 0 0,0 1 0,0-1 0,0 0 0,0 0 0,0 0 0,0 0 0,0 0 0,0 0 0,0 0 0,0 0 0,0 0 0,0 0 0,0 0 0,0 1 0,0-1 0,0 0 0,0 0 0,0 0 0,0 0 0,0 0 0,0 0 0,1 0 0,-1 0 0,0 0 0,0 0 0,0 0 0,0 0 0,0 0 0,0 0 0,0 0 0,0 0 0,0 0 0,0 1 0,0-1 0,0 0 0,0 0 0,1 0 0,-1 0 0,0 0 0,0 0 0,0 0 0,0 0 0,0 0 0,0 0 0,0 0 0,0 0 0,0 0 0,0 0 0,0-1 0,1 1 0,-1 0 0,0 0 0,0 0 0,0 0 0,0 0 0,0 0 0,0 0 0,0 0 0,0 0 0,0 0 0,0 0 0,0 0 0,0 0 0,0 0 0,0 0 0,0 0 0,0 0 0,0-1 0,2 14 0,-2 25 0,-1-23 0,6 67 0,3 0 0,34 141 0,-14-84 0,-28-135 0,16 77 0,-4 0 0,3 129 0,-18-177-1365,-3-11-5461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7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81 24575,'4'-7'0,"0"0"0,1 1 0,-1 0 0,1-1 0,1 2 0,-1-1 0,1 1 0,0 0 0,1 0 0,-1 0 0,10-4 0,-13 8 0,0-1 0,0 1 0,1 0 0,-1 1 0,0-1 0,1 0 0,-1 1 0,0 0 0,1 0 0,-1 0 0,1 0 0,-1 1 0,0-1 0,1 1 0,-1 0 0,0 0 0,0 0 0,0 0 0,1 0 0,-1 1 0,-1 0 0,1-1 0,0 1 0,0 0 0,0 0 0,-1 1 0,0-1 0,5 5 0,-3-2 0,0 0 0,0 1 0,0-1 0,-1 0 0,0 1 0,0 0 0,0 0 0,-1 0 0,0 0 0,0 0 0,0 1 0,0 7 0,-1-11 0,-1 0 0,0 0 0,0 1 0,0-1 0,0 0 0,-1 0 0,1 0 0,-1 1 0,0-1 0,1 0 0,-2 0 0,1 0 0,0 0 0,0 0 0,-1 0 0,0-1 0,0 1 0,1 0 0,-2-1 0,1 1 0,0-1 0,0 0 0,-1 0 0,1 0 0,-1 0 0,-3 2 0,-6 1 0,0 0 0,-1-1 0,1 0 0,-1-1 0,0 0 0,0-1 0,0 0 0,0-2 0,0 1 0,0-1 0,0-1 0,0-1 0,0 1 0,0-2 0,-23-7 0,34 9 0,1 1 0,-1 0 0,1-1 0,-1 0 0,1 1 0,0-1 0,-1 0 0,1 1 0,0-1 0,-1 0 0,1 0 0,0 0 0,0 0 0,0-1 0,0 1 0,0 0 0,0 0 0,0-1 0,0 1 0,0 0 0,1-1 0,-1 1 0,1-1 0,-1 1 0,1-1 0,-1 1 0,1-1 0,0 1 0,0-1 0,0 1 0,0-1 0,0-2 0,1 1 0,1 0 0,-1 1 0,1 0 0,-1-1 0,1 1 0,0 0 0,0 0 0,0 0 0,0 0 0,1 0 0,-1 0 0,0 1 0,1-1 0,-1 1 0,1-1 0,-1 1 0,6-2 0,41-12-1365,3 1-5461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265 742 24575,'-7'-7'0,"0"1"0,0-1 0,-1 1 0,0 1 0,0-1 0,0 1 0,-1 1 0,0 0 0,0 0 0,-15-4 0,19 7 0,0 0 0,0 0 0,0 0 0,-1 1 0,1 0 0,0 0 0,0 1 0,0-1 0,0 1 0,0 0 0,0 1 0,0-1 0,0 1 0,0 0 0,1 0 0,-1 0 0,1 1 0,-1 0 0,1 0 0,0 0 0,-7 7 0,6-5 0,0 1 0,0 0 0,1 0 0,0 0 0,0 1 0,1 0 0,0-1 0,0 1 0,0 1 0,-1 8 0,3-14 0,0 1 0,0-1 0,1 1 0,-1-1 0,1 1 0,0 0 0,0-1 0,0 1 0,0-1 0,0 1 0,1 0 0,-1-1 0,1 1 0,-1-1 0,1 1 0,0-1 0,0 1 0,0-1 0,0 1 0,1-1 0,-1 0 0,1 0 0,-1 0 0,1 0 0,0 0 0,0 0 0,-1 0 0,2 0 0,-1-1 0,0 1 0,4 1 0,1 0 0,0 0 0,0-1 0,0 0 0,0-1 0,0 0 0,1 0 0,-1 0 0,0-1 0,1 0 0,-1 0 0,0-1 0,0 0 0,1 0 0,-1-1 0,0 0 0,0 0 0,0-1 0,-1 0 0,1 0 0,0 0 0,-1-1 0,0 0 0,11-9 0,-9 7 0,0-2 0,-1 1 0,0-1 0,0 0 0,-1 0 0,0-1 0,0 0 0,-1 0 0,0-1 0,-1 1 0,0-1 0,0 0 0,-1 0 0,0 0 0,2-19 0,-5 29 0,1 2 0,-1 1 0,1-1 0,-1 1 0,1-1 0,0 0 0,0 1 0,0-1 0,0 0 0,0 1 0,1-1 0,-1 0 0,1 0 0,-1 0 0,1 0 0,2 1 0,-2-1 0,1 0 0,-1-1 0,0 1 0,1-1 0,-1 0 0,1 0 0,0 0 0,-1 0 0,1 0 0,0-1 0,0 1 0,0-1 0,-1 0 0,1 1 0,0-1 0,4-1 0,-2 0 0,0 0 0,1-1 0,-1 1 0,0-1 0,0 0 0,0 0 0,0-1 0,5-3 0,7-7 0,0 0 0,-1-1 0,21-23 0,-28 27 0,38-39 0,-47 49 0,0 0 0,0-1 0,0 1 0,1 0 0,-1 0 0,0-1 0,1 1 0,-1 0 0,0 0 0,0-1 0,1 1 0,-1 0 0,0 0 0,1 0 0,-1 0 0,1 0 0,-1 0 0,0-1 0,1 1 0,-1 0 0,0 0 0,1 0 0,-1 0 0,1 0 0,-1 0 0,0 0 0,1 1 0,-1-1 0,0 0 0,1 0 0,-1 0 0,0 0 0,1 1 0,1 11 0,-8 23 0,5-34 0,-38 171 0,7 1 0,8 2 0,7 0 0,7 187 0,10-503 0,20-160 0,-11 228 0,3 0 0,3 1 0,4 1 0,36-90 0,-48 143 0,2 0 0,16-26 0,-23 40 0,1 0 0,0 1 0,-1-1 0,1 1 0,0-1 0,1 1 0,-1 0 0,0 0 0,1 1 0,0-1 0,0 1 0,0 0 0,0 0 0,0 0 0,0 0 0,8-2 0,-10 4 0,0 0 0,-1 0 0,1 0 0,-1 0 0,1 1 0,0-1 0,-1 0 0,1 1 0,-1-1 0,1 1 0,-1-1 0,1 1 0,-1 0 0,0-1 0,1 1 0,-1 0 0,0 0 0,1 0 0,-1 0 0,0 0 0,0 1 0,0-1 0,0 0 0,0 0 0,0 1 0,0-1 0,-1 0 0,1 1 0,0-1 0,-1 1 0,1-1 0,-1 1 0,0-1 0,1 1 0,-1 0 0,0-1 0,0 3 0,1 5 0,0-1 0,-1 1 0,0-1 0,-1 1 0,-2 14 0,0-9 0,0 0 0,-1-1 0,-1 1 0,0-1 0,-1 0 0,0 0 0,-1 0 0,-1-1 0,0 0 0,-12 13 0,80-90 0,-40 41 0,1 2 0,1 0 0,37-29 0,-57 49 0,0 1 0,0-1 0,0 1 0,0-1 0,0 1 0,0 0 0,1 0 0,-1 0 0,0 0 0,1 1 0,-1-1 0,1 0 0,-1 1 0,1 0 0,-1 0 0,1-1 0,-1 1 0,1 1 0,-1-1 0,0 0 0,1 1 0,-1-1 0,3 2 0,-2-1 0,-1 1 0,0 0 0,1 0 0,-1 1 0,0-1 0,0 0 0,0 1 0,-1-1 0,1 1 0,-1-1 0,1 1 0,-1 0 0,0 0 0,0 0 0,0 0 0,0 0 0,0 0 0,0 5 0,6 55 0,-3 0 0,-3 0 0,-7 71 0,5-107 0,1-24 0,-1 26 0,-1 0 0,-1 1 0,-15 55 0,9-67 0,9-18 0,0 0 0,0 0 0,-1 0 0,1 0 0,0 0 0,0 0 0,0 1 0,0-1 0,-1 0 0,1 0 0,0 0 0,0 0 0,0 0 0,-1 0 0,1 0 0,0 0 0,0 0 0,-1 0 0,1 0 0,0 0 0,0 0 0,0 0 0,-1 0 0,1 0 0,0 0 0,0 0 0,0 0 0,-1-1 0,1 1 0,0 0 0,0 0 0,0 0 0,0 0 0,-1 0 0,1 0 0,0-1 0,0 1 0,0 0 0,0 0 0,-1-1 0,0-2 0,-1 0 0,1 0 0,0 0 0,0 0 0,0-1 0,0 1 0,0 0 0,1-5 0,-5-36 0,3 0 0,1-1 0,2 1 0,15-87 0,-10 97 0,2-1 0,2 1 0,1 1 0,1 0 0,2 1 0,33-56 0,-45 84 0,1 0 0,-1 0 0,1 0 0,0 1 0,1-1 0,-1 1 0,1 0 0,-1 0 0,1 0 0,0 1 0,0-1 0,6-2 0,-8 4 0,0 1 0,0 0 0,0-1 0,0 1 0,-1 0 0,1 0 0,0 0 0,0 0 0,0 0 0,0 1 0,0-1 0,0 0 0,0 1 0,0 0 0,-1-1 0,1 1 0,0 0 0,0 0 0,-1 0 0,1 0 0,0 0 0,-1 0 0,0 1 0,1-1 0,-1 0 0,1 1 0,-1-1 0,0 1 0,0-1 0,0 1 0,1 3 0,4 6 0,-1 0 0,0 0 0,-1 0 0,0 0 0,-1 1 0,0 0 0,2 23 0,-2 3 0,-3 44 0,0-67 0,-1 0 0,-1 0 0,-5 22 0,6-33 0,0 0 0,-1 1 0,1-1 0,-1 0 0,0 0 0,0 0 0,-1 0 0,1 0 0,-1 0 0,0 0 0,1-1 0,-2 0 0,1 1 0,0-1 0,-5 3 0,7-5 0,0-1 0,0 1 0,0-1 0,0 1 0,0-1 0,0 0 0,0 1 0,-1-1 0,1 0 0,0 0 0,0 1 0,0-1 0,0 0 0,-1 0 0,1 0 0,0-1 0,0 1 0,0 0 0,0 0 0,0-1 0,-1 1 0,1 0 0,0-1 0,0 1 0,0-1 0,0 0 0,0 1 0,0-1 0,0 0 0,1 1 0,-1-1 0,0 0 0,0 0 0,0 0 0,1 0 0,-1 0 0,0 0 0,1 0 0,-1 0 0,1 0 0,-1 0 0,1 0 0,0 0 0,0 0 0,-1-2 0,-2-5 0,1-1 0,0 0 0,0 1 0,0-17 0,2 1 0,1 0 0,1-1 0,1 1 0,1 0 0,1 1 0,2-1 0,0 1 0,1 0 0,2 0 0,0 1 0,23-36 0,6-1 0,2 2 0,87-93 0,-87 106 0,6-4 0,-3-2 0,-2-2 0,45-72 0,-84 119 0,0 2 0,-1-1 0,1 0 0,-1 0 0,0 0 0,0-1 0,-1 1 0,1 0 0,-1-1 0,0 1 0,0-1 0,0-5 0,-1 9 0,0 1 0,0 0 0,0 0 0,0 0 0,-1-1 0,1 1 0,0 0 0,0 0 0,0 0 0,0 0 0,0 0 0,0-1 0,-1 1 0,1 0 0,0 0 0,0 0 0,0 0 0,0 0 0,-1 0 0,1 0 0,0-1 0,0 1 0,0 0 0,-1 0 0,1 0 0,0 0 0,0 0 0,0 0 0,-1 0 0,1 0 0,0 0 0,0 0 0,0 0 0,-1 0 0,1 0 0,0 0 0,0 1 0,0-1 0,-1 0 0,1 0 0,0 0 0,0 0 0,0 0 0,0 0 0,-1 0 0,1 1 0,0-1 0,0 0 0,0 0 0,0 0 0,0 0 0,-1 0 0,1 1 0,0-1 0,0 0 0,-5 4 0,1 1 0,-1-1 0,1 1 0,0 0 0,0 0 0,0 0 0,1 1 0,-5 8 0,-20 54 0,24-55 0,-15 43 0,2 2 0,3 0 0,-9 84 0,7 182 0,16-320 0,-1 11 0,2-1 0,-1 0 0,2 1 0,6 25 0,-8-38 0,1 0 0,0 0 0,-1-1 0,1 1 0,0 0 0,0 0 0,0 0 0,1-1 0,-1 1 0,0 0 0,1-1 0,-1 1 0,1-1 0,-1 0 0,1 1 0,0-1 0,2 1 0,-2-1 0,0 0 0,1-1 0,-1 0 0,0 0 0,0 0 0,1 0 0,-1 0 0,0 0 0,0 0 0,1-1 0,-1 1 0,0-1 0,0 0 0,0 1 0,1-1 0,-1 0 0,0 0 0,0-1 0,3-2 0,4-2 0,0-1 0,0 0 0,-1-1 0,0 0 0,0 0 0,0 0 0,7-13 0,39-72 0,-17 28 0,-37 64 0,1 0 0,0 0 0,-1 0 0,1 0 0,0 0 0,-1 1 0,1-1 0,0 0 0,0 0 0,0 0 0,0 1 0,0-1 0,0 1 0,2-2 0,-3 2 0,0 0 0,1 0 0,-1 0 0,1 0 0,-1 0 0,0 0 0,1 0 0,-1 0 0,1 1 0,-1-1 0,0 0 0,1 0 0,-1 0 0,0 0 0,1 1 0,-1-1 0,0 0 0,1 0 0,-1 1 0,0-1 0,1 0 0,-1 1 0,0-1 0,0 0 0,1 1 0,-1-1 0,0 1 0,12 39 0,-5-16 0,-6-20 0,1 0 0,0 0 0,1 1 0,-1-2 0,1 1 0,-1 0 0,1-1 0,0 1 0,1-1 0,-1 0 0,0 0 0,1 0 0,0 0 0,0-1 0,0 1 0,0-1 0,0 0 0,0 0 0,0-1 0,1 1 0,4 0 0,-1-1 0,0 0 0,-1-1 0,1 0 0,0 0 0,-1-1 0,1 0 0,0 0 0,-1-1 0,1 0 0,-1-1 0,13-5 0,6-5 0,-22 10 0,1 0 0,1 0 0,-1 0 0,0 1 0,1 0 0,-1 0 0,1 1 0,8-2 0,-13 3 0,1 0 0,-1 0 0,0 0 0,0 1 0,0-1 0,1 1 0,-1-1 0,0 1 0,0-1 0,0 1 0,0-1 0,0 1 0,0 0 0,0 0 0,0 0 0,0-1 0,0 1 0,0 0 0,-1 0 0,1 0 0,0 0 0,-1 0 0,1 1 0,-1-1 0,1 0 0,-1 0 0,1 0 0,-1 0 0,1 3 0,5 40 0,-6-37 0,4 43 0,-3 0 0,-3 1 0,-1-1 0,-3 0 0,-2 0 0,-1-1 0,-4 0 0,-34 90 0,39-120 0,-2-1 0,0 0 0,-1 0 0,-21 25 0,28-38 0,0 0 0,-1 0 0,1 0 0,-1-1 0,0 0 0,0 0 0,-1 0 0,1-1 0,-1 1 0,1-1 0,-1-1 0,0 1 0,0-1 0,-1 0 0,1-1 0,0 1 0,-1-1 0,-10 1 0,14-3 0,0 1 0,0-1 0,0 1 0,0-1 0,0 0 0,0 0 0,0 0 0,0-1 0,0 1 0,0-1 0,1 1 0,-1-1 0,1 0 0,-1 0 0,1 0 0,0 0 0,-1-1 0,1 1 0,0-1 0,1 1 0,-1-1 0,0 1 0,1-1 0,-1 0 0,1 0 0,0 0 0,0 0 0,0 0 0,1 0 0,-1-4 0,-1-2 0,1 1 0,0-1 0,1 1 0,0-1 0,0 1 0,1-1 0,0 0 0,0 1 0,1-1 0,3-7 0,15-28-1365,3 7-5461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5.3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65 72 24575,'-2'-1'0,"0"0"0,-1 1 0,1-1 0,0 1 0,-1-1 0,1 1 0,-1 0 0,1 0 0,0 0 0,-1 0 0,1 0 0,0 1 0,-1-1 0,1 1 0,0-1 0,-1 1 0,1 0 0,0 0 0,0 0 0,0 0 0,0 1 0,0-1 0,-3 2 0,4-1 0,0-1 0,1 1 0,-1-1 0,0 1 0,0-1 0,1 1 0,-1-1 0,1 1 0,-1-1 0,1 1 0,0 0 0,0-1 0,0 1 0,0 0 0,0-1 0,0 1 0,0 0 0,0-1 0,1 1 0,-1 0 0,1-1 0,-1 1 0,1-1 0,-1 1 0,1-1 0,0 1 0,0-1 0,0 1 0,0-1 0,0 0 0,0 0 0,0 1 0,0-1 0,3 2 0,3 4 0,1-1 0,0 0 0,1 0 0,-1 0 0,1-1 0,0 0 0,0-1 0,1 0 0,-1 0 0,1-1 0,0 0 0,0-1 0,0 0 0,0-1 0,0 0 0,1 0 0,-1-1 0,15-2 0,-23 2 0,0 0 0,0-1 0,0 0 0,0 1 0,0-1 0,0 0 0,0 0 0,0 0 0,0 0 0,0 0 0,0-1 0,-1 1 0,1-1 0,-1 1 0,1-1 0,-1 1 0,1-1 0,-1 0 0,0 0 0,0 0 0,0 0 0,0 1 0,0-1 0,0-1 0,-1 1 0,1 0 0,0 0 0,-1 0 0,0 0 0,0 0 0,1 0 0,-1-1 0,0 1 0,-1 0 0,1 0 0,0 0 0,-1 0 0,1-1 0,-2-1 0,1-2 0,-1-1 0,-1 1 0,1 0 0,-1 0 0,-1-1 0,1 2 0,-1-1 0,0 0 0,0 1 0,0 0 0,-8-7 0,3 5 0,0 0 0,0 0 0,-1 1 0,0 1 0,-1-1 0,1 2 0,-17-6 0,24 9 0,1 0 0,-1 1 0,0 0 0,1-1 0,-1 1 0,0 0 0,1 0 0,-1 0 0,0 1 0,1-1 0,-1 0 0,1 1 0,-1 0 0,1 0 0,-5 2 0,5-2 0,0 1 0,0 0 0,0-1 0,0 1 0,1 0 0,-1 0 0,1 1 0,-1-1 0,1 0 0,0 0 0,0 1 0,0-1 0,0 0 0,0 1 0,0-1 0,1 1 0,0-1 0,-1 1 0,1 4 0,0-2 0,0 1 0,0-1 0,0 1 0,1-1 0,0 0 0,0 1 0,0-1 0,1 0 0,-1 0 0,2 0 0,-1 0 0,0 0 0,1-1 0,0 1 0,4 5 0,-1-3 0,0 0 0,1 0 0,0-1 0,0 0 0,0 0 0,1-1 0,0 1 0,14 6 0,-13-8 0,1 0 0,-1-1 0,1 0 0,0 0 0,0-1 0,0 0 0,0-1 0,11 0 0,-15-1 0,0 0 0,-1 0 0,1-1 0,0 0 0,0 0 0,0 0 0,0-1 0,-1 0 0,1 0 0,-1-1 0,1 1 0,-1-1 0,8-6 0,-8 4 0,0 0 0,-1 0 0,1-1 0,-1 1 0,0-1 0,-1 0 0,1 0 0,-1 0 0,0-1 0,-1 1 0,1-1 0,-2 0 0,3-10 0,-3 12 0,0 1 0,0 0 0,-1-1 0,0 1 0,0 0 0,0 0 0,0-1 0,-1 1 0,1 0 0,-1-1 0,0 1 0,-1 0 0,1 0 0,-1 0 0,1 0 0,-1 0 0,0 0 0,-1 1 0,1-1 0,-1 1 0,1-1 0,-7-5 0,-6 3 0,8 11 0,7-4 0,-1 1 0,1-1 0,0 0 0,0 1 0,0-1 0,1 0 0,-1 1 0,0-1 0,0 0 0,1 0 0,-1 1 0,1-1 0,-1 0 0,1 0 0,-1 0 0,1 0 0,0 0 0,-1 1 0,1-1 0,1 1 0,2 2 0,1-1 0,0 1 0,0-1 0,0 1 0,0-1 0,0-1 0,1 1 0,0-1 0,-1 0 0,1 0 0,0-1 0,11 2 0,-7-1 0,1-1 0,0 0 0,-1-1 0,1 0 0,-1-1 0,17-3 0,-21 3 0,0-1 0,-1-1 0,1 1 0,-1-1 0,1 0 0,-1 0 0,0-1 0,-1 1 0,1-1 0,0 0 0,-1-1 0,0 1 0,0-1 0,0 1 0,3-7 0,-2 10 0,-3 10 0,-1 22 0,-1-21 0,0-3-50,0 0-1,1 1 1,0-1-1,0 0 0,1 0 1,-1 1-1,2-1 1,-1-1-1,1 1 1,0 0-1,0 0 0,1-1 1,0 0-1,0 0 1,0 0-1,1 0 1,0-1-1,0 1 0,1-1 1,-1-1-1,1 1 1,0-1-1,0 0 1,1 0-1,-1-1 1,11 5-1,18 1-6775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233 318 24575,'-8'-5'0,"-1"1"0,1 0 0,-1 1 0,0-1 0,0 2 0,0-1 0,0 1 0,-1 1 0,1 0 0,-1 0 0,1 1 0,-12 0 0,17 1 0,-1-1 0,0 1 0,0 0 0,1 0 0,-1 0 0,0 1 0,1 0 0,0 0 0,-1 0 0,1 0 0,0 1 0,0-1 0,0 1 0,0 0 0,1 1 0,-1-1 0,1 0 0,0 1 0,0 0 0,0 0 0,0 0 0,1 0 0,-1 0 0,1 0 0,-2 8 0,3-10 0,0 0 0,0 1 0,1-1 0,-1 0 0,1 1 0,0-1 0,-1 1 0,1-1 0,0 1 0,1-1 0,-1 0 0,0 1 0,1-1 0,-1 1 0,1-1 0,0 0 0,-1 0 0,1 1 0,0-1 0,1 0 0,1 3 0,-1-2 0,1-1 0,0 1 0,0 0 0,0-1 0,0 0 0,0 1 0,0-1 0,1-1 0,-1 1 0,1 0 0,-1-1 0,7 2 0,-2-1 0,0 0 0,0-1 0,1 0 0,-1 0 0,0-1 0,1 0 0,-1 0 0,1-1 0,-1 0 0,0-1 0,0 1 0,10-4 0,-12 1 0,0 1 0,1-1 0,-2 0 0,1 0 0,0 0 0,-1-1 0,0 0 0,8-9 0,-11 11 0,1 0 0,-1 0 0,0-1 0,0 1 0,0-1 0,0 1 0,0-1 0,-1 1 0,0-1 0,0 0 0,0 0 0,0 0 0,-1 0 0,1 0 0,-1 1 0,0-1 0,0-4 0,0 7 0,0 0 0,0 1 0,0-1 0,0 0 0,0 0 0,-1 1 0,1-1 0,0 0 0,0 1 0,0-1 0,-1 0 0,1 1 0,0-1 0,0 1 0,-1-1 0,1 0 0,-1 1 0,1-1 0,-1 1 0,1-1 0,-1 1 0,1-1 0,-1 1 0,1-1 0,-1 1 0,1 0 0,-1-1 0,0 1 0,1 0 0,-1 0 0,0-1 0,1 1 0,-1 0 0,0 0 0,1 0 0,-1 0 0,0 0 0,1 0 0,-2 0 0,1 0 0,0 1 0,0-1 0,0 1 0,0 0 0,0-1 0,0 1 0,1 0 0,-1-1 0,0 1 0,0 0 0,1 0 0,-1 0 0,1 0 0,-1 0 0,1 0 0,-1 0 0,1 0 0,-1 0 0,1 0 0,0 0 0,0 0 0,-1 0 0,1 0 0,0 0 0,0 0 0,0 2 0,0 0 0,0 1 0,1-1 0,-1 1 0,1-1 0,0 1 0,0-1 0,0 1 0,0-1 0,0 0 0,1 1 0,0-1 0,-1 0 0,1 0 0,0 0 0,5 4 0,-3-2 0,1-1 0,0 0 0,0 0 0,1 0 0,-1 0 0,1-1 0,0 0 0,8 3 0,-7-3 0,1 0 0,0 0 0,0-1 0,1-1 0,-1 1 0,0-1 0,1-1 0,-1 1 0,0-1 0,1-1 0,-1 0 0,0 0 0,16-4 0,-19 2 0,1 0 0,-1 0 0,0 0 0,-1 0 0,1-1 0,0 0 0,-1 0 0,0-1 0,0 1 0,0-1 0,-1 1 0,1-1 0,-1 0 0,0-1 0,-1 1 0,1 0 0,-1-1 0,0 0 0,-1 1 0,2-7 0,2-14 0,-1-1 0,-1 1 0,0-31 0,-3 43 0,2-23 0,-2 1 0,-7-54 0,7 88 0,0 1 0,0-1 0,-1 0 0,1 1 0,0-1 0,-1 0 0,1 1 0,-1-1 0,0 1 0,1-1 0,-1 0 0,0 1 0,-1-2 0,1 3 0,1 1 0,-1-1 0,1 0 0,0 0 0,-1 1 0,1-1 0,-1 0 0,1 1 0,0-1 0,-1 1 0,1-1 0,0 0 0,-1 1 0,1-1 0,0 1 0,0-1 0,0 1 0,-1-1 0,1 1 0,0-1 0,0 1 0,0-1 0,0 1 0,0-1 0,0 2 0,-8 53 0,6-13 0,2-1 0,2 0 0,1 1 0,3-1 0,1-1 0,2 1 0,16 45 0,-22-81 0,-1-6 0,-1-15 0,-2-43 0,0 25 0,1 30 0,0 0 0,1-1 0,-1 1 0,1 0 0,0 0 0,0 0 0,0 0 0,0 0 0,1 1 0,0-1 0,0 0 0,0 1 0,0-1 0,0 1 0,1 0 0,-1-1 0,1 1 0,0 0 0,0 1 0,0-1 0,0 0 0,1 1 0,-1 0 0,1 0 0,0 0 0,-1 0 0,1 1 0,7-3 0,1 1 0,1 0 0,1 1 0,-1 0 0,0 1 0,0 0 0,1 1 0,23 4 0,-34-4 0,-1 0 0,1 1 0,-1 0 0,0-1 0,1 1 0,-1 0 0,0 0 0,1 0 0,-1 1 0,0-1 0,0 1 0,0-1 0,0 1 0,0-1 0,0 1 0,-1 0 0,1 0 0,-1 0 0,1 0 0,-1 0 0,0 0 0,1 0 0,-1 1 0,0-1 0,0 0 0,-1 1 0,1-1 0,0 1 0,-1-1 0,0 1 0,1 4 0,-1 9 0,0 0 0,-1 0 0,0 0 0,-5 18 0,1 0 0,4-27-105,0 0-35,0 0 0,1 0 0,-1 0 0,1 0 0,1 0 0,-1 0 0,1 0 0,4 12 0,-1-10-6686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24575,'-4'26'0,"2"23"0,11 12 0,13-1 0,2-10-8191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7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236 210 24575,'-12'-12'0,"0"1"0,-2 1 0,1 0 0,-26-14 0,33 21 0,0-1 0,0 2 0,0-1 0,-1 1 0,1 0 0,0 0 0,-1 1 0,1-1 0,-1 2 0,0-1 0,1 1 0,-1 0 0,0 0 0,-10 2 0,16-2 0,-1 1 0,0-1 0,0 1 0,0-1 0,0 1 0,0 0 0,1-1 0,-1 1 0,0 0 0,1 0 0,-1 0 0,1 1 0,-1-1 0,1 0 0,-1 1 0,1-1 0,0 1 0,0-1 0,0 1 0,0-1 0,0 1 0,0 0 0,0 0 0,0-1 0,1 1 0,-1 0 0,1 0 0,-1 0 0,1 0 0,0 0 0,0 0 0,-1-1 0,2 1 0,-1 0 0,0 0 0,0 0 0,0 0 0,1 0 0,-1 0 0,1 0 0,1 2 0,0 2 0,1 0 0,0-1 0,0 1 0,0-1 0,1 0 0,-1 0 0,1 0 0,1 0 0,-1-1 0,1 1 0,8 5 0,-4-4 0,0-1 0,0 0 0,0-1 0,1 0 0,0-1 0,-1 0 0,19 3 0,-25-5 0,1-1 0,-1 1 0,1-1 0,0 0 0,-1 0 0,1 0 0,0 0 0,-1-1 0,1 1 0,-1-1 0,1 0 0,-1 0 0,1 0 0,-1-1 0,0 1 0,1-1 0,-1 0 0,0 0 0,0 0 0,0 0 0,-1-1 0,1 1 0,0-1 0,3-5 0,-1 0 0,-1 0 0,-1-1 0,0 0 0,0 1 0,-1-1 0,0 0 0,0 0 0,-1-1 0,0-15 0,-1 15 0,1 0 0,0 0 0,1 0 0,0 0 0,0 1 0,1-1 0,6-13 0,-9 21 0,1 1 0,0-1 0,0 0 0,0 1 0,0-1 0,0 1 0,0 0 0,0-1 0,0 1 0,0 0 0,1 0 0,-1 0 0,0 0 0,1 0 0,-1 0 0,1 0 0,0 0 0,-1 0 0,1 1 0,-1-1 0,1 0 0,0 1 0,0 0 0,-1-1 0,1 1 0,0 0 0,0 0 0,-1 0 0,1 0 0,0 0 0,0 1 0,-1-1 0,1 0 0,0 1 0,-1-1 0,1 1 0,0 0 0,-1-1 0,1 1 0,-1 0 0,3 2 0,1 0 0,0 1 0,0 0 0,0 0 0,-1 1 0,1 0 0,-1-1 0,0 2 0,0-1 0,-1 0 0,4 8 0,-2 0 0,0 1 0,-1-1 0,-1 1 0,0 0 0,-1 0 0,0 14 0,2 12 0,-4-40 0,0 0 0,0 0 0,0 1 0,0-1 0,0 0 0,0 0 0,0 0 0,0 1 0,0-1 0,0 0 0,0 0 0,0 0 0,0 1 0,0-1 0,0 0 0,0 0 0,1 0 0,-1 1 0,0-1 0,0 0 0,0 0 0,0 0 0,0 0 0,0 1 0,1-1 0,-1 0 0,0 0 0,0 0 0,0 0 0,0 0 0,1 1 0,-1-1 0,0 0 0,0 0 0,0 0 0,1 0 0,-1 0 0,0 0 0,0 0 0,0 0 0,1 0 0,-1 0 0,0 0 0,0 0 0,0 0 0,1 0 0,-1 0 0,0 0 0,0 0 0,0 0 0,1 0 0,-1 0 0,12-12 0,6-19 0,-3-9 0,-13 32 0,0 0 0,1 0 0,0 0 0,1 1 0,-1-1 0,1 1 0,6-7 0,-10 14 0,1-1 0,-1 1 0,1 0 0,-1-1 0,1 1 0,-1 0 0,1 0 0,-1-1 0,1 1 0,0 0 0,-1 0 0,1 0 0,-1 0 0,1 0 0,-1 0 0,1 0 0,0 0 0,-1 0 0,1 0 0,-1 0 0,1 1 0,0-1 0,-1 0 0,1 0 0,-1 0 0,1 1 0,-1-1 0,1 0 0,-1 1 0,1-1 0,-1 0 0,1 1 0,-1-1 0,0 1 0,1-1 0,-1 1 0,0-1 0,1 1 0,-1-1 0,0 1 0,1-1 0,-1 1 0,0-1 0,0 2 0,17 29 0,-16-28 0,3 6 0,1 0 0,0 0 0,0 0 0,1-1 0,0 0 0,8 8 0,-13-14 0,1-1 0,-1 0 0,0 0 0,0 0 0,1 0 0,-1 0 0,1 0 0,-1 0 0,1 0 0,-1 0 0,1-1 0,0 1 0,-1 0 0,1-1 0,0 0 0,-1 1 0,1-1 0,0 0 0,0 0 0,-1 0 0,1 0 0,0 0 0,0 0 0,-1-1 0,1 1 0,0 0 0,-1-1 0,1 0 0,0 1 0,-1-1 0,1 0 0,-1 0 0,1 0 0,-1 0 0,1 0 0,-1 0 0,0 0 0,0 0 0,1-1 0,-1 1 0,0 0 0,0-1 0,1-2 0,4-5 0,-1 0 0,0-1 0,0 0 0,-1 0 0,0-1 0,4-18 0,-7 20 0,1 1 0,0-1 0,1 1 0,0 0 0,0 0 0,1 0 0,0 1 0,1-1 0,-1 1 0,1 0 0,10-10 0,-14 15 0,1 1 0,0-1 0,0 1 0,-1-1 0,1 1 0,0 0 0,0 0 0,1 0 0,-1 0 0,0 0 0,0 1 0,0-1 0,1 1 0,-1-1 0,0 1 0,1 0 0,-1 0 0,0 0 0,0 0 0,1 0 0,3 1 0,-3 0 0,1 1 0,-1-1 0,1 1 0,-1 0 0,0 0 0,0 0 0,0 0 0,0 1 0,0-1 0,-1 1 0,1 0 0,2 3 0,2 4 0,-1-1 0,0 1 0,0 0 0,-1 1 0,0 0 0,-1-1 0,4 20 0,-7-29 0,2 15 0,0 1 0,0 32 0,-2-46 0,-1 0 0,0 0 0,0 0 0,0 0 0,-1 0 0,1 0 0,-1 0 0,0 1 0,0-1 0,0-1 0,0 1 0,0 0 0,-1 0 0,1 0 0,-1-1 0,0 1 0,0-1 0,0 1 0,0-1 0,0 0 0,0 1 0,-1-1 0,-3 2 0,6-4 3,-1 1 0,0-1 0,0 1 0,1-1 0,-1 1 0,0-1 0,0 0 0,0 1 0,0-1 0,1 0 0,-1 0 0,0 0 0,0 0 0,0 0 0,0 0 0,0 0 0,1 0 0,-1 0 0,0 0 0,0 0 0,0 0 0,0-1 0,0 1 0,1 0-1,-1-1 1,0 1 0,0 0 0,1-1 0,-1 1 0,0-1 0,0 0 0,1 1 0,-1-1 0,1 1 0,-1-1 0,0 0 0,1 0 0,-1-1 0,0 1-85,1-1-1,-1 0 1,1 1 0,-1-1 0,1 0-1,0 0 1,0 0 0,0 1-1,0-1 1,0 0 0,0 0 0,0 1-1,1-1 1,-1 0 0,1 0 0,-1 1-1,2-4 1,11-16-6744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76 24575,'-2'0'0,"0"1"0,0 0 0,0 0 0,0 0 0,0 0 0,1 0 0,-1 0 0,0 0 0,0 1 0,1-1 0,-1 1 0,1-1 0,-1 1 0,1 0 0,0-1 0,0 1 0,0 0 0,0 0 0,0 0 0,0 0 0,0 0 0,0 0 0,1 0 0,-1 0 0,1 0 0,0 0 0,-1 0 0,1 0 0,0 1 0,0-1 0,0 0 0,1 0 0,-1 0 0,1 0 0,-1 0 0,1 0 0,-1 0 0,1 0 0,0 0 0,0 0 0,2 3 0,0-1 0,0 0 0,0 0 0,0 0 0,1 0 0,-1-1 0,1 0 0,0 1 0,0-2 0,0 1 0,1 0 0,-1-1 0,1 0 0,-1 1 0,1-2 0,0 1 0,0-1 0,5 2 0,-6-3 0,1 0 0,-1 0 0,0 0 0,0 0 0,1 0 0,-1-1 0,0 0 0,0 0 0,0 0 0,1-1 0,-1 1 0,-1-1 0,1 0 0,0 0 0,0 0 0,-1-1 0,1 1 0,-1-1 0,0 0 0,0 0 0,0 0 0,0 0 0,4-7 0,-5 7 0,0 0 0,-1 0 0,1 0 0,-1 0 0,0 0 0,0 0 0,0 0 0,-1-1 0,1 1 0,-1 0 0,0-1 0,1 1 0,-2 0 0,1-1 0,0 1 0,-1 0 0,1-1 0,-1 1 0,0 0 0,0 0 0,0 0 0,-1 0 0,1 0 0,-1 0 0,1 0 0,-1 0 0,0 0 0,0 1 0,0-1 0,-1 1 0,-3-3 0,3 2 0,0 0 0,0 0 0,-1 1 0,1-1 0,-1 1 0,1 0 0,-1 0 0,0 1 0,0-1 0,0 1 0,0 0 0,0 0 0,0 0 0,-1 0 0,1 1 0,0 0 0,0 0 0,-1 0 0,1 0 0,0 0 0,0 1 0,0 0 0,0 0 0,-5 2 0,5-2 0,1 1 0,0 0 0,0 0 0,0 0 0,0 0 0,0 0 0,0 0 0,1 1 0,-1 0 0,1-1 0,0 1 0,0 0 0,0 0 0,0 0 0,0 0 0,0 1 0,1-1 0,0 0 0,0 1 0,0-1 0,0 1 0,0-1 0,0 1 0,1-1 0,0 1 0,0 0 0,0-1 0,1 8 0,0-5 0,0 0 0,0-1 0,1 1 0,0 0 0,0 0 0,0-1 0,1 0 0,-1 1 0,1-1 0,1 0 0,-1 0 0,8 8 0,-3-6 0,-1 0 0,1 0 0,0-1 0,0 0 0,1-1 0,0 0 0,12 5 0,-7-4 0,1-1 0,-1 0 0,1-1 0,0-1 0,0 0 0,1-1 0,-1-1 0,1 0 0,-1-1 0,18-3 0,-24 1 0,0 0 0,0-1 0,0-1 0,-1 1 0,1-1 0,-1-1 0,0 1 0,0-1 0,-1-1 0,0 1 0,0-1 0,0-1 0,0 1 0,-1-1 0,6-9 0,-8 11 0,0 0 0,0-1 0,-1 0 0,1 1 0,-1-1 0,-1-1 0,1 1 0,-1 0 0,0-1 0,-1 1 0,1-1 0,-1 1 0,-1-1 0,1 0 0,-1 1 0,0-1 0,-1 0 0,1 1 0,-1-1 0,-1 0 0,-2-9 0,3 13 0,0 0 0,0 0 0,-1 0 0,1 1 0,-1-1 0,1 0 0,-1 1 0,0-1 0,0 1 0,0-1 0,0 1 0,0 0 0,-1 0 0,1 0 0,-1 0 0,1 1 0,-1-1 0,0 1 0,0-1 0,0 1 0,1 0 0,-1 0 0,0 0 0,-1 0 0,1 1 0,0-1 0,0 1 0,0 0 0,0 0 0,0 0 0,0 0 0,-4 1 0,2 1 0,-1-1 0,1 1 0,0 0 0,0 1 0,0-1 0,0 1 0,0 0 0,1 0 0,-1 0 0,1 1 0,0 0 0,0-1 0,0 2 0,0-1 0,1 0 0,0 1 0,-4 5 0,2 0 0,0 0 0,0 0 0,1 0 0,1 1 0,0 0 0,0-1 0,1 1 0,1 0 0,-1 0 0,2 14 0,0-20 0,0 0 0,0 0 0,1 0 0,0-1 0,0 1 0,0 0 0,1-1 0,-1 1 0,1-1 0,0 1 0,1-1 0,-1 0 0,1 0 0,0 0 0,0 0 0,0-1 0,0 1 0,1-1 0,-1 1 0,1-1 0,0 0 0,0-1 0,0 1 0,0-1 0,8 4 0,-4-3 0,0 0 0,0-1 0,0 0 0,0 0 0,1-1 0,-1 0 0,1 0 0,-1-1 0,0 0 0,1 0 0,-1-1 0,1-1 0,14-3 0,-18 3 0,0 0 0,0 0 0,0 0 0,0-1 0,0 0 0,0 0 0,-1-1 0,1 1 0,-1-1 0,0 0 0,0 0 0,-1 0 0,1 0 0,-1-1 0,0 0 0,0 1 0,0-1 0,-1 0 0,1 0 0,-1-1 0,2-9 0,5-44 0,-8 55 0,-1 1 0,0-1 0,0 0 0,-1 0 0,1 0 0,-1 0 0,0 1 0,0-1 0,0 0 0,0 1 0,0-1 0,-5-6 0,6 10 0,0 0 0,0-1 0,0 1 0,0 0 0,0 0 0,0 0 0,0-1 0,-1 1 0,1 0 0,0 0 0,0 0 0,0 0 0,0 0 0,-1 0 0,1-1 0,0 1 0,0 0 0,0 0 0,0 0 0,-1 0 0,1 0 0,0 0 0,0 0 0,0 0 0,-1 0 0,1 0 0,0 0 0,0 0 0,-1 0 0,1 0 0,0 0 0,0 0 0,0 0 0,-1 0 0,1 0 0,0 0 0,0 0 0,0 0 0,0 0 0,-1 0 0,1 1 0,0-1 0,0 0 0,0 0 0,0 0 0,-1 0 0,1 0 0,0 1 0,-6 14 0,0 17 0,6-27 0,0 1 0,0 0 0,0-1 0,1 1 0,0 0 0,1-1 0,-1 1 0,1-1 0,0 1 0,0-1 0,1 0 0,-1 0 0,1 0 0,0 0 0,1-1 0,-1 1 0,1-1 0,0 0 0,0 0 0,0 0 0,0 0 0,1-1 0,0 1 0,-1-1 0,1-1 0,1 1 0,-1-1 0,0 1 0,0-2 0,1 1 0,-1 0 0,1-1 0,10 1 0,-13-2 0,0 1 0,0-1 0,-1 0 0,1 0 0,0 0 0,0 0 0,0-1 0,-1 1 0,1-1 0,0 0 0,0 0 0,-1 1 0,1-2 0,0 1 0,-1 0 0,0-1 0,1 1 0,-1-1 0,0 1 0,1-1 0,-1 0 0,0 0 0,0 0 0,-1 0 0,1-1 0,0 1 0,-1 0 0,3-5 0,1-6 0,0-1 0,0 1 0,-2-1 0,5-26 0,-7 27 0,2 1 0,0-1 0,7-18 0,-9 28 0,0 1 0,0 0 0,0-1 0,1 1 0,-1 0 0,1 0 0,-1 0 0,1 0 0,0 0 0,-1 1 0,1-1 0,0 0 0,0 1 0,0-1 0,1 1 0,-1 0 0,0 0 0,0 0 0,1 0 0,-1 0 0,1 0 0,-1 1 0,1-1 0,-1 1 0,1 0 0,-1-1 0,1 1 0,-1 0 0,1 1 0,-1-1 0,1 0 0,-1 1 0,1-1 0,-1 1 0,1 0 0,-1 0 0,0 0 0,0 0 0,1 0 0,3 3 0,2 1 0,0 1 0,0-1 0,-1 1 0,0 1 0,0-1 0,0 1 0,-1 0 0,0 1 0,9 13 0,-10-12 0,0 1 0,-1 1 0,0-1 0,-1 1 0,1-1 0,2 23 0,-6-30 0,1 0 0,-1 0 0,0 0 0,0 0 0,0 0 0,0 0 0,0 0 0,-1 0 0,1 0 0,-1 0 0,0 0 0,0 0 0,0 0 0,0-1 0,0 1 0,-1 0 0,1-1 0,-1 1 0,0-1 0,0 1 0,0-1 0,0 0 0,0 0 0,0 1 0,-1-2 0,1 1 0,-1 0 0,1 0 0,-6 1 0,7-2 0,0 0 0,0-1 0,0 1 0,-1-1 0,1 0 0,0 1 0,0-1 0,-1 0 0,1 1 0,0-1 0,0 0 0,-1 0 0,1 0 0,0 0 0,-1-1 0,1 1 0,0 0 0,0 0 0,-1-1 0,1 1 0,0-1 0,0 1 0,0-1 0,-1 0 0,1 1 0,0-1 0,0 0 0,0 0 0,0 1 0,0-1 0,1 0 0,-1 0 0,0 0 0,0 0 0,0 0 0,1-1 0,-1 1 0,1 0 0,-1 0 0,1 0 0,-1-1 0,1 0 0,-1-3 0,0 1 0,0-1 0,0 1 0,1-1 0,0 0 0,0 1 0,1-1 0,-1 1 0,1-1 0,2-7 0,0 3 0,1-1 0,0 1 0,1 0 0,0 0 0,0 1 0,1-1 0,13-14 0,-16 20 0,1-1 0,-1 1 0,1 0 0,-1-1 0,1 2 0,0-1 0,0 0 0,1 1 0,-1 0 0,0 0 0,1 0 0,-1 1 0,1-1 0,-1 1 0,1 0 0,0 0 0,0 1 0,8 0 0,-10 0 0,0 1 0,-1-1 0,1 1 0,-1 0 0,1 0 0,-1 0 0,1 0 0,-1 1 0,0-1 0,0 1 0,1-1 0,-1 1 0,0 0 0,0 0 0,-1 0 0,1 0 0,0 0 0,-1 0 0,1 1 0,-1-1 0,0 0 0,1 1 0,-1-1 0,0 1 0,-1-1 0,1 1 0,0 3 0,2 10 0,0 0 0,-1-1 0,-1 26 0,0-18 0,0-3-455,2 1 0,5 25 0,-4-33-6371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6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1 24575,'-9'35'0,"-3"21"0,1 10 0,2-6-8191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9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53 239 24575,'4'12'0,"0"1"0,1-1 0,10 19 0,-11-25 0,0 0 0,0 0 0,1 0 0,-1 0 0,7 6 0,-9-11 0,-1 1 0,1-1 0,0 1 0,0-1 0,0 0 0,-1 0 0,1 0 0,0 0 0,1 0 0,-1 0 0,0-1 0,0 1 0,0 0 0,0-1 0,0 0 0,1 0 0,-1 1 0,3-2 0,-2 0 0,-1 0 0,1 0 0,0 0 0,0-1 0,-1 1 0,1-1 0,0 0 0,-1 0 0,0 0 0,1 0 0,-1 0 0,0 0 0,0-1 0,0 1 0,-1-1 0,1 1 0,-1-1 0,1 0 0,-1 0 0,0 0 0,0 0 0,0 0 0,0 0 0,0-5 0,1 0 0,0-1 0,0 1 0,-2-1 0,1 0 0,-1 1 0,0-1 0,-2-15 0,1 21 0,0-1 0,0 1 0,-1-1 0,1 1 0,-1 0 0,0-1 0,0 1 0,0 0 0,0 0 0,0 0 0,-1 1 0,1-1 0,-1 0 0,0 1 0,0 0 0,0 0 0,0 0 0,0 0 0,0 0 0,-1 0 0,1 1 0,0 0 0,-1-1 0,0 1 0,1 1 0,-1-1 0,1 0 0,-1 1 0,0 0 0,-5 0 0,4 0 0,0 0 0,0 1 0,0-1 0,0 1 0,0 0 0,0 0 0,0 1 0,0 0 0,0 0 0,1 0 0,-1 0 0,1 1 0,-1-1 0,1 1 0,0 0 0,0 0 0,0 1 0,1-1 0,-1 1 0,1 0 0,-6 8 0,7-8 0,0 1 0,0-1 0,0 1 0,0-1 0,1 1 0,-1 0 0,1 0 0,0 0 0,1-1 0,-1 1 0,1 0 0,0 0 0,0 0 0,1 0 0,-1 0 0,1 0 0,0 0 0,3 7 0,-2-7 0,1 0 0,0-1 0,0 1 0,0-1 0,0 0 0,1 1 0,-1-1 0,1-1 0,0 1 0,1-1 0,-1 1 0,0-1 0,1 0 0,0-1 0,-1 1 0,11 3 0,-2-2 0,0 0 0,0 0 0,0-1 0,0-1 0,0 0 0,1-1 0,-1-1 0,1 0 0,-1 0 0,1-1 0,-1-1 0,19-5 0,-23 5 0,-1-1 0,0 0 0,0 0 0,0-1 0,-1 0 0,1 0 0,-1-1 0,0 0 0,0 0 0,0-1 0,-1 0 0,0 0 0,0 0 0,-1-1 0,0 0 0,0 0 0,0 0 0,-1-1 0,0 0 0,4-10 0,-5 9 0,0 0 0,-1 0 0,0 0 0,0 0 0,-1-1 0,0 1 0,-1-1 0,0 1 0,0 0 0,-1-1 0,0 1 0,-1 0 0,0-1 0,0 1 0,-7-14 0,6 16 0,0 1 0,-1 0 0,0 0 0,0 0 0,0 0 0,-1 1 0,0 0 0,0 0 0,-1 0 0,1 0 0,-1 1 0,0 0 0,0 0 0,0 0 0,-1 1 0,1 0 0,-1 1 0,0-1 0,0 1 0,-12-2 0,16 3 0,1 1 0,0-1 0,0 1 0,0-1 0,0 1 0,-1 0 0,1 0 0,0 0 0,0 0 0,0 0 0,-1 1 0,1-1 0,0 1 0,0-1 0,0 1 0,0 0 0,0 0 0,0 0 0,0 0 0,0 0 0,0 0 0,0 1 0,0-1 0,1 0 0,-1 1 0,1 0 0,-1-1 0,1 1 0,0 0 0,-3 3 0,4-2 0,-1-1 0,1 1 0,0-1 0,0 0 0,0 1 0,0-1 0,0 1 0,0-1 0,1 1 0,-1-1 0,1 0 0,0 1 0,-1-1 0,1 0 0,0 0 0,1 1 0,-1-1 0,0 0 0,0 0 0,1 0 0,0 0 0,-1-1 0,1 1 0,0 0 0,0-1 0,0 1 0,3 2 0,4 1 0,-1 0 0,1 0 0,0 0 0,0-1 0,1-1 0,-1 0 0,1 0 0,0 0 0,-1-1 0,1-1 0,0 0 0,0 0 0,1-1 0,-1 0 0,0-1 0,10-2 0,-11 2 0,0-1 0,0 0 0,0-1 0,0 0 0,-1 0 0,1-1 0,-1 0 0,0 0 0,0-1 0,-1 0 0,1-1 0,-1 0 0,0 0 0,0 0 0,-1-1 0,0 0 0,8-11 0,-14 17 0,1-1 0,-1 1 0,1 0 0,-1 0 0,1-1 0,0 1 0,0 0 0,-1 0 0,1 0 0,0 0 0,0 0 0,0 0 0,0 0 0,0 0 0,1 0 0,-1 1 0,0-1 0,2 0 0,-2 2 0,0 1 0,0 0 0,0-1 0,0 1 0,0 0 0,0 0 0,0 0 0,-1 0 0,1 0 0,-1 0 0,1 0 0,-1 4 0,17 86 93,4 20-1551,-14-86-5368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0.6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75 24575,'0'-23'0,"0"39"0,0 40 0,-2 0 0,1-30 0,0-1 0,2 1 0,7 47 0,-7-70 0,-1 0 0,1 0 0,0 0 0,0 0 0,1 0 0,-1 0 0,0 0 0,1-1 0,0 1 0,0 0 0,0-1 0,0 1 0,0-1 0,0 0 0,0 0 0,1 0 0,-1 0 0,1 0 0,0-1 0,-1 1 0,5 1 0,-5-2 0,1-1 0,-1 0 0,1 1 0,-1-1 0,0 0 0,1 0 0,-1 0 0,1-1 0,-1 1 0,0 0 0,1-1 0,-1 0 0,0 1 0,1-1 0,-1 0 0,0 0 0,0-1 0,0 1 0,0 0 0,0-1 0,0 1 0,0-1 0,0 1 0,-1-1 0,1 0 0,-1 0 0,1 0 0,0-2 0,7-10 0,-1 0 0,-1 0 0,0-1 0,-1 0 0,7-30 0,11-26 0,-24 70 0,0 1 0,0-1 0,0 0 0,1 1 0,-1-1 0,0 0 0,0 1 0,0-1 0,1 0 0,-1 1 0,0-1 0,1 1 0,-1-1 0,1 1 0,-1-1 0,0 1 0,1-1 0,-1 1 0,1-1 0,-1 1 0,1-1 0,0 1 0,-1 0 0,1-1 0,-1 1 0,1 0 0,0 0 0,-1-1 0,1 1 0,0 0 0,-1 0 0,1 0 0,0 0 0,-1 0 0,1 0 0,0 0 0,-1 0 0,1 0 0,0 0 0,-1 0 0,1 0 0,0 0 0,-1 1 0,1-1 0,0 0 0,-1 1 0,1-1 0,-1 0 0,1 1 0,0-1 0,-1 0 0,1 1 0,-1-1 0,1 1 0,-1-1 0,0 1 0,1 0 0,-1-1 0,1 2 0,4 5 0,0 1 0,-1-1 0,6 15 0,-6-14 0,-3-5 0,1 0 0,-1 0 0,1 0 0,-1 0 0,1 0 0,0-1 0,0 1 0,1-1 0,-1 1 0,0-1 0,1 0 0,4 3 0,-5-4 0,0-1 0,0 1 0,0-1 0,0 1 0,0-1 0,0 0 0,0 0 0,0 0 0,0 0 0,0 0 0,0-1 0,0 1 0,0 0 0,0-1 0,0 0 0,-1 1 0,1-1 0,0 0 0,0 0 0,0 0 0,-1 0 0,3-2 0,14-10 0,-1-1 0,0-1 0,-1 0 0,-1-1 0,-1-1 0,0 0 0,-1-1 0,-1-1 0,13-25 0,-22 36 0,1 0 0,-1-1 0,4-17 0,-6 21 0,0 5 0,-1 0 0,0 0 0,0 0 0,0 0 0,0 0 0,1 0 0,-1-1 0,0 1 0,0 0 0,0 0 0,1 0 0,-1 0 0,0 0 0,0 0 0,0 0 0,0 0 0,1 0 0,-1 0 0,0 0 0,0 0 0,0 0 0,1 0 0,-1 0 0,0 0 0,0 0 0,0 0 0,1 0 0,-1 0 0,0 0 0,0 1 0,0-1 0,1 0 0,-1 0 0,0 0 0,0 0 0,0 0 0,0 0 0,0 1 0,1-1 0,-1 0 0,0 0 0,0 0 0,0 0 0,0 1 0,0-1 0,0 0 0,0 0 0,0 0 0,0 1 0,0-1 0,0 0 0,0 0 0,0 0 0,0 0 0,0 1 0,0-1 0,0 0 0,9 15 0,20 48 0,-4 1 0,23 84 0,-39-126 0,-9-22 0,0 1 0,1-1 0,-1 1 0,0-1 0,1 0 0,-1 1 0,0-1 0,1 0 0,-1 1 0,0-1 0,1 0 0,-1 0 0,1 1 0,-1-1 0,0 0 0,1 0 0,-1 0 0,1 1 0,-1-1 0,1 0 0,-1 0 0,1 0 0,-1 0 0,1 0 0,1-1 0,-1 0 0,1 0 0,0 0 0,-1-1 0,1 1 0,-1 0 0,0-1 0,1 1 0,-1-1 0,0 1 0,0-1 0,0 0 0,0 0 0,0 1 0,0-1 0,1-3 0,7-19 0,12-42 0,2-4 0,-23 69 0,0 0 0,0 1 0,0-1 0,1 0 0,-1 0 0,0 1 0,1-1 0,-1 0 0,1 0 0,-1 1 0,1-1 0,-1 1 0,1-1 0,-1 0 0,1 1 0,0-1 0,-1 1 0,1-1 0,0 1 0,-1-1 0,1 1 0,0 0 0,0-1 0,-1 1 0,3 0 0,-2 0 0,0 0 0,0 0 0,0 1 0,0-1 0,0 1 0,0-1 0,0 1 0,0-1 0,0 1 0,0 0 0,0-1 0,0 1 0,0 0 0,-1 0 0,1 0 0,1 1 0,5 8 0,-1 0 0,10 22 0,-10-20 0,-1-4 0,-1-1 0,1 0 0,1 0 0,-1 0 0,1-1 0,0 1 0,0-2 0,1 1 0,11 7 0,-16-11 0,1-1 0,-1 1 0,1-1 0,0 0 0,-1 0 0,1 0 0,0 0 0,0-1 0,0 1 0,0-1 0,0 1 0,-1-1 0,1 0 0,0 0 0,0 0 0,0-1 0,0 1 0,0-1 0,0 1 0,0-1 0,-1 0 0,1 0 0,0 0 0,-1-1 0,1 1 0,-1-1 0,1 1 0,-1-1 0,0 0 0,1 0 0,3-4 0,-2 1 0,0-1 0,0 0 0,-1 0 0,1-1 0,-1 1 0,0-1 0,-1 1 0,0-1 0,0 0 0,0 0 0,-1 0 0,0 0 0,0 0 0,-1-10 0,0 13 0,0 0 0,0 0 0,0 0 0,0 0 0,-1 0 0,0 0 0,0 1 0,0-1 0,0 0 0,0 0 0,-1 0 0,0 1 0,0-1 0,0 1 0,0-1 0,0 1 0,-1 0 0,0 0 0,1 0 0,-1 0 0,0 1 0,0-1 0,-1 1 0,1-1 0,0 1 0,-5-2 0,7 4 0,-1-1 0,1 1 0,-1-1 0,1 1 0,-1 0 0,1-1 0,-1 1 0,1 0 0,-1 0 0,1 0 0,-1 0 0,1 0 0,-1 1 0,1-1 0,-1 0 0,1 1 0,-1-1 0,1 1 0,0-1 0,-1 1 0,1 0 0,-2 1 0,1 0 0,0-1 0,0 1 0,0 0 0,1 1 0,-1-1 0,1 0 0,0 0 0,-1 1 0,1-1 0,0 1 0,0-1 0,0 3 0,-1 1 0,1-1 0,0 1 0,0-1 0,1 1 0,-1 0 0,1-1 0,0 1 0,1 0 0,0-1 0,-1 1 0,5 10 0,-3-12 0,1 1 0,0-1 0,1 0 0,-1 1 0,1-2 0,0 1 0,0 0 0,0-1 0,0 0 0,1 0 0,-1 0 0,1 0 0,0-1 0,0 0 0,0 0 0,0 0 0,0-1 0,7 2 0,-4-1 0,2 0 0,-1-1 0,0 1 0,0-2 0,0 0 0,0 0 0,1 0 0,-1-1 0,17-4 0,-23 4 0,1-1 0,-1 1 0,0-1 0,0 1 0,0-1 0,0 0 0,-1 0 0,1-1 0,0 1 0,-1 0 0,0-1 0,1 0 0,-1 1 0,3-7 0,0 1 0,-1-1 0,0 0 0,4-17 0,-7 38 0,1 1 0,-1-1 0,2 0 0,0 0 0,0 0 0,1 0 0,1 0 0,10 19 0,-13-27 0,1-1 0,-1 0 0,1 0 0,0 0 0,0 0 0,0 0 0,1-1 0,-1 1 0,0-1 0,1 0 0,0 0 0,-1 0 0,1-1 0,0 1 0,0-1 0,0 0 0,0 0 0,0 0 0,0 0 0,0-1 0,1 0 0,6 0 0,-5-1 0,0 0 0,0 0 0,-1-1 0,1 0 0,0 0 0,-1 0 0,1-1 0,-1 1 0,0-1 0,0-1 0,0 1 0,0-1 0,0 0 0,7-8 0,2-6 0,-1 1 0,-1-2 0,-1 0 0,17-37 0,4-8 0,-32 63 0,0 0 0,1 0 0,-1 1 0,1-1 0,-1 0 0,1 0 0,-1 1 0,1-1 0,-1 0 0,1 1 0,-1-1 0,1 0 0,0 1 0,0-1 0,-1 1 0,1-1 0,0 1 0,1-1 0,-1 1 0,-1 0 0,0 0 0,1 1 0,-1-1 0,1 0 0,-1 0 0,0 1 0,1-1 0,-1 0 0,0 1 0,1-1 0,-1 1 0,0-1 0,0 0 0,1 1 0,-1-1 0,0 1 0,0-1 0,0 0 0,0 1 0,0-1 0,1 1 0,-1-1 0,0 1 0,0 0 0,3 40 0,-3-36 0,0-3-25,-1 8-78,1 0 0,0 1 0,0-1 0,1 0 0,1 0-1,0 0 1,0 0 0,1 0 0,0 0 0,1-1 0,0 1 0,9 14 0,8 0-6723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1 24575,'0'81'0,"4"177"0,-6-212 0,2-45 0,0-1 0,0 1 0,0-1 0,-1 1 0,1-1 0,0 1 0,0-1 0,0 1 0,0-1 0,-1 1 0,1-1 0,0 0 0,0 1 0,-1-1 0,1 1 0,0-1 0,-1 0 0,1 1 0,-1-1 0,1 0 0,0 1 0,-1-1 0,1 0 0,-1 0 0,1 1 0,-1-1 0,0 0 0,0 0 0,0-1 0,0 1 0,0-1 0,0 1 0,0-1 0,0 0 0,0 1 0,0-1 0,0 0 0,1 0 0,-1 0 0,0 1 0,0-1 0,1 0 0,-1 0 0,0 0 0,0-2 0,-2-2 0,0 1 0,0-1 0,1 0 0,0 0 0,0 0 0,0 0 0,1 0 0,-1 0 0,1 0 0,0-1 0,1 1 0,-1 0 0,1-1 0,1-7 0,-1 9 0,1 0 0,0 1 0,1-1 0,-1 0 0,1 1 0,0-1 0,-1 1 0,1 0 0,1-1 0,-1 1 0,0 0 0,1 0 0,0 0 0,0 1 0,0-1 0,0 1 0,0 0 0,0-1 0,0 1 0,7-2 0,12-5 0,-1 0 0,43-8 0,24-9 0,-80 23 0,0-1 0,1 0 0,-1 0 0,-1-1 0,1 0 0,-1 0 0,11-10 0,-18 15 0,1-1 0,-1 0 0,1 1 0,-1-1 0,1 1 0,-1-1 0,1 1 0,0-1 0,-1 1 0,1-1 0,0 1 0,-1 0 0,1-1 0,0 1 0,0 0 0,-1 0 0,1-1 0,0 1 0,0 0 0,0 0 0,0 0 0,0 0 0,-1 1 0,1-1 0,-1 1 0,1-1 0,-1 0 0,1 1 0,-1-1 0,0 1 0,1-1 0,-1 1 0,0-1 0,0 1 0,1-1 0,-1 1 0,0-1 0,0 1 0,0 0 0,1-1 0,-1 1 0,0-1 0,0 2 0,-2 46 0,1-33 0,0-6 0,0 18 0,3 37 0,-2-58 0,1 1 0,0-1 0,0 0 0,1 0 0,-1 1 0,2-1 0,-1 0 0,0 0 0,1-1 0,0 1 0,7 9 0,-9-13 0,0-1 0,1 0 0,-1 1 0,0-1 0,0 0 0,1 0 0,-1 1 0,1-1 0,-1 0 0,1 0 0,-1-1 0,1 1 0,0 0 0,-1 0 0,1-1 0,0 1 0,0-1 0,-1 0 0,1 1 0,0-1 0,0 0 0,0 0 0,-1 0 0,1 0 0,0-1 0,0 1 0,0 0 0,-1-1 0,1 1 0,0-1 0,-1 1 0,1-1 0,0 0 0,-1 0 0,1 0 0,-1 0 0,1 0 0,-1 0 0,1 0 0,-1-1 0,0 1 0,0 0 0,2-3 0,3-3 0,-1-1 0,1 1 0,-1-1 0,-1-1 0,1 1 0,5-18 0,20-72 0,-26 93 0,-1 14 0,-1 16 0,-2-11 0,0 6 0,0 0 0,2 1 0,1-1 0,8 36 0,-9-51 0,-1 0 0,1-1 0,0 1 0,1 0 0,-1-1 0,1 1 0,0-1 0,0 0 0,0 0 0,0 0 0,1-1 0,-1 1 0,1-1 0,0 0 0,0 0 0,1 0 0,-1 0 0,1-1 0,-1 1 0,1-1 0,0 0 0,-1-1 0,1 1 0,10 0 0,-7-1 0,0 0 0,0 0 0,0-1 0,0-1 0,0 0 0,0 0 0,0 0 0,-1-1 0,1 0 0,0 0 0,-1-1 0,1 0 0,-1 0 0,0-1 0,0 0 0,0 0 0,-1-1 0,0 0 0,1 0 0,-2 0 0,8-9 0,-3 3 0,-1-1 0,0 0 0,-1-1 0,0 0 0,-1 0 0,-1-1 0,0 0 0,-1 0 0,0 0 0,3-21 0,-7 31 0,3-17 0,3-36 0,-7 53 0,0 0 0,0 0 0,0 0 0,0 0 0,-1-1 0,1 1 0,-1 0 0,0 0 0,0 0 0,-1 0 0,1 0 0,-1 1 0,0-1 0,0 0 0,-4-5 0,6 9 0,-1-1 0,0 0 0,1 0 0,-1 1 0,0-1 0,1 1 0,-1-1 0,0 1 0,0-1 0,0 1 0,1-1 0,-1 1 0,0 0 0,0-1 0,0 1 0,0 0 0,0 0 0,1 0 0,-1 0 0,0 0 0,0 0 0,0 0 0,0 0 0,0 0 0,-1 0 0,0 1 0,1 0 0,-1 0 0,1 0 0,-1 0 0,1 0 0,0 0 0,0 0 0,0 0 0,-1 0 0,1 1 0,0-1 0,1 0 0,-2 3 0,-2 3 0,0 0 0,1 1 0,0 0 0,-3 14 0,4-13 0,1 0 0,-1 1 0,2-1 0,-1 0 0,1 1 0,0-1 0,1 0 0,0 0 0,1 1 0,4 13 0,-4-17 0,0-1 0,1 0 0,0 0 0,0 0 0,0 0 0,0-1 0,1 1 0,0-1 0,0 0 0,0 0 0,0 0 0,1-1 0,-1 1 0,1-1 0,0 0 0,0-1 0,0 1 0,10 2 0,11 3-170,0-2-1,0-1 0,1-1 1,-1-1-1,1-1 0,0-2 1,53-5-1,-26-2-6655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2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1 423 24575,'184'-159'0,"-127"114"0,102-104 0,-154 144 0,-1-1 0,0 0 0,0 0 0,-1 0 0,5-10 0,-8 15 0,1 0 0,-1 0 0,1 0 0,-1 1 0,0-1 0,0 0 0,0 0 0,0 0 0,0 0 0,0 0 0,0 0 0,0 0 0,0 0 0,0 0 0,0 0 0,0 0 0,-1 0 0,1-1 0,-1 1 0,0 0 0,0 1 0,1-1 0,-1 1 0,0-1 0,0 1 0,0 0 0,1-1 0,-1 1 0,0 0 0,0 0 0,0-1 0,0 1 0,0 0 0,0 0 0,0 0 0,1 0 0,-1 0 0,0 0 0,0 0 0,0 0 0,0 1 0,0-1 0,-1 1 0,-2 0 0,0 1 0,0-1 0,0 1 0,0 0 0,0 0 0,0 1 0,1-1 0,-1 1 0,1 0 0,0 0 0,0 0 0,0 0 0,0 1 0,0-1 0,1 1 0,-1-1 0,1 1 0,0 0 0,-2 7 0,1-5 0,1-1 0,0 1 0,0 0 0,1 1 0,-1-1 0,1 0 0,1 0 0,-1 0 0,1 1 0,0-1 0,0 0 0,1 1 0,2 7 0,-1-7 0,1 0 0,0 0 0,0 0 0,1-1 0,0 1 0,0-1 0,1 0 0,0 0 0,0 0 0,0-1 0,12 10 0,3 0 0,1-1 0,30 14 0,-34-20 0,0 1 0,-1 1 0,0 1 0,22 19 0,-38-30 0,1 0 0,-1 0 0,1 1 0,-1-1 0,1 0 0,-1 1 0,1-1 0,-1 1 0,1-1 0,-1 1 0,1-1 0,-1 1 0,0-1 0,1 1 0,-1-1 0,0 1 0,0-1 0,1 1 0,-1 0 0,0-1 0,0 1 0,0-1 0,1 1 0,-1 0 0,0-1 0,0 1 0,0 0 0,0-1 0,0 1 0,0-1 0,-1 1 0,1 0 0,0-1 0,0 1 0,0-1 0,-1 1 0,1 0 0,0-1 0,0 1 0,-1-1 0,1 1 0,-1-1 0,1 1 0,0-1 0,-1 1 0,1-1 0,-1 1 0,1-1 0,-1 0 0,1 1 0,-1-1 0,1 0 0,-1 0 0,0 1 0,1-1 0,-1 0 0,1 0 0,-1 0 0,0 1 0,1-1 0,-1 0 0,0 0 0,1 0 0,-1 0 0,1 0 0,-2-1 0,-44 2 0,37-2 0,1-1 0,-1 0 0,1 0 0,0-1 0,0 0 0,0 0 0,0-1 0,-9-6 0,15 9 0,1 0 0,-1 0 0,1 0 0,-1 0 0,1 0 0,0 0 0,-1-1 0,1 1 0,0 0 0,0-1 0,0 1 0,0-1 0,0 1 0,0-1 0,1 0 0,-1 1 0,0-1 0,1 0 0,-1 0 0,1 1 0,0-1 0,0 0 0,-1 0 0,1 0 0,0 1 0,1-1 0,-1 0 0,0 0 0,0 0 0,1 1 0,-1-1 0,1 0 0,0 1 0,-1-1 0,1 0 0,0 1 0,0-1 0,0 1 0,0-1 0,0 1 0,0-1 0,0 1 0,1 0 0,-1 0 0,3-2 0,5-5 0,1 0 0,0 1 0,0 0 0,0 0 0,1 1 0,22-8 0,76-22 0,-84 28 0,127-47 0,-151 55 0,0-1 0,1 1 0,-1 0 0,0-1 0,0 1 0,0 0 0,1 0 0,-1 0 0,0 0 0,1 0 0,-1 0 0,0 0 0,0 0 0,1 0 0,-1 0 0,0 1 0,0-1 0,0 1 0,1-1 0,-1 1 0,0-1 0,0 1 0,1 1 0,0-1 0,-1 1 0,1 0 0,-1-1 0,0 1 0,0 0 0,1 0 0,-2 0 0,1 0 0,0 0 0,0 0 0,-1 1 0,1 2 0,1 9 0,-1 0 0,0 0 0,-3 22 0,2-22 0,-5 109-1365,4-109-5461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24575,'-9'32'0,"-12"22"0,-15 17 0,-20 9 0,-27-5 0,0-15-8191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1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24575,'5'23'0,"9"15"0,8 7 0,0-6-8191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4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24575,'22'0'0,"8"5"0,-2 6 0,-5 9 0,-7 11 0,-10 5 0,-11 0 0,-9-2 0,-2-1 0,2-3 0,8-6 0,8-7 0,10-6 0,11-6 0,6-3 0,2-2 0,-3-6 0,-7-1-8191</inkml:trace>
  <inkml:trace contextRef="#ctx0" brushRef="#br0" timeOffset="1">105 132 24575,'-13'-5'0,"0"-1"0,11 1 0,14 0 0,20 2 0,12 1 0,8 1 0,-5 0-8191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213 106 24575,'-13'-2'0,"1"0"0,0 1 0,-1 1 0,-14 1 0,23-1 0,0 0 0,0 1 0,1 0 0,-1 0 0,0 0 0,0 0 0,0 1 0,1-1 0,-1 1 0,1 0 0,-1 0 0,1 0 0,0 1 0,0-1 0,0 1 0,-4 4 0,6-6 0,0 0 0,0 0 0,0 0 0,0 0 0,1 1 0,-1-1 0,0 0 0,1 0 0,-1 1 0,1-1 0,0 0 0,-1 0 0,1 1 0,0-1 0,0 1 0,0-1 0,-1 0 0,2 1 0,-1-1 0,0 0 0,0 1 0,0-1 0,1 1 0,-1-1 0,1 3 0,1-2 0,-1 0 0,1 0 0,0 0 0,0 0 0,0 0 0,0 0 0,0 0 0,0-1 0,0 1 0,0-1 0,1 0 0,3 2 0,0 0 0,0-1 0,0 1 0,0-2 0,0 1 0,1-1 0,-1 0 0,0 0 0,1 0 0,-1-1 0,13-1 0,-16 0 0,1 0 0,-1-1 0,0 1 0,1-1 0,-1 0 0,0 0 0,0 0 0,0 0 0,0 0 0,0-1 0,-1 0 0,1 1 0,-1-1 0,0 0 0,0 0 0,0 0 0,0 0 0,0 0 0,0-1 0,-1 1 0,0-1 0,0 1 0,0-1 0,0 1 0,0-1 0,-1 0 0,1 1 0,-1-1 0,0 0 0,-1-4 0,1 3 0,0 0 0,0 0 0,-1 0 0,0 0 0,0 0 0,-1 1 0,1-1 0,-1 0 0,0 1 0,0-1 0,-1 1 0,1 0 0,-1-1 0,0 1 0,0 0 0,0 1 0,-1-1 0,1 1 0,-1-1 0,0 1 0,0 0 0,-5-3 0,4 4 0,0-1 0,0 1 0,-1 0 0,1 1 0,-1-1 0,1 1 0,-1 0 0,0 0 0,0 1 0,1 0 0,-1 0 0,0 0 0,1 1 0,-1-1 0,0 2 0,1-1 0,-6 2 0,6-1 0,1 1 0,-1-1 0,1 1 0,0 0 0,0 0 0,0 0 0,0 0 0,1 1 0,-1-1 0,1 1 0,0 0 0,0 0 0,1 0 0,-1 1 0,1-1 0,0 1 0,0-1 0,0 1 0,-2 9 0,2-7 0,1-1 0,-1 1 0,1 0 0,1-1 0,-1 1 0,1 0 0,0 0 0,1-1 0,0 1 0,0 0 0,0 0 0,1-1 0,0 1 0,0-1 0,1 0 0,-1 0 0,1 1 0,1-2 0,-1 1 0,1 0 0,0-1 0,0 0 0,1 1 0,0-2 0,0 1 0,0-1 0,0 1 0,1-1 0,-1-1 0,1 1 0,0-1 0,12 5 0,40 12-1365,-1-7-5461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4.3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338 51 24575,'-23'-10'0,"0"1"0,-1 1 0,0 1 0,0 1 0,-36-4 0,52 9 0,0 1 0,0 0 0,0 1 0,1-1 0,-1 1 0,0 1 0,0 0 0,1 0 0,-10 4 0,12-4 0,0 1 0,0 0 0,1 0 0,0 0 0,-1 0 0,1 1 0,0 0 0,1 0 0,-1 0 0,1 0 0,-1 0 0,1 1 0,0-1 0,-4 11 0,6-12 0,-1 0 0,1 0 0,0 1 0,0-1 0,0 0 0,0 1 0,1-1 0,-1 1 0,1-1 0,0 1 0,0-1 0,0 1 0,0-1 0,1 1 0,-1-1 0,1 1 0,0-1 0,0 0 0,0 1 0,3 5 0,-1-5 0,0 0 0,0-1 0,1 1 0,-1 0 0,1-1 0,0 0 0,0 0 0,0 0 0,0 0 0,0-1 0,1 1 0,-1-1 0,7 2 0,-3-1 0,0-1 0,0 1 0,1-2 0,-1 1 0,0-1 0,1 0 0,-1-1 0,0 0 0,1 0 0,-1-1 0,1 0 0,-1 0 0,0-1 0,0 0 0,0-1 0,0 1 0,10-6 0,-12 3 0,0 1 0,-1-1 0,0 0 0,1 0 0,-2 0 0,1-1 0,0 0 0,-1 0 0,6-12 0,-2 1 0,-1 0 0,7-27 0,-11 119 0,-4-11 0,-3 273 0,26-1 0,-22-335 0,8 40 0,-8-40 0,1 0 0,-1 0 0,0 0 0,0 1 0,1-1 0,-1 0 0,0 0 0,1 0 0,-1 0 0,1 0 0,-1-1 0,1 1 0,0 0 0,-1 0 0,1 0 0,0 0 0,0-1 0,-1 1 0,1 0 0,0 0 0,0-1 0,0 1 0,0-1 0,0 1 0,0-1 0,0 1 0,0-1 0,0 0 0,0 0 0,0 1 0,2-1 0,-2-1 0,0 1 0,0-1 0,0 1 0,0-1 0,0 0 0,0 0 0,0 0 0,0 0 0,0 1 0,0-1 0,-1 0 0,1 0 0,0-1 0,0 1 0,-1 0 0,1 0 0,-1 0 0,1 0 0,-1 0 0,0-1 0,1-1 0,5-32 0,-6 30 0,1-9 0,-2 0 0,1 0 0,-2 0 0,0 0 0,0 0 0,-1 0 0,-1 0 0,-1 1 0,0 0 0,0 0 0,-1 0 0,-1 0 0,0 1 0,-9-11 0,-8-10 0,-1 2 0,-1 1 0,-52-46 0,44 49 0,25 21 0,1 0 0,0-1 0,1 1 0,-1-1 0,1-1 0,1 1 0,-8-12 0,13 18 0,1 1 0,0-1 0,0 1 0,-1-1 0,1 1 0,0-1 0,0 1 0,0-1 0,-1 1 0,1-1 0,0 1 0,0-1 0,0 0 0,0 1 0,0-1 0,0 1 0,0-1 0,0 1 0,1-1 0,-1 0 0,0 1 0,0-1 0,0 1 0,1-1 0,-1 1 0,0-1 0,0 1 0,1-1 0,17-8 0,27 3 0,-41 6 0,176 0-477,-151 1-411,42 0-5938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5.9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58 280 24575,'-1'-1'0,"0"1"0,1-1 0,-1 1 0,0-1 0,1 1 0,-1-1 0,0 1 0,1 0 0,-1 0 0,0-1 0,0 1 0,1 0 0,-1 0 0,0 0 0,0 0 0,1 0 0,-1 0 0,0 0 0,0 0 0,0 0 0,1 0 0,-1 0 0,0 0 0,0 1 0,1-1 0,-1 0 0,0 0 0,0 1 0,1-1 0,-1 1 0,0-1 0,1 1 0,-1-1 0,1 1 0,-1-1 0,1 1 0,-1-1 0,1 1 0,-1 0 0,1-1 0,-1 1 0,1 0 0,0-1 0,-1 1 0,1 0 0,0 0 0,-1 0 0,-13 38 0,10-25 0,1 0 0,1 0 0,0-1 0,1 2 0,1-1 0,0 0 0,1 0 0,0 0 0,4 14 0,-5-26 0,1 0 0,0 0 0,0 0 0,-1 0 0,1 0 0,1 0 0,-1 0 0,0 0 0,0-1 0,1 1 0,-1 0 0,1-1 0,-1 1 0,1-1 0,0 1 0,0-1 0,-1 0 0,1 0 0,0 0 0,0 0 0,0 0 0,0 0 0,0-1 0,1 1 0,-1-1 0,0 1 0,0-1 0,0 0 0,0 0 0,1 0 0,-1 0 0,0 0 0,0 0 0,0-1 0,0 1 0,0-1 0,1 0 0,-1 1 0,0-1 0,0 0 0,2-1 0,2-1 0,1-1 0,-1 0 0,1 0 0,-1 0 0,0-1 0,-1 0 0,1 0 0,-1 0 0,0-1 0,8-11 0,-3-2 0,-1-1 0,-1-1 0,0 0 0,-2 0 0,7-40 0,-4 20 0,-6 32 0,0 9 0,4 16 0,0 29 0,-7 6 0,2 20 0,-2-65 0,1 1 0,0-1 0,1 0 0,-1 0 0,1 0 0,0 0 0,1 0 0,2 6 0,-4-11 0,0 0 0,-1 0 0,1 0 0,0 0 0,0 0 0,-1 0 0,1 0 0,0 0 0,0 0 0,0 0 0,0 0 0,0-1 0,0 1 0,1 0 0,-1-1 0,0 1 0,0-1 0,0 1 0,1-1 0,-1 0 0,0 0 0,0 1 0,1-1 0,-1 0 0,2 0 0,-1-1 0,1 1 0,0-1 0,-1 0 0,1 0 0,-1 0 0,1 0 0,-1 0 0,1-1 0,-1 1 0,0-1 0,3-2 0,4-4 0,-1 0 0,0-1 0,0 0 0,9-15 0,-3 0 0,-2-1 0,18-45 0,-1 0 0,-29 69 0,0 0 0,0 1 0,0-1 0,1 1 0,-1-1 0,0 0 0,0 1 0,1-1 0,-1 1 0,0-1 0,1 1 0,-1-1 0,0 1 0,1-1 0,-1 1 0,1-1 0,-1 1 0,1-1 0,-1 1 0,1 0 0,-1-1 0,1 1 0,0 0 0,-1-1 0,1 1 0,-1 0 0,1 0 0,0 0 0,-1 0 0,1-1 0,0 1 0,-1 0 0,1 0 0,-1 0 0,1 0 0,0 0 0,-1 1 0,1-1 0,0 0 0,-1 0 0,1 0 0,-1 0 0,1 1 0,0-1 0,-1 0 0,1 1 0,-1-1 0,1 0 0,-1 1 0,1-1 0,-1 1 0,1-1 0,-1 1 0,1-1 0,-1 1 0,0-1 0,1 1 0,24 43 0,-17-29 0,1 0 0,0-1 0,0-1 0,1 0 0,1 0 0,0-1 0,23 19 0,-27-26 0,-1 0 0,1-1 0,0 0 0,1-1 0,-1 1 0,1-1 0,-1-1 0,1 0 0,0 0 0,0 0 0,0-1 0,0 0 0,0 0 0,0-1 0,15-2 0,-17 2 0,1-1 0,0-1 0,-1 1 0,1-1 0,-1 0 0,0-1 0,0 1 0,0-1 0,0 0 0,0-1 0,-1 0 0,1 1 0,-1-2 0,7-6 0,-9 7 0,1 0 0,-1 0 0,-1 0 0,1 0 0,-1-1 0,1 1 0,-1-1 0,0 0 0,-1 1 0,1-1 0,-1 0 0,0 0 0,0 0 0,-1 0 0,0 0 0,1 0 0,-1 0 0,-1 0 0,-1-9 0,2 11 0,-1 1 0,1-1 0,-1 0 0,1 1 0,-1-1 0,0 1 0,0-1 0,0 1 0,-1 0 0,1-1 0,0 1 0,-1 0 0,0 0 0,1 0 0,-1 0 0,0 0 0,0 0 0,0 1 0,0-1 0,0 1 0,-1-1 0,1 1 0,0 0 0,-1 0 0,1 0 0,-1 0 0,1 0 0,-1 0 0,0 1 0,1-1 0,-1 1 0,1 0 0,-1 0 0,-4 0 0,4 0 0,0 1 0,0 0 0,0 0 0,0 0 0,0 0 0,0 0 0,0 1 0,1-1 0,-1 1 0,0-1 0,1 1 0,-1 0 0,1 0 0,0 0 0,0 1 0,0-1 0,0 1 0,0-1 0,0 1 0,0-1 0,1 1 0,-1 0 0,1 0 0,0 0 0,0 0 0,0 0 0,0 0 0,0 6 0,1-7 0,-1 1 0,1-1 0,0 1 0,0 0 0,1-1 0,-1 1 0,0-1 0,1 1 0,0-1 0,-1 0 0,1 1 0,0-1 0,0 1 0,1-1 0,-1 0 0,0 0 0,1 0 0,-1 0 0,3 2 0,-1 0 0,1-1 0,0-1 0,-1 1 0,1 0 0,0-1 0,0 0 0,1 0 0,-1 0 0,0 0 0,6 1 0,-4-2 0,1 1 0,-1-1 0,1 0 0,0 0 0,-1-1 0,1 0 0,0 0 0,-1 0 0,1-1 0,0 0 0,-1 0 0,1-1 0,-1 0 0,12-5 0,-2-6 0,-16 13 0,1-1 0,0 0 0,-1 0 0,1 0 0,0 0 0,0 1 0,0-1 0,-1 0 0,1 0 0,0 1 0,0-1 0,0 1 0,0-1 0,0 1 0,0 0 0,0-1 0,0 1 0,0 0 0,0-1 0,1 1 0,-1 0 0,0 0 0,0 0 0,0 0 0,0 0 0,0 0 0,0 1 0,0-1 0,0 0 0,0 0 0,1 1 0,-1-1 0,0 1 0,0-1 0,0 1 0,-1-1 0,1 1 0,2 1 0,8 7 0,2-1 0,-1 0 0,1-1 0,25 11 0,-35-17 0,1 0 0,-1 0 0,0 0 0,0 0 0,0-1 0,1 1 0,-1-1 0,0 0 0,1 0 0,-1 0 0,0 0 0,1-1 0,-1 1 0,0-1 0,0 0 0,1 0 0,-1 0 0,0-1 0,0 1 0,0-1 0,0 1 0,-1-1 0,1 0 0,0 0 0,-1 0 0,1 0 0,3-5 0,-1 0 0,0-1 0,-1 1 0,0-1 0,0 0 0,-1 0 0,0 0 0,0-1 0,-1 1 0,0 0 0,2-17 0,-1-9 0,-3-48 0,0 52 0,0 14 0,0 8 0,1-1 0,-1 1 0,-1-1 0,0 1 0,0-1 0,0 1 0,-1 0 0,0 0 0,-1 0 0,-5-12 0,8 19 0,0 1 0,-1 0 0,1-1 0,0 1 0,0-1 0,-1 1 0,1-1 0,0 1 0,0 0 0,-1-1 0,1 1 0,0 0 0,-1-1 0,1 1 0,-1 0 0,1 0 0,0-1 0,-1 1 0,1 0 0,-1 0 0,1 0 0,-1-1 0,1 1 0,-1 0 0,1 0 0,-1 0 0,1 0 0,-1 0 0,1 0 0,-1 0 0,1 0 0,0 0 0,-1 0 0,1 0 0,-1 1 0,1-1 0,-1 0 0,1 0 0,-1 0 0,1 1 0,-1-1 0,1 0 0,0 0 0,-1 1 0,1-1 0,0 0 0,-1 1 0,1-1 0,0 0 0,-1 1 0,1-1 0,0 1 0,0-1 0,-1 0 0,1 1 0,0-1 0,0 1 0,0-1 0,0 1 0,0-1 0,-1 1 0,1-1 0,0 1 0,0 0 0,-9 34 0,5 0 0,1-1 0,2 1 0,1 0 0,2 0 0,1 0 0,2-1 0,1 0 0,2 0 0,1 0 0,22 51 0,-31-85 0,0 1 0,1 0 0,-1-1 0,0 1 0,0 0 0,1-1 0,-1 1 0,0-1 0,1 1 0,-1-1 0,1 1 0,-1-1 0,0 1 0,1-1 0,-1 1 0,1-1 0,-1 1 0,1-1 0,0 0 0,-1 1 0,2-1 0,3-9 0,-3-28 0,-2 35 0,-1-40 0,0-23 0,1 59 0,0 1 0,1 0 0,0 0 0,0 0 0,1 0 0,-1 0 0,1 0 0,0 0 0,4-6 0,-5 8 0,1 1 0,0 0 0,0-1 0,0 1 0,0 0 0,0 0 0,1 0 0,-1 1 0,0-1 0,1 1 0,-1-1 0,1 1 0,0 0 0,0 0 0,-1 0 0,1 0 0,0 0 0,0 1 0,0-1 0,0 1 0,0 0 0,0-1 0,0 2 0,0-1 0,0 0 0,-1 1 0,6 0 0,-3 1 0,-1-1 0,0 0 0,1 1 0,-1 0 0,0 0 0,1 1 0,-1-1 0,-1 1 0,1 0 0,0 0 0,-1 0 0,1 0 0,-1 1 0,0-1 0,0 1 0,3 6 0,-1 0 0,-1 0 0,0 0 0,0 1 0,-1-1 0,-1 1 0,2 19 0,-3-23 0,0 0 0,-1 0 0,0-1 0,0 1 0,-1 0 0,0 0 0,0-1 0,-1 1 0,0-1 0,0 1 0,0-1 0,-4 7 0,6-12 0,-1-1 0,1 1 0,0 0 0,-1 0 0,0 0 0,1 0 0,-1-1 0,1 1 0,-1 0 0,0 0 0,1-1 0,-1 1 0,0-1 0,0 1 0,0 0 0,1-1 0,-1 0 0,0 1 0,0-1 0,0 1 0,0-1 0,0 0 0,-1 1 0,1-2 0,0 1 0,0-1 0,1 1 0,-1 0 0,0-1 0,1 1 0,-1-1 0,0 0 0,1 1 0,-1-1 0,0 1 0,1-1 0,-1 0 0,1 0 0,-1 1 0,1-1 0,0 0 0,-1 0 0,1 1 0,0-2 0,-3-5 0,1 0 0,1 1 0,-1-1 0,1 0 0,0-8 0,2 5 0,-1 0 0,2 0 0,-1 1 0,2-1 0,-1 1 0,1 0 0,0 0 0,1 0 0,0 0 0,1 0 0,-1 1 0,2-1 0,8-10 0,-9 13 0,0 0 0,1 0 0,0 0 0,0 1 0,0 0 0,0 0 0,1 1 0,0-1 0,0 1 0,0 1 0,1-1 0,-1 1 0,1 1 0,0 0 0,0 0 0,12-2 0,-17 4 0,0 0 0,0 0 0,0 1 0,0-1 0,0 1 0,0-1 0,0 1 0,-1 0 0,1 0 0,0 1 0,-1-1 0,1 0 0,0 1 0,-1-1 0,0 1 0,1 0 0,-1 0 0,0 0 0,0 0 0,0 1 0,0-1 0,0 0 0,-1 1 0,1-1 0,-1 1 0,0 0 0,1-1 0,-1 1 0,0 0 0,0 4 0,4 9 0,-2-1 0,0 1 0,-1 0 0,1 19 0,-3 64-1365,-1-83-5461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24575,'0'27'0,"4"18"0,6 5 0,11 3 0,1-7-8191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251 54 24575,'-20'11'0,"0"2"0,1 0 0,0 1 0,-17 18 0,16-14 0,0-1 0,-34 21 0,52-37 0,1 0 0,-1 0 0,1 0 0,-1 0 0,0-1 0,0 1 0,1 0 0,-1-1 0,0 1 0,0-1 0,0 0 0,0 0 0,0 1 0,1-1 0,-4-1 0,4 1 0,0 0 0,1-1 0,-1 1 0,0 0 0,1-1 0,-1 1 0,0-1 0,1 1 0,-1-1 0,1 1 0,-1-1 0,1 0 0,-1 1 0,1-1 0,-1 0 0,1 1 0,0-1 0,-1 0 0,1 1 0,0-1 0,0 0 0,0 1 0,-1-1 0,1 0 0,0-1 0,0-2 0,0-1 0,0 1 0,1 0 0,0-1 0,-1 1 0,1 0 0,1-1 0,-1 1 0,1 0 0,-1 0 0,4-5 0,0 1 0,-1 1 0,1 0 0,1 1 0,-1-1 0,1 1 0,0 0 0,10-8 0,-13 12 0,-1 1 0,1-1 0,-1 1 0,1-1 0,0 1 0,0 0 0,0 0 0,-1 0 0,1 0 0,0 1 0,0-1 0,0 1 0,0 0 0,1 0 0,-1 0 0,0 0 0,0 0 0,0 0 0,0 1 0,0 0 0,0 0 0,-1 0 0,1 0 0,4 2 0,9 7 0,-2 1 0,1 1 0,-2 0 0,1 1 0,-2 0 0,0 1 0,12 17 0,36 38 0,-23-35-1365,-4-8-5461</inkml:trace>
  <inkml:trace contextRef="#ctx0" brushRef="#br0" timeOffset="1">669 0 24575,'0'9'0,"0"12"0,0 11 0,0 5 0,0 1 0,0-3 0,0-2 0,5-6 0,1-9-8191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24575,'5'36'0,"5"25"0,6 15 0,9 4 0,5-3 0,1-10 0,-4-16-8191</inkml:trace>
  <inkml:trace contextRef="#ctx0" brushRef="#br0" timeOffset="1">209 550 24575,'5'-31'0,"-2"6"0,1 0 0,14-42 0,-16 61 0,0 1 0,0-1 0,1 1 0,-1 0 0,1 0 0,0 0 0,1 1 0,-1-1 0,1 1 0,0-1 0,0 1 0,0 0 0,0 1 0,1-1 0,0 1 0,0 0 0,8-4 0,-12 6 0,1 0 0,-1 1 0,1-1 0,-1 1 0,1-1 0,-1 1 0,1 0 0,-1 0 0,1 0 0,-1 0 0,1 0 0,-1 0 0,1 0 0,-1 0 0,1 0 0,-1 1 0,1-1 0,-1 1 0,1-1 0,-1 1 0,0 0 0,3 0 0,-3 1 0,1 0 0,0 0 0,-1-1 0,1 1 0,-1 0 0,1 0 0,-1 0 0,0 1 0,0-1 0,0 0 0,0 0 0,0 5 0,2 4 0,-1 0 0,-1 0 0,0 0 0,-1 0 0,-1 11 0,1-15 0,-1 0 0,0 0 0,-1-1 0,0 1 0,-4 11 0,6-16 0,-1 0 0,0 0 0,0 0 0,0 0 0,-1 0 0,1 0 0,0 0 0,-1-1 0,1 1 0,-1 0 0,1-1 0,-1 1 0,0-1 0,1 0 0,-1 1 0,0-1 0,0 0 0,0 0 0,0 0 0,0-1 0,-3 2 0,4-2 0,0 0 0,0 0 0,0 0 0,1 0 0,-1 0 0,0 0 0,0 0 0,0 0 0,1 0 0,-1 0 0,0 0 0,0-1 0,0 1 0,1 0 0,-1-1 0,0 1 0,0 0 0,1-1 0,-1 1 0,0-1 0,1 1 0,-1-1 0,1 1 0,-1-1 0,0 0 0,1 1 0,-1-1 0,1 0 0,0 1 0,-1-1 0,1 0 0,0 0 0,-1 1 0,1-1 0,0 0 0,0 0 0,0 0 0,-1 1 0,1-1 0,0 0 0,0 0 0,0 0 0,0 0 0,1 1 0,-1-1 0,0 0 0,0-1 0,1-2 0,0 0 0,-1 0 0,1 0 0,1 0 0,-1 1 0,0-1 0,1 0 0,4-6 0,1 1-136,1 1-1,0 0 1,1 1-1,0-1 1,0 1-1,0 1 1,1 0-1,0 0 0,12-4 1,18-7-6690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31 24575,'1'1'0,"1"-1"0,-1 1 0,1-1 0,-1 1 0,0 0 0,1-1 0,-1 1 0,0 0 0,1 0 0,-1 0 0,0 0 0,0 0 0,0 0 0,0 0 0,0 1 0,0-1 0,0 0 0,0 0 0,0 1 0,-1-1 0,1 2 0,15 36 0,-13-33 0,62 199 0,-60-180 0,-5-24 0,0-1 0,1 0 0,-1 0 0,0 0 0,0 0 0,0 0 0,0 0 0,0 1 0,0-1 0,0 0 0,0 0 0,0 0 0,0 0 0,0 1 0,0-1 0,0 0 0,0 0 0,0 0 0,0 0 0,0 0 0,0 1 0,0-1 0,0 0 0,0 0 0,0 0 0,-1 0 0,1 0 0,0 1 0,0-1 0,0 0 0,0 0 0,0 0 0,0 0 0,0 0 0,0 0 0,-1 0 0,1 0 0,0 1 0,0-1 0,0 0 0,0 0 0,0 0 0,-1 0 0,1 0 0,0 0 0,0 0 0,0 0 0,0 0 0,0 0 0,-1 0 0,1 0 0,0 0 0,0 0 0,0 0 0,-10-8 0,-6-15 0,6 5 0,1 0 0,-12-33 0,19 45 0,1 1 0,-1-1 0,1 0 0,0 0 0,0 0 0,0 0 0,1 0 0,0 0 0,0 0 0,1 0 0,0 0 0,0 0 0,3-10 0,-3 13 0,1 0 0,0 1 0,0-1 0,0 0 0,0 1 0,0-1 0,1 1 0,-1 0 0,1 0 0,-1 0 0,1 0 0,0 0 0,0 1 0,0-1 0,0 1 0,0 0 0,0-1 0,0 2 0,6-2 0,6-1 0,0 1 0,29-1 0,-37 3 0,-6 0 0,51-2 0,98 10 0,-169 9 0,14-12 0,1-1 0,0 1 0,0 0 0,0 0 0,1 0 0,-1 0 0,1 0 0,1 1 0,-1 0 0,1 0 0,0-1 0,0 1 0,-1 12 0,2-16 0,1 1 0,0 0 0,-1 0 0,1 0 0,1 0 0,-1 0 0,0 0 0,1 0 0,-1 0 0,1 0 0,0-1 0,0 1 0,0 0 0,0 0 0,1-1 0,-1 1 0,1-1 0,-1 1 0,1-1 0,0 0 0,0 0 0,0 0 0,0 0 0,1 0 0,-1 0 0,0 0 0,1-1 0,-1 1 0,1-1 0,5 2 0,-1 0 0,1-1 0,-1 0 0,1-1 0,0 0 0,-1 0 0,1 0 0,0-1 0,14-2 0,-20 2 0,0 0 0,0 0 0,0-1 0,0 1 0,0 0 0,0-1 0,0 0 0,0 1 0,0-1 0,0 0 0,0 0 0,-1 0 0,1 0 0,0-1 0,-1 1 0,1 0 0,-1-1 0,1 1 0,-1-1 0,1 1 0,-1-1 0,0 0 0,0 0 0,0 1 0,0-1 0,0 0 0,0 0 0,-1 0 0,1 0 0,-1 0 0,1 0 0,-1 0 0,0 0 0,0 0 0,1-1 0,-1 1 0,-1-2 0,-1-6 0,-1 0 0,0 0 0,0 1 0,-1-1 0,-1 1 0,0 0 0,0 0 0,-11-14 0,-16-33 0,31 55 0,0 0 0,0-1 0,0 1 0,1-1 0,-1 1 0,1-1 0,-1 1 0,1-1 0,0 1 0,0-1 0,-1 1 0,1-1 0,0 0 0,0 1 0,1-1 0,-1 1 0,0-1 0,0 1 0,1-1 0,-1 1 0,1-1 0,-1 1 0,1-1 0,0 1 0,0-1 0,-1 1 0,1 0 0,0-1 0,0 1 0,0 0 0,0 0 0,1 0 0,-1 0 0,0 0 0,0 0 0,1 0 0,-1 0 0,0 1 0,1-1 0,-1 0 0,1 1 0,-1-1 0,1 1 0,-1-1 0,1 1 0,2 0 0,6-2 0,0 1 0,0 0 0,0 1 0,-1 0 0,1 0 0,12 3 0,-15-2 0,1 1 0,0-1 0,-1 1 0,0 1 0,1 0 0,-1 0 0,12 6 0,-17-7 0,0 0 0,1 0 0,-1 0 0,0 0 0,0 0 0,0 0 0,0 0 0,0 0 0,-1 1 0,1-1 0,-1 1 0,0 0 0,1-1 0,-1 1 0,0 0 0,-1 0 0,1-1 0,0 1 0,-1 0 0,1 0 0,-1 0 0,0 0 0,-1 4 0,-1 12 0,-1 0 0,-2 0 0,-8 23 0,6-19 0,-7 35 0,13-51 0,0-1 0,0 1 0,1 0 0,0-1 0,0 1 0,1 0 0,2 12 0,-2-17 0,-1 0 0,1 0 0,0 1 0,1-1 0,-1 0 0,0 0 0,0 0 0,1-1 0,-1 1 0,1 0 0,0 0 0,0-1 0,-1 1 0,1-1 0,0 0 0,0 1 0,0-1 0,0 0 0,1 0 0,-1 0 0,0-1 0,0 1 0,1 0 0,-1-1 0,4 1 0,1 0 0,0 0 0,0-1 0,0 0 0,0 0 0,0 0 0,0-1 0,0 0 0,-1-1 0,1 1 0,0-1 0,0 0 0,-1-1 0,0 0 0,1 0 0,-1 0 0,0-1 0,10-8 0,-12 8 0,0 0 0,0 0 0,-1 0 0,1 0 0,-1-1 0,0 1 0,0-1 0,-1 0 0,0 0 0,0 0 0,0 0 0,0 0 0,-1 0 0,1-1 0,-1 1 0,-1 0 0,1-1 0,-1 1 0,0-1 0,0 1 0,-1-1 0,1 1 0,-3-9 0,0 5-72,0 0 1,-1 1-1,0-1 0,0 1 0,-1 0 0,0 0 0,0 1 0,-1-1 1,0 1-1,0 0 0,-1 1 0,0-1 0,0 1 0,-1 1 0,1-1 1,-1 1-1,0 1 0,-17-8 0,-5-1-6754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8.7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1 248 24575,'9'-43'0,"-2"-1"0,-1 0 0,-1-59 0,-5 103 0,-1-1 0,1 1 0,0-1 0,0 1 0,0-1 0,0 1 0,0-1 0,0 1 0,0-1 0,0 1 0,0 0 0,0-1 0,0 1 0,0-1 0,0 1 0,0-1 0,0 1 0,1-1 0,-1 1 0,0-1 0,0 1 0,0 0 0,1-1 0,-1 1 0,0-1 0,1 1 0,-1 0 0,0-1 0,1 0 0,6 18 0,5 60 0,3 83 0,-11-114 0,7 242-1365,-11-257-5461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24575,'4'27'0,"7"13"0,0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24575,'-6'10'0,"1"-1"0,1 1 0,-1 0 0,2 0 0,-1 0 0,1 1 0,-1 12 0,-7 78 0,9-74 0,0-2 0,-3 80 0,5-92 0,0 0 0,2 1 0,0-1 0,0 0 0,7 21 0,-8-32 0,0 1 0,0-1 0,0 1 0,0-1 0,1 0 0,-1 0 0,1 1 0,-1-1 0,1 0 0,0 0 0,-1-1 0,1 1 0,4 3 0,-4-5 0,-1 1 0,0-1 0,1 1 0,-1-1 0,0 0 0,1 0 0,-1 1 0,0-1 0,1 0 0,-1 0 0,0 0 0,1-1 0,-1 1 0,0 0 0,1 0 0,-1-1 0,0 1 0,1-1 0,-1 1 0,0-1 0,0 0 0,0 1 0,0-1 0,1 0 0,-1 0 0,0 0 0,0 0 0,1-1 0,5-5 0,-1 0 0,1-1 0,-1 0 0,-1 0 0,1 0 0,-1-1 0,-1 0 0,6-13 0,0-8 0,9-41 0,-13 43 0,18-46 0,-24 73 0,0 0 0,0 0 0,0 0 0,1 1 0,-1-1 0,0 0 0,1 0 0,-1 0 0,0 1 0,1-1 0,-1 0 0,1 0 0,-1 1 0,1-1 0,-1 0 0,1 1 0,0-1 0,-1 1 0,1-1 0,0 1 0,-1-1 0,1 1 0,0-1 0,0 1 0,0 0 0,-1-1 0,1 1 0,0 0 0,0 0 0,0-1 0,0 1 0,-1 0 0,1 0 0,0 0 0,0 0 0,0 0 0,0 0 0,0 1 0,0-1 0,-1 0 0,1 0 0,0 1 0,0-1 0,0 0 0,-1 1 0,1-1 0,0 1 0,0-1 0,-1 1 0,2 0 0,4 4 0,-1 1 0,0 0 0,0 0 0,7 12 0,-6-9 0,9 12 0,41 55 0,-49-68 0,0 0 0,0 0 0,0-1 0,1 0 0,1-1 0,13 9 0,-21-14 0,1 0 0,-1 0 0,1 0 0,0-1 0,-1 1 0,1 0 0,-1-1 0,1 0 0,0 1 0,0-1 0,-1 0 0,1 0 0,0 0 0,0 0 0,-1 0 0,1 0 0,0 0 0,-1-1 0,1 1 0,0 0 0,0-1 0,-1 0 0,3 0 0,-2-1 0,0 0 0,0 1 0,-1-1 0,1 0 0,0 0 0,-1-1 0,1 1 0,-1 0 0,0 0 0,1-1 0,-1 1 0,0-1 0,1-4 0,1-8 0,0-1 0,-1-1 0,0-31 0,-1 41 0,-1-20 0,-1 0 0,-1 0 0,-1 0 0,-9-38 0,5 52 112,7 13-140,0 0-1,-1 0 1,1 0 0,0 0-1,0 0 1,0 0-1,0 1 1,0-1 0,-1 0-1,1 0 1,0 0-1,0 0 1,0 0 0,0 1-1,0-1 1,0 0-1,0 0 1,-1 0 0,1 0-1,0 1 1,0-1-1,0 0 1,0 0-1,0 0 1,0 1 0,0-1-1,0 0 1,0 0-1,0 0 1,0 0 0,0 1-1,0-1 1,0 0-1,0 0 1,0 0 0,0 1-1,1-1 1,-1 0-1,0 0 1,0 0-1,0 0 1,0 1 0,0-1-1,0 0 1,0 0-1,1 0 1,-1 0 0,0 0-1,0 0 1,0 1-1,1-1 1,3 11-6798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9.0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0 24575,'-5'0'0,"4"0"0,5 0 0,17 0 0,17 0 0,15 0 0,18 0 0,-5 0-8191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0.7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0 24575,'-21'49'0,"9"11"0,3 0 0,2 1 0,3 0 0,4 62 0,0-108 0,1 1 0,1-1 0,1 0 0,0 0 0,1 0 0,0 0 0,2-1 0,7 16 0,-11-25 0,0-1 0,0 0 0,1 1 0,0-1 0,0 0 0,0-1 0,0 1 0,1-1 0,-1 1 0,1-1 0,0 0 0,0 0 0,0 0 0,0-1 0,0 0 0,1 0 0,-1 0 0,1 0 0,0 0 0,-1-1 0,1 0 0,0 0 0,0 0 0,0-1 0,-1 0 0,1 0 0,0 0 0,0 0 0,5-2 0,-2 0 0,1 0 0,-1-1 0,0-1 0,0 0 0,-1 0 0,1 0 0,-1-1 0,0 0 0,0 0 0,0-1 0,-1 1 0,0-2 0,0 1 0,-1-1 0,1 0 0,-2 0 0,6-8 0,-2 1 0,-1 0 0,0-1 0,0 0 0,-2 0 0,0 0 0,0-1 0,-2 1 0,3-23 0,-5 35 0,-1-1 0,0 1 0,0-1 0,0 1 0,-1-1 0,1 1 0,-1-1 0,0 1 0,0-1 0,0 1 0,0-1 0,-1 1 0,1 0 0,-1 0 0,0 0 0,0 0 0,0 0 0,0 0 0,0 0 0,-1 1 0,1-1 0,-1 1 0,-5-4 0,4 4 0,0 0 0,0 0 0,-1 0 0,1 0 0,-1 1 0,1 0 0,-1 0 0,1 0 0,-1 1 0,1-1 0,-1 1 0,0 0 0,1 0 0,-1 1 0,1-1 0,-1 1 0,1 0 0,-6 2 0,6-1 0,1-1 0,-1 1 0,1 0 0,-1 0 0,1 1 0,0-1 0,-1 1 0,1-1 0,0 1 0,1 0 0,-1 0 0,0 0 0,1 0 0,0 1 0,0-1 0,0 1 0,0 0 0,0-1 0,1 1 0,0 0 0,0 0 0,0 0 0,0 0 0,0 0 0,1 0 0,0 4 0,-1-3 0,1 0 0,0 0 0,1 0 0,-1 0 0,1 0 0,0 0 0,0 0 0,0 0 0,1 0 0,0 0 0,0-1 0,0 1 0,0-1 0,1 1 0,0-1 0,0 0 0,0 0 0,0 0 0,1-1 0,5 6 0,-5-7 0,0 1 0,0-1 0,0 1 0,1-1 0,-1 0 0,1-1 0,-1 1 0,1-1 0,0 0 0,-1 0 0,1-1 0,0 1 0,0-1 0,0 0 0,0 0 0,-1-1 0,9-1 0,-10 1 0,1 0 0,-1 0 0,0 0 0,-1 0 0,1-1 0,0 0 0,0 1 0,-1-1 0,1 0 0,-1 0 0,1-1 0,-1 1 0,0 0 0,0-1 0,0 1 0,0-1 0,0 0 0,-1 0 0,1 1 0,-1-1 0,0 0 0,0 0 0,0 0 0,0-1 0,0 1 0,-1 0 0,1-4 0,-1 6 0,1-1 0,-1 1 0,0-1 0,0 0 0,0 1 0,0-1 0,0 0 0,-1 1 0,1-1 0,0 1 0,-1-1 0,1 0 0,-1 1 0,0-1 0,1 1 0,-1-1 0,0 1 0,0 0 0,0-1 0,0 1 0,0 0 0,0 0 0,0-1 0,-1 1 0,1 0 0,0 0 0,-1 0 0,-1 0 0,2 0 0,1 1 0,-1 0 0,0 0 0,0 0 0,1 0 0,-1 0 0,0 0 0,0 0 0,1 0 0,-1 0 0,0 0 0,0 0 0,1 0 0,-1 1 0,0-1 0,0 0 0,1 0 0,-1 1 0,0-1 0,1 1 0,-1-1 0,-1 1 0,1 1 0,0-1 0,0 1 0,0-1 0,0 1 0,0-1 0,0 1 0,1 0 0,-1-1 0,0 1 0,1 0 0,-1-1 0,1 1 0,-1 3 0,1 0 0,0-1 0,0 0 0,1 0 0,-1 0 0,1 0 0,0 1 0,0-1 0,0 0 0,1-1 0,-1 1 0,1 0 0,0 0 0,0-1 0,1 1 0,-1-1 0,1 1 0,-1-1 0,1 0 0,0 0 0,0 0 0,0-1 0,1 1 0,-1-1 0,1 0 0,7 4 0,-8-4 0,1 0 0,-1-1 0,1 1 0,0-1 0,-1 0 0,1 0 0,0 0 0,0 0 0,0-1 0,0 1 0,0-1 0,-1 0 0,1 0 0,0-1 0,0 1 0,0-1 0,0 0 0,0 0 0,-1 0 0,1 0 0,0-1 0,-1 1 0,1-1 0,-1 0 0,1 0 0,-1-1 0,6-4 0,-4 1 0,-1-1 0,1 0 0,-1 0 0,0 0 0,-1-1 0,0 1 0,0-1 0,0 0 0,-1 1 0,-1-1 0,3-15 0,-3 8 0,0 0 0,0 0 0,-2 0 0,0 0 0,-4-22 0,3 31 0,0 0 0,0 0 0,0 1 0,0-1 0,-1 1 0,-4-6 0,7 10 0,-1 0 0,0-1 0,1 1 0,-1 0 0,0 0 0,1 0 0,-1 0 0,0 1 0,0-1 0,0 0 0,0 0 0,0 0 0,0 1 0,0-1 0,0 0 0,0 1 0,0-1 0,0 1 0,0-1 0,-1 1 0,1 0 0,0 0 0,0-1 0,0 1 0,-1 0 0,1 0 0,0 0 0,0 0 0,-1 0 0,1 0 0,0 1 0,0-1 0,0 0 0,-3 2 0,4-2 0,-1 0 0,1 0 0,0 0 0,-1 1 0,1-1 0,-1 0 0,1 1 0,0-1 0,-1 0 0,1 1 0,0-1 0,-1 0 0,1 1 0,0-1 0,0 1 0,-1-1 0,1 1 0,0-1 0,0 1 0,0-1 0,-1 1 0,1-1 0,0 1 0,0-1 0,0 1 0,0-1 0,0 1 0,0-1 0,0 1 0,0-1 0,1 1 0,10 14 0,23 6 0,-23-17 0,-1 0 0,1-1 0,0 0 0,-1-1 0,1 0 0,0-1 0,1 0 0,-1-1 0,0 0 0,0 0 0,12-3 0,-11-3 0,-12 3 0,-1 3 0,0 1 0,0-1 0,0 0 0,0 1 0,0-1 0,0 1 0,1-1 0,-1 1 0,0-1 0,0 1 0,1 0 0,-1-1 0,0 1 0,1 0 0,-1 0 0,1-1 0,-1 1 0,1 0 0,-1 0 0,1 0 0,-1 0 0,1-1 0,-1 3 0,-1 1 0,1 0 0,-1 0 0,1 0 0,-1 0 0,1 1 0,1-1 0,-1 0 0,0 1 0,1-1 0,0 0 0,0 1 0,0-1 0,1 1 0,0-1 0,0 0 0,0 1 0,0-1 0,0 0 0,1 0 0,0 0 0,0 0 0,0 0 0,0 0 0,1-1 0,-1 1 0,1-1 0,0 1 0,0-1 0,0 0 0,0 0 0,8 5 0,-1-2 0,1 0 0,0 0 0,0-1 0,0-1 0,0 0 0,1 0 0,0-1 0,-1 0 0,1-1 0,20 1 0,-22-3 0,0 0 0,1-1 0,-1 1 0,0-2 0,0 0 0,0 0 0,-1 0 0,1-1 0,0-1 0,-1 0 0,0 0 0,15-10 0,-17 10 0,-1-1 0,0-1 0,0 1 0,0-1 0,-1 0 0,0 0 0,0-1 0,0 1 0,-1-1 0,0 0 0,0 0 0,-1-1 0,0 1 0,0-1 0,-1 0 0,3-9 0,-5 13 0,1 1 0,-1 0 0,1 0 0,-1 0 0,0 0 0,0-1 0,-1 1 0,1 0 0,0 0 0,-1 0 0,0 0 0,0 0 0,0 0 0,0 0 0,0 0 0,-1 0 0,1 0 0,-5-5 0,3 5 0,0 0 0,-1 0 0,1 0 0,-1 0 0,0 0 0,0 1 0,0 0 0,0-1 0,0 1 0,0 1 0,-9-3 0,3 1 0,1 2 0,-1-1 0,0 1 0,1 0 0,-1 1 0,0 0 0,0 1 0,1 0 0,-1 1 0,1 0 0,-19 6 0,20-5 0,1 1 0,0 1 0,0-1 0,1 1 0,-1 0 0,1 1 0,0-1 0,0 1 0,1 1 0,0-1 0,0 1 0,0-1 0,1 2 0,0-1 0,0 0 0,1 1 0,-3 8 0,4-10 0,1-1 0,-1 1 0,1 0 0,0 0 0,0 0 0,1 0 0,0 0 0,0-1 0,0 1 0,1 0 0,0 0 0,0 0 0,0 0 0,1 0 0,0-1 0,0 1 0,0-1 0,1 0 0,-1 1 0,1-1 0,1 0 0,-1 0 0,1-1 0,6 7 0,-3-5 0,1 1 0,1-1 0,-1-1 0,1 1 0,0-2 0,0 1 0,1-1 0,-1 0 0,12 2 0,8 1 0,54 5 0,-81-12 0,1 0 0,0 0 0,0 1 0,0-1 0,0 0 0,-1 1 0,1 0 0,0 0 0,0 0 0,-1 0 0,1 0 0,-1 0 0,1 1 0,-1-1 0,1 1 0,-1 0 0,0-1 0,0 1 0,0 0 0,0 0 0,0 1 0,0-1 0,-1 0 0,1 1 0,-1-1 0,1 1 0,-1-1 0,0 1 0,0 0 0,0-1 0,-1 1 0,1 0 0,0 0 0,-1-1 0,0 1 0,0 5 0,4 82 0,-9 108 0,2-151 0,3-15 0,-2 0 0,-2 0 0,-1 0 0,-1 0 0,-20 60 0,24-89 0,0 1 0,1 0 0,-1-1 0,0 0 0,-1 1 0,1-1 0,-1 0 0,1 0 0,-1-1 0,0 1 0,0 0 0,-7 3 0,9-5 0,-1 0 0,1-1 0,-1 1 0,0-1 0,1 1 0,-1-1 0,0 0 0,0 0 0,1 0 0,-1 0 0,0 0 0,1 0 0,-1 0 0,0 0 0,0-1 0,1 1 0,-1 0 0,1-1 0,-1 0 0,0 1 0,1-1 0,-1 0 0,1 0 0,-1 0 0,1 0 0,0 0 0,-1 0 0,1 0 0,0-1 0,-2-1 0,-2-4 0,-1-1 0,1 0 0,1 0 0,0 0 0,0 0 0,0-1 0,1 1 0,0-1 0,1 0 0,-2-15 0,-1-13 0,0-46 0,5 51 0,2-1 0,1 1 0,1 0 0,2 0 0,1 1 0,1-1 0,2 1 0,1 1 0,2 0 0,0 1 0,2 0 0,2 1 0,0 1 0,30-36 0,-42 57-114,1 0 1,0 0-1,-1 0 0,2 1 0,-1 0 1,1 0-1,-1 1 0,1 0 0,1 0 1,-1 0-1,13-4 0,4 3-6712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1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177 108 24575,'-2'-1'0,"0"1"0,1 0 0,-1 0 0,1 1 0,-1-1 0,0 0 0,1 1 0,-1-1 0,1 0 0,-1 1 0,1 0 0,-1-1 0,1 1 0,0 0 0,-1 0 0,1 0 0,0 0 0,0 0 0,-1 0 0,1 0 0,0 0 0,0 0 0,0 1 0,0-1 0,0 0 0,1 1 0,-1-1 0,0 1 0,1-1 0,-1 1 0,1-1 0,-1 1 0,1-1 0,0 1 0,0-1 0,-1 1 0,1 0 0,0-1 0,0 1 0,1-1 0,-1 1 0,1 1 0,-1-1 0,0-1 0,1 1 0,-1-1 0,1 0 0,-1 0 0,1 1 0,0-1 0,-1 0 0,1 0 0,0 0 0,0 1 0,0-1 0,0 0 0,0 0 0,0 0 0,0-1 0,0 1 0,0 0 0,0 0 0,1-1 0,-1 1 0,0 0 0,1-1 0,-1 1 0,0-1 0,1 0 0,-1 0 0,0 1 0,1-1 0,-1 0 0,1 0 0,-1 0 0,1 0 0,-1 0 0,0-1 0,1 1 0,-1 0 0,0-1 0,1 1 0,-1-1 0,0 1 0,1-1 0,-1 0 0,0 1 0,0-1 0,0 0 0,0 0 0,2-1 0,1-1 0,1-1 0,-1 0 0,0-1 0,0 1 0,0-1 0,-1 1 0,1-1 0,-1 0 0,0 0 0,-1-1 0,1 1 0,2-11 0,-4 14 0,0-1 0,0 0 0,0 1 0,-1-1 0,1 0 0,-1 0 0,1 0 0,-1 0 0,0 1 0,0-1 0,-1 0 0,1 0 0,-1 0 0,1 1 0,-1-1 0,0 0 0,0 0 0,0 1 0,0-1 0,-1 1 0,1-1 0,-1 1 0,1-1 0,-1 1 0,0 0 0,0 0 0,0 0 0,-3-3 0,0 2 0,-1 0 0,0 1 0,1-1 0,-1 1 0,0 0 0,0 1 0,0-1 0,0 1 0,-1 0 0,1 1 0,0 0 0,0 0 0,-1 0 0,1 0 0,0 1 0,0 0 0,0 1 0,0-1 0,0 1 0,0 0 0,0 1 0,1-1 0,-1 1 0,1 0 0,-1 1 0,1-1 0,-7 7 0,8-6 0,0-1 0,0 1 0,0 0 0,0 0 0,1 0 0,0 0 0,-1 1 0,2-1 0,-1 1 0,1 0 0,-1-1 0,1 1 0,0 1 0,1-1 0,0 0 0,-1 0 0,2 1 0,-1-1 0,0 0 0,1 1 0,0-1 0,1 0 0,-1 1 0,1-1 0,0 0 0,0 1 0,1-1 0,-1 0 0,1 0 0,0 0 0,1 0 0,2 5 0,-1-5 11,0 1 0,1-1 0,-1 0 0,1 0 0,0 0 0,0-1-1,1 0 1,-1 0 0,1 0 0,7 3 0,0-1-382,0 0-1,1-1 1,23 5 0,2-2-6455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24575,'9'-5'0,"-2"-1"0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 24575,'-6'0'0,"0"1"0,0 0 0,0 0 0,0 1 0,0 0 0,0 0 0,0 0 0,0 0 0,1 1 0,-9 6 0,13-9 0,1 0 0,0 0 0,0 0 0,-1 1 0,1-1 0,0 0 0,0 0 0,0 0 0,-1 1 0,1-1 0,0 0 0,0 0 0,0 1 0,-1-1 0,1 0 0,0 0 0,0 1 0,0-1 0,0 0 0,0 0 0,0 1 0,0-1 0,0 0 0,0 1 0,0-1 0,0 0 0,0 0 0,0 1 0,0-1 0,0 0 0,0 1 0,0-1 0,0 0 0,0 0 0,0 1 0,1-1 0,10 7 0,19-1 0,51-1 0,-1-4 0,100-11 0,-92 4 0,1108-32 0,-1161 39 0,-35-1 2,1 0-1,-1 0 1,1 0 0,-1 0-1,1 0 1,-1 0-1,1 0 1,-1 0 0,0 0-1,1 0 1,-1 0-1,1 0 1,-1 0 0,1 0-1,-1 1 1,0-1-1,1 0 1,-1 0 0,1 1-1,-1-1 1,0 0-1,1 1 1,-1-1 0,0 0-1,1 1 1,-1-1-1,0 0 1,1 1 0,-9 9-1414,-10 1-5414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24575,'0'-2'0,"0"0"0,0 0 0,1 0 0,-1 0 0,1 0 0,-1 0 0,1 1 0,0-1 0,0 0 0,-1 0 0,1 1 0,0-1 0,1 0 0,-1 1 0,0-1 0,0 1 0,1 0 0,-1-1 0,1 1 0,-1 0 0,1 0 0,-1 0 0,1 0 0,0 0 0,-1 0 0,1 0 0,0 1 0,3-2 0,6 0 0,-1-1 0,1 1 0,21 0 0,-27 1 0,246-4 0,-57 3 0,-20-5 0,365-5 0,-526 12-105,52 4 343,-60-3-363,-1 0 1,0 0-1,1 0 0,-1 0 0,0 1 0,0 0 0,0 0 0,0 0 1,0 0-1,0 1 0,5 4 0,4 10-6701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24575,'5'0'0,"9"0"0,13 0 0,18 0 0,25 0 0,22 0 0,22 0 0,19-4 0,13-2 0,0 0 0,-8 2 0,-17 0 0,-22 2 0,-26 1-8191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675 346 24575,'0'-9'0,"1"-26"0,-2 1 0,-2-1 0,-10-52 0,11 77 0,-1 0 0,-1 0 0,0 0 0,0 0 0,-1 1 0,-11-17 0,12 20 0,0 1 0,0 0 0,-1 1 0,0-1 0,0 1 0,0 0 0,-1 0 0,1 1 0,-1-1 0,0 1 0,0 0 0,-7-2 0,8 4 0,0-1 0,0 1 0,0 1 0,0-1 0,-1 1 0,1-1 0,0 2 0,0-1 0,-1 0 0,1 1 0,0 0 0,0 0 0,0 1 0,0-1 0,0 1 0,0 0 0,1 1 0,-1-1 0,1 1 0,-1 0 0,1 0 0,0 0 0,0 0 0,0 1 0,0 0 0,-4 5 0,-5 8 0,0 0 0,2 1 0,0 0 0,0 1 0,-8 24 0,-6 20 0,2 2 0,4 0 0,-17 99 0,-8 209 0,2 244 0,-34 328 0,55-779 0,-18 153 0,31-214 0,6 106 0,3-184 24,1 1 0,2 0 0,1-1 0,15 50 0,-15-64-148,0 0 0,1 0 1,0-1-1,1 1 0,0-1 0,1-1 1,1 0-1,0 0 0,0 0 0,1-1 1,14 11-1,28 13-6702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267 207 24575,'1'-39'0,"-1"-35"0,0 68 0,-1 0 0,0-1 0,0 1 0,0 0 0,-1 0 0,0 0 0,0 0 0,-6-10 0,7 14 0,-1 0 0,1 0 0,-1 0 0,0 0 0,0 0 0,0 0 0,0 1 0,0-1 0,0 1 0,0-1 0,0 1 0,-1 0 0,1 0 0,0 0 0,-1 0 0,1 0 0,-1 0 0,0 1 0,1-1 0,-1 1 0,1 0 0,-1 0 0,1 0 0,-1 0 0,0 0 0,1 1 0,-1-1 0,1 1 0,-1-1 0,1 1 0,-1 0 0,-2 2 0,-5 1 0,0 1 0,0 0 0,1 0 0,0 1 0,0 1 0,-11 9 0,10-6 0,1 1 0,0 0 0,0 0 0,1 0 0,0 1 0,1 0 0,-10 24 0,13-28 0,2-1 0,-1 1 0,1 0 0,0 0 0,0 0 0,1 0 0,0 0 0,0 1 0,1-1 0,0 0 0,1 0 0,0 0 0,0 1 0,4 12 0,-4-18 0,0 0 0,0 0 0,0-1 0,0 1 0,0 0 0,1-1 0,-1 1 0,1-1 0,0 1 0,0-1 0,-1 0 0,2 0 0,-1 0 0,0 0 0,0 0 0,1 0 0,-1-1 0,1 1 0,-1-1 0,1 1 0,0-1 0,-1 0 0,1 0 0,0 0 0,0-1 0,0 1 0,0-1 0,0 1 0,0-1 0,0 0 0,0 0 0,0-1 0,0 1 0,-1 0 0,1-1 0,5-1 0,1-1 0,-1-1 0,1 0 0,-1 0 0,0-1 0,0 0 0,0 0 0,-1-1 0,0 1 0,0-2 0,10-11 0,1-7 0,-1-1 0,-1 0 0,-1-2 0,-2 1 0,0-2 0,-2 1 0,13-58 0,-21 200 0,-1-81-455,2 0 0,13 61 0,-7-55-6371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24575,'-5'40'0,"-1"31"0,1 25 0,0 15 0,2 6 0,-3 1 0,-6-10 0,0-25-8191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96 156 24575,'0'10'0,"0"8"0,0 0 0,1 0 0,7 32 0,-7-45 0,0 0 0,1 0 0,0-1 0,0 1 0,0 0 0,0-1 0,1 0 0,5 7 0,-6-9 0,-1 0 0,1 0 0,0 0 0,0-1 0,0 1 0,1-1 0,-1 0 0,0 1 0,0-1 0,1 0 0,-1 0 0,1 0 0,-1-1 0,1 1 0,-1-1 0,1 1 0,0-1 0,2 0 0,-3 0 0,1 0 0,-1-1 0,0 1 0,1-1 0,-1 0 0,0 1 0,1-1 0,-1 0 0,0 0 0,0 0 0,0-1 0,0 1 0,0-1 0,0 1 0,0-1 0,0 1 0,-1-1 0,1 0 0,-1 0 0,1 0 0,-1 0 0,0 0 0,2-4 0,2-3 0,-1-1 0,-1 1 0,0-1 0,3-13 0,-3 8 0,-1-1 0,-1 1 0,0-1 0,0 1 0,-2-1 0,-4-29 0,4 40 0,1 0 0,-2 0 0,1 0 0,0-1 0,-1 1 0,0 1 0,0-1 0,-1 0 0,1 0 0,-1 1 0,0 0 0,0-1 0,-1 1 0,1 0 0,-1 1 0,0-1 0,0 1 0,0-1 0,-1 1 0,1 0 0,-1 1 0,1-1 0,-11-3 0,12 5 0,0 1 0,0-1 0,-1 1 0,1-1 0,0 1 0,-1 0 0,1 0 0,0 0 0,-1 1 0,1-1 0,0 1 0,-1 0 0,1 0 0,0 0 0,0 0 0,-5 3 0,3-1 0,0 1 0,1-1 0,-1 1 0,0 0 0,1 0 0,0 1 0,0-1 0,-5 9 0,1 0 0,0 1 0,1 0 0,1 0 0,0 0 0,1 1 0,-4 20 0,6-19 0,0-1 0,2 1 0,-1-1 0,2 1 0,0 0 0,1-1 0,1 1 0,0-1 0,1 1 0,0-1 0,8 19 0,-8-26 0,1 1 0,1-1 0,-1 0 0,1 0 0,1 0 0,-1 0 0,1-1 0,1 0 0,-1-1 0,1 1 0,1-1 0,-1-1 0,1 1 0,0-1 0,0 0 0,0-1 0,1 0 0,-1 0 0,1-1 0,9 2 0,1-1-136,-1-1-1,1-1 1,-1-1-1,1 0 1,0-2-1,-1 0 1,1-1-1,0-1 0,27-7 1,13-8-6690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24575,'-13'1'0,"1"0"0,0 1 0,0 0 0,0 1 0,0 0 0,0 1 0,0 1 0,1 0 0,0 0 0,0 1 0,0 0 0,1 1 0,0 0 0,0 1 0,-10 10 0,9-8 0,2 0 0,-1 1 0,1 0 0,1 1 0,0 0 0,0 0 0,2 1 0,-1 0 0,1 0 0,1 0 0,1 1 0,-6 25 0,10-37 0,-1 0 0,0 1 0,1-1 0,0 1 0,0-1 0,0 1 0,0-1 0,0 1 0,0-1 0,1 1 0,-1-1 0,1 1 0,-1-1 0,1 0 0,0 1 0,0-1 0,0 0 0,0 1 0,1-1 0,-1 0 0,1 0 0,-1 0 0,1 0 0,0-1 0,-1 1 0,1 0 0,0-1 0,0 1 0,0-1 0,0 1 0,1-1 0,-1 0 0,0 0 0,1 0 0,-1 0 0,0-1 0,1 1 0,-1-1 0,1 1 0,-1-1 0,1 0 0,-1 0 0,1 0 0,-1 0 0,1 0 0,-1-1 0,1 1 0,-1-1 0,3 0 0,3-2 0,0 0 0,0 0 0,0 0 0,-1-1 0,1 0 0,-1-1 0,0 0 0,-1 0 0,1 0 0,-1-1 0,0 0 0,0 0 0,-1 0 0,6-9 0,4-9 0,0-1 0,19-49 0,5-6 0,-39 80 0,0 0 0,0 0 0,0 0 0,0 0 0,0-1 0,0 1 0,0 0 0,0 0 0,0 0 0,0 0 0,0 0 0,0 0 0,0-1 0,0 1 0,0 0 0,0 0 0,1 0 0,-1 0 0,0 0 0,0 0 0,0 0 0,0-1 0,0 1 0,0 0 0,0 0 0,1 0 0,-1 0 0,0 0 0,0 0 0,0 0 0,0 0 0,0 0 0,0 0 0,1 0 0,-1 0 0,0 0 0,0 0 0,0 0 0,0 0 0,0 0 0,1 0 0,-1 0 0,0 0 0,0 0 0,0 0 0,0 0 0,0 0 0,0 0 0,1 0 0,-1 0 0,0 0 0,0 0 0,0 1 0,0-1 0,0 0 0,0 0 0,0 0 0,1 0 0,-1 0 0,0 0 0,0 0 0,0 1 0,0-1 0,0 0 0,0 0 0,4 16 0,-2 22 0,-5 150-1365,1-125-5461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24575,'22'-5'0,"8"4"0,-2 10 0,-5 17 0,-12 13 0,-11 9 0,-15 5 0,-10-1 0,-4-7 0,-2-9 0,8-12 0,18-10 0,22-11 0,18-11 0,16-4 0,4 0 0,1 2 0,-9 3-8191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92 24575,'2'-6'0,"0"0"0,0-1 0,0 1 0,-1-1 0,0 1 0,0-1 0,-1 0 0,0-7 0,0 13 0,0 0 0,0-1 0,0 1 0,-1 0 0,1 0 0,0 0 0,-1-1 0,1 1 0,-1 0 0,1 0 0,-1 0 0,0 0 0,1 0 0,-1 0 0,0 0 0,0 0 0,1 0 0,-1 1 0,-2-3 0,1 3 0,0-1 0,1 1 0,-1-1 0,0 1 0,0 0 0,1 0 0,-1 0 0,0 0 0,0 0 0,0 0 0,1 0 0,-1 1 0,0-1 0,0 0 0,1 1 0,-1 0 0,0-1 0,-1 2 0,-7 3 0,1 0 0,-1 1 0,1 0 0,1 1 0,-1 0 0,1 0 0,0 1 0,1 0 0,0 0 0,-7 10 0,-2 5 0,1 1 0,-22 46 0,33-59 0,0-1 0,1 1 0,0 0 0,0 0 0,1 0 0,1 0 0,-1 13 0,2-21 0,0 0 0,0 0 0,0 0 0,1 1 0,0-1 0,-1-1 0,1 1 0,0 0 0,0 0 0,1 0 0,-1 0 0,0-1 0,4 5 0,-4-5 0,1-1 0,0 1 0,0-1 0,-1 0 0,1 0 0,0 1 0,0-1 0,0 0 0,1-1 0,-1 1 0,0 0 0,0-1 0,0 1 0,1-1 0,-1 1 0,0-1 0,0 0 0,1 0 0,-1 0 0,4-1 0,2-1 0,0 0 0,0 0 0,0-1 0,-1 0 0,1-1 0,-1 1 0,0-1 0,0-1 0,0 1 0,-1-1 0,1 0 0,-1-1 0,0 0 0,6-8 0,8-10 0,-1 0 0,22-39 0,1-12 0,-34 64 0,-4 12 0,-5 24 0,-24 183-1365,22-156-5461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24575,'4'-5'0,"0"0"0,1 0 0,0 0 0,0 0 0,0 1 0,11-8 0,-15 12 0,0-1 0,0 0 0,0 1 0,0-1 0,0 0 0,1 1 0,-1 0 0,0-1 0,0 1 0,1 0 0,-1-1 0,0 1 0,1 0 0,-1 0 0,0 0 0,0 0 0,1 0 0,-1 1 0,0-1 0,0 0 0,1 1 0,-1-1 0,0 0 0,0 1 0,1 0 0,-1-1 0,0 1 0,0 0 0,0-1 0,0 1 0,0 0 0,0 0 0,0 0 0,0 0 0,-1 0 0,1 0 0,0 0 0,0 0 0,-1 0 0,1 0 0,-1 0 0,1 2 0,3 7 0,-1 0 0,-1 1 0,1-1 0,-2 1 0,1-1 0,-2 1 0,0 19 0,0-17 0,0-1 0,1 1 0,0 0 0,5 20 0,-5-32 0,-1 0 0,0 0 0,1-1 0,-1 1 0,1 0 0,-1 0 0,1 0 0,0 0 0,-1 0 0,1-1 0,0 1 0,0 0 0,-1-1 0,1 1 0,0 0 0,0-1 0,0 1 0,0-1 0,0 0 0,0 1 0,0-1 0,0 0 0,0 1 0,0-1 0,0 0 0,0 0 0,0 0 0,0 0 0,0 0 0,0 0 0,0 0 0,0 0 0,2-1 0,38-12 0,-29 8 0,-8 4 0,-1 0 0,1-1 0,-1 1 0,1 0 0,-1 1 0,1-1 0,0 1 0,-1-1 0,1 1 0,0 0 0,0 1 0,-1-1 0,1 1 0,0-1 0,-1 1 0,1 0 0,-1 0 0,1 1 0,-1-1 0,1 1 0,-1 0 0,0 0 0,0 0 0,0 0 0,0 0 0,0 1 0,-1-1 0,1 1 0,0 0 0,-1 0 0,0 0 0,0 0 0,2 4 0,2 5 0,0 0 0,-2 1 0,1 0 0,-1 0 0,-1 0 0,0 0 0,-1 1 0,-1-1 0,0 1 0,-1-1 0,0 1 0,-1-1 0,0 1 0,-1-1 0,-1 1 0,-4 13 0,4-18 0,0 1 0,-1 0 0,1-1 0,-2 0 0,0 0 0,0 0 0,0-1 0,-1 0 0,0 0 0,-1 0 0,0 0 0,0-1 0,0 0 0,-1-1 0,0 0 0,0 0 0,-1-1 0,0 0 0,0 0 0,0-1 0,-18 6 0,23-9 8,1 0-1,-1 0 1,1-1-1,-1 1 1,1-1-1,-1 0 1,1 0-1,-1 0 1,1-1-1,-1 1 0,1-1 1,0 1-1,-1-1 1,1 0-1,-6-3 1,8 3-58,0 0 1,-1 0-1,1-1 1,0 1-1,-1 0 1,1-1-1,0 1 1,0-1-1,0 1 1,0-1-1,1 0 1,-1 1-1,0-1 1,1 0-1,-1 1 1,1-1-1,-1 0 1,1 0-1,0 0 1,0 0-1,0 1 1,0-1-1,0 0 1,0 0-1,1 0 1,-1 1-1,0-1 1,1 0-1,1-2 1,9-30-6777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24575,'1'-1'0,"0"1"0,0-1 0,0 0 0,0 1 0,0-1 0,0 0 0,0 1 0,0-1 0,0 1 0,1 0 0,-1-1 0,0 1 0,0 0 0,0 0 0,0 0 0,1 0 0,-1 0 0,0 0 0,0 0 0,0 0 0,1 0 0,-1 0 0,0 1 0,0-1 0,0 0 0,2 2 0,1 0 0,0 0 0,0 0 0,0 1 0,0-1 0,-1 1 0,6 5 0,1 4 0,0 0 0,0 0 0,-2 0 0,1 2 0,-1-1 0,-1 1 0,10 26 0,27 114 0,-44-151 0,41 194-377,20 253 1,-19 209-583,-42-653 958,38 1381-3079,-39-1254 3297,-7-1-1,-5 1 0,-36 154 0,22-172 1004,19-80-6703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24575,'-27'44'0,"3"1"0,1 1 0,2 1 0,-25 82 0,-32 202 0,8 115 0,67-432 0,4-30 0,6-42 0,4 1 0,21-72 0,-12 56 0,16-75 0,61-218 0,-96 361 0,1-4 0,1-1 0,0 1 0,0 0 0,1 0 0,0 0 0,1 0 0,0 1 0,9-12 0,-14 19 0,1 0 0,0 0 0,0 1 0,0-1 0,0 0 0,0 1 0,0-1 0,0 0 0,0 1 0,0 0 0,0-1 0,0 1 0,0 0 0,1-1 0,-1 1 0,0 0 0,0 0 0,0 0 0,0 0 0,1 0 0,-1 0 0,0 0 0,0 0 0,0 1 0,0-1 0,0 0 0,1 1 0,-1-1 0,0 1 0,0-1 0,0 1 0,0 0 0,0-1 0,0 1 0,-1 0 0,1 0 0,0-1 0,0 1 0,0 0 0,-1 0 0,1 0 0,0 0 0,0 2 0,5 5 0,-1 1 0,0-1 0,6 18 0,-10-25 0,17 49 27,-1 1 0,13 73 0,8 112-654,-29-171-192,1 6-6007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24575,'36'0'0,"33"0"0,28 0 0,20 0 0,7 0 0,-17 0-8191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24575,'40'-13'0,"22"-5"0,10 5 0,-4 15 0,-12 10 0,-17 12 0,-14 3-8191</inkml:trace>
  <inkml:trace contextRef="#ctx0" brushRef="#br0" timeOffset="1">125 253 24575,'-31'5'0,"-11"5"0,7 2 0,18-2 0,26-2 0,28-8 0,27-7 0,19-7 0,-4-2-8191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80 163 24575,'0'-8'0,"-1"0"0,0 14 0,-3 12 0,-15 90 0,4 1 0,5 1 0,6 173 0,-18-599 0,21 280 0,-1-16 0,7-93 0,-3 131 0,0 0 0,1 0 0,0 0 0,1 1 0,0-1 0,2 1 0,-1 0 0,1 1 0,1-1 0,1 1 0,13-18 0,-16 25 0,0 0 0,0 0 0,0 1 0,1-1 0,0 1 0,0 0 0,0 1 0,0 0 0,1 0 0,-1 0 0,1 0 0,0 1 0,-1 0 0,1 1 0,10-2 0,-13 3 0,0 0 0,-1 0 0,1 0 0,0 1 0,0-1 0,-1 1 0,1 0 0,0 0 0,-1 0 0,1 0 0,-1 1 0,1-1 0,-1 1 0,0 0 0,0 0 0,1 0 0,-2 1 0,1-1 0,0 1 0,0-1 0,-1 1 0,1 0 0,-1 0 0,0 0 0,0 0 0,0 1 0,0-1 0,-1 1 0,3 6 0,-1 1 0,0-1 0,-1 1 0,0 0 0,0 0 0,-2 0 0,1 0 0,-1 1 0,-1-1 0,0 0 0,0 0 0,-1 0 0,-1-1 0,0 1 0,0 0 0,-1-1 0,0 0 0,-1 0 0,-6 11 0,2-6 0,-1-1 0,-1 0 0,0 0 0,-1-1 0,0 0 0,-1-1 0,-1-1 0,0 0 0,0-1 0,-28 15 0,36-22 0,-20 11 0,24-10 0,17-6 0,7-3 0,-8 1 0,0 1 0,0 0 0,1 1 0,27-1 0,-39 3 0,0 1 0,0-1 0,0 0 0,0 1 0,0-1 0,-1 1 0,1 0 0,0 0 0,0 0 0,-1 1 0,1-1 0,-1 0 0,1 1 0,-1 0 0,0-1 0,0 1 0,1 0 0,-1 0 0,-1 1 0,1-1 0,0 0 0,0 0 0,-1 1 0,1-1 0,-1 1 0,0 0 0,0-1 0,0 1 0,0 0 0,1 5 0,-1 2 0,0 1 0,-1-1 0,0 1 0,0-1 0,-1 1 0,-1-1 0,0 0 0,0 1 0,-1-1 0,0 0 0,0 0 0,-1-1 0,-1 1 0,-11 17 0,7-12 0,-2 0 0,0 0 0,0-1 0,-2-1 0,0 0 0,0 0 0,-27 18 0,10-16 120,30-14-150,0-1 1,-1 0-1,1 1 0,-1-1 0,1 0 1,-1 1-1,1-1 0,-1 0 1,1 0-1,-1 0 0,1 1 1,-1-1-1,1 0 0,-1 0 0,1 0 1,-1 0-1,1 0 0,-1 0 1,0 0-1,1 0 0,-1 0 1,1 0-1,-1 0 0,1-1 0,-1 1 1,1 0-1,-1 0 0,1 0 1,-1-1-1,1 1 0,-1 0 1,1-1-1,-1 1 0,1 0 0,0-1 1,-1 1-1,1-1 0,0 1 1,-1 0-1,1-1 0,0 1 1,-1-1-1,1 1 0,0-1 0,0 1 1,0-1-1,-1 1 0,1-1 1,0-1-1,3-12-6796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106 104 24575,'0'190'0,"-25"191"0,19-354 0,6-27 0,0 1 0,0-1 0,0 0 0,0 0 0,0 0 0,0 1 0,-1-1 0,1 0 0,0 0 0,0 0 0,0 1 0,0-1 0,0 0 0,0 0 0,0 0 0,0 1 0,0-1 0,-1 0 0,1 0 0,0 0 0,0 0 0,0 1 0,0-1 0,-1 0 0,1 0 0,0 0 0,0 0 0,0 0 0,-1 0 0,1 0 0,0 0 0,0 0 0,0 1 0,-1-1 0,1 0 0,0 0 0,0 0 0,0 0 0,-1 0 0,1 0 0,0 0 0,0 0 0,-1-1 0,1 1 0,0 0 0,0 0 0,0 0 0,-1 0 0,1 0 0,0 0 0,0 0 0,0 0 0,0 0 0,-1-1 0,1 1 0,0 0 0,0 0 0,0 0 0,0 0 0,0-1 0,-1 1 0,1 0 0,0 0 0,0-1 0,-8-15 0,8 15 0,-12-32 0,2 0 0,2-1 0,-8-63 0,5-108 0,11 192 0,1-1 0,0 1 0,0-1 0,2 1 0,0 0 0,0 0 0,1 0 0,1 0 0,0 1 0,12-22 0,-11 24 0,1 1 0,0 1 0,0 0 0,1 0 0,0 0 0,0 1 0,1 0 0,0 0 0,0 1 0,0 0 0,1 1 0,0 0 0,16-5 0,-17 7 0,1 0 0,-1 0 0,1 1 0,-1 0 0,1 1 0,0 0 0,0 1 0,17 1 0,-23-1 0,-1 1 0,1-1 0,-1 1 0,1 0 0,-1 0 0,1 1 0,-1-1 0,0 1 0,1-1 0,-1 1 0,0 0 0,0 0 0,-1 1 0,1-1 0,0 1 0,-1-1 0,1 1 0,-1 0 0,0 0 0,0 0 0,0 0 0,0 0 0,-1 0 0,1 0 0,-1 1 0,2 5 0,-2-1 0,0 0 0,0 0 0,-1 0 0,0 0 0,0 0 0,-1 0 0,0 0 0,0 0 0,-1 0 0,0-1 0,-1 1 0,0-1 0,0 1 0,0-1 0,-1 0 0,-7 11 0,-1-1 0,0 0 0,-2 0 0,0-1 0,0-1 0,-20 15 0,8-10 0,-31 18 0,18-12 0,33-19 0,16-5 0,26-8 0,-31 5 0,56-11 0,1 3 0,-1 2 0,103 3 0,-155 5 0,1 0 0,-1 1 0,-1 0 0,1 0 0,0 1 0,0 0 0,-1 0 0,0 1 0,0 0 0,10 8 0,-15-11 0,0 1 0,-1 0 0,1 0 0,-1 1 0,0-1 0,0 0 0,0 1 0,0 0 0,0-1 0,0 1 0,-1 0 0,1 0 0,-1 0 0,0 0 0,0 0 0,0 0 0,0 0 0,0 0 0,-1 0 0,0 1 0,1-1 0,-1 0 0,0 0 0,-1 0 0,1 1 0,0-1 0,-1 0 0,0 0 0,0 0 0,0 0 0,0 0 0,-2 4 0,-2 1 0,0 0 0,0-1 0,-1 1 0,0-1 0,0-1 0,-1 1 0,0-1 0,0 0 0,0 0 0,-1-1 0,0 0 0,0-1 0,-14 7 0,-9 2 0,0-2 0,-47 12 0,19-10-682,-66 5-1,48-11-6143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27 24575,'-7'13'0,"0"-1"0,2 1 0,-1 0 0,1 1 0,1-1 0,0 1 0,-3 26 0,3-2 0,1 64 0,3-95 0,0 1 0,1 0 0,0-1 0,0 1 0,1-1 0,0 1 0,0-1 0,1 0 0,5 11 0,-6-15 0,0-1 0,-1 1 0,1-1 0,0 1 0,0-1 0,1 0 0,-1 0 0,0 0 0,1 0 0,-1 0 0,1 0 0,0-1 0,-1 1 0,1-1 0,0 0 0,0 0 0,0 0 0,0 0 0,0-1 0,0 1 0,0-1 0,0 1 0,0-1 0,1 0 0,-1-1 0,4 0 0,1 0 0,-1-1 0,1 0 0,-1-1 0,0 0 0,0 0 0,0 0 0,0-1 0,-1 0 0,0 0 0,1-1 0,-1 0 0,-1 0 0,1 0 0,-1-1 0,0 0 0,0 0 0,-1 0 0,0 0 0,0-1 0,6-13 0,-2 4 0,-2-1 0,0 0 0,0 0 0,-2-1 0,0 1 0,-1-1 0,2-31 0,-5 44 0,0 1 0,0 0 0,0 0 0,0-1 0,-1 1 0,1 0 0,-1 0 0,0 0 0,0 0 0,-1 0 0,1 0 0,-1 0 0,-3-5 0,5 9 0,0-1 0,0 1 0,-1 0 0,1-1 0,0 1 0,-1 0 0,1 0 0,0-1 0,-1 1 0,1 0 0,0 0 0,-1-1 0,1 1 0,0 0 0,-1 0 0,1 0 0,-1 0 0,1 0 0,0 0 0,-1 0 0,1 0 0,-1 0 0,1 0 0,0 0 0,-1 0 0,1 0 0,-1 0 0,1 0 0,0 0 0,-1 0 0,1 0 0,-1 0 0,1 1 0,-1-1 0,-9 14 0,-1 21 0,8-17 0,0 0 0,0 0 0,2 1 0,1-1 0,0 0 0,4 26 0,-3-38 0,-1-1 0,2 1 0,-1 0 0,1-1 0,0 0 0,0 1 0,0-1 0,1 0 0,-1 0 0,1 0 0,1 0 0,-1-1 0,1 0 0,0 1 0,0-1 0,0 0 0,0-1 0,1 1 0,-1-1 0,1 0 0,0 0 0,0 0 0,0 0 0,10 2 0,-4-2 0,0 0 0,0-1 0,1-1 0,-1 0 0,1 0 0,-1-2 0,1 1 0,-1-1 0,0-1 0,1 0 0,-1 0 0,0-1 0,0 0 0,-1-1 0,1-1 0,-1 0 0,1 0 0,-2-1 0,1 0 0,12-10 0,-12 7 0,0 0 0,-1 0 0,0-1 0,0 0 0,-1 0 0,0-1 0,-1 0 0,-1 0 0,0-1 0,0 0 0,-1 0 0,0-1 0,-1 1 0,-1-1 0,0 0 0,-1 0 0,2-20 0,-4 31 0,0-1 0,0 1 0,0-1 0,0 0 0,0 1 0,0-1 0,-1 0 0,1 1 0,-1-1 0,0 1 0,0-1 0,0 1 0,0-1 0,0 1 0,0 0 0,-1 0 0,1-1 0,-1 1 0,0 0 0,1 0 0,-1 0 0,0 1 0,0-1 0,0 0 0,-1 1 0,1-1 0,0 1 0,0 0 0,-1 0 0,1 0 0,-4-1 0,2 1 0,1 1 0,0 0 0,-1-1 0,1 2 0,-1-1 0,1 0 0,0 1 0,-1-1 0,1 1 0,0 0 0,-1 0 0,1 0 0,0 1 0,0-1 0,0 1 0,0-1 0,0 1 0,0 0 0,1 0 0,-1 1 0,1-1 0,-1 1 0,-3 4 0,1 1 0,-1 1 0,1-1 0,1 1 0,0 0 0,0 0 0,1 0 0,0 1 0,0-1 0,1 1 0,1 0 0,0 0 0,0-1 0,1 15 0,0-19 0,0 0 0,0 0 0,1 0 0,-1 0 0,1 0 0,0-1 0,1 1 0,-1 0 0,1-1 0,0 1 0,0-1 0,1 1 0,-1-1 0,1 0 0,0 0 0,0 0 0,0-1 0,1 1 0,-1-1 0,1 1 0,0-1 0,0-1 0,0 1 0,0 0 0,0-1 0,1 0 0,-1 0 0,8 2 0,-5-2 0,-1 0 0,1-1 0,0 0 0,0-1 0,0 1 0,0-1 0,0-1 0,0 1 0,0-1 0,0-1 0,0 1 0,-1-1 0,1 0 0,12-6 0,-11 4 0,0-1 0,-1 0 0,1-1 0,-1 1 0,0-1 0,-1-1 0,0 1 0,0-1 0,0 0 0,7-13 0,-6 9 0,-1-1 0,0 0 0,-1-1 0,0 1 0,-1-1 0,0 0 0,-1 0 0,-1 0 0,0 0 0,-1 0 0,0-1 0,-1 1 0,0 0 0,-1-1 0,-5-22 0,6 35 0,-1-1 0,1 1 0,0 0 0,-1-1 0,1 1 0,-1 0 0,1-1 0,-1 1 0,0 0 0,0-1 0,1 1 0,-1 0 0,0 0 0,0 0 0,0 0 0,-2-1 0,3 2 0,-1 0 0,1 0 0,-1 0 0,1 0 0,-1 0 0,1 0 0,-1 0 0,1 0 0,0 0 0,-1 0 0,1 0 0,-1 0 0,1 0 0,-1 0 0,1 1 0,-1-1 0,1 0 0,-1 0 0,1 1 0,0-1 0,-1 0 0,1 1 0,0-1 0,-1 0 0,1 1 0,0-1 0,-1 1 0,1-1 0,-1 1 0,-1 4 0,-1 0 0,1-1 0,-1 1 0,1 0 0,1 1 0,-1-1 0,-1 8 0,0 15 0,1 0 0,1 0 0,2 0 0,0 0 0,2 0 0,1-1 0,1 1 0,2-1 0,0 0 0,19 43 0,-23-64-151,1 1-1,-1-1 0,1 0 0,1 0 1,-1 0-1,1-1 0,0 1 1,7 5-1,10 4-6674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24575,'31'-22'0,"29"-7"0,21 0 0,14 6 0,6 16 0,-11 18 0,-20 7-8191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24575,'40'-14'0,"36"-4"0,26-3 0,15 1 0,0 5 0,-19 4-8191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9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423 449 24575,'25'-17'0,"4"-3"0,0 0 0,-2-2 0,0-1 0,39-45 0,-63 64 0,0-1 0,0 0 0,0 0 0,0 0 0,-1 0 0,0-1 0,0 1 0,0-1 0,-1 1 0,1-1 0,-1 1 0,-1-1 0,1 0 0,-1 0 0,0 1 0,0-1 0,-1 0 0,0 0 0,0 1 0,0-1 0,0 1 0,-1-1 0,0 1 0,-1-1 0,1 1 0,-1 0 0,0 0 0,0 0 0,0 0 0,-6-5 0,1 0 0,0 1 0,-1 0 0,0 0 0,-1 1 0,0 0 0,0 1 0,-1 0 0,0 1 0,0 0 0,0 1 0,-1 0 0,1 0 0,-16-2 0,17 4 0,-1 2 0,0-1 0,0 2 0,1-1 0,-1 2 0,0-1 0,0 1 0,1 1 0,-1 0 0,1 0 0,-1 1 0,-15 7 0,13-3 0,0 0 0,1 0 0,0 1 0,0 1 0,0 0 0,1 1 0,1 0 0,-14 16 0,5 0 0,1 0 0,1 1 0,1 0 0,2 2 0,1 0 0,1 0 0,-16 61 0,11-8 5,3 0-1,4 1 1,0 129-1,42 254-621,90 277 467,-7-53 180,-57 81-30,-57-716 0,-1-22 0,0 0 0,3-1 0,1 1 0,1-1 0,17 57 0,-19-82-46,0 0-1,0 0 1,0 0 0,1-1 0,1 1 0,-1-1 0,1 0 0,0-1 0,0 1-1,0-1 1,1 0 0,0 0 0,0 0 0,0-1 0,1 0 0,0 0 0,-1-1-1,1 0 1,0 0 0,1-1 0,-1 1 0,0-2 0,1 1 0,-1-1 0,1 0-1,8 0 1,35 0-6180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394 199 24575,'-2'-17'0,"-1"0"0,-1-1 0,0 1 0,-2 1 0,0-1 0,-10-20 0,14 33 0,0 0 0,0 0 0,-1 0 0,0 1 0,1-1 0,-1 1 0,0 0 0,-1-1 0,1 2 0,0-1 0,-1 0 0,0 1 0,0-1 0,0 1 0,0 0 0,0 0 0,0 1 0,0-1 0,0 1 0,-1 0 0,1 0 0,0 0 0,-1 1 0,1-1 0,-1 1 0,1 0 0,-1 1 0,1-1 0,-1 1 0,-4 1 0,-1 1 0,-1 1 0,0 0 0,1 1 0,0 0 0,0 1 0,0 0 0,0 1 0,1 0 0,1 0 0,-1 1 0,1 0 0,0 1 0,1-1 0,0 1 0,-12 20 0,7-8 0,1 0 0,1 0 0,1 1 0,1 0 0,1 1 0,-8 42 0,13-57 0,1 0 0,0 0 0,1 0 0,0 0 0,0 0 0,1 0 0,0 0 0,0 0 0,1 0 0,0 0 0,1 0 0,4 9 0,-6-13 0,1-1 0,0 0 0,1 0 0,-1 0 0,1 0 0,-1 0 0,1-1 0,0 1 0,0-1 0,0 0 0,0 0 0,0 0 0,1 0 0,-1 0 0,0-1 0,1 1 0,0-1 0,-1 0 0,1 0 0,0-1 0,-1 1 0,1-1 0,0 0 0,0 1 0,-1-2 0,1 1 0,0 0 0,4-2 0,2 0 0,1 0 0,-1-2 0,1 1 0,-1-1 0,0 0 0,-1-1 0,1 0 0,-1-1 0,0 0 0,0-1 0,-1 1 0,0-2 0,0 1 0,0-1 0,-1 0 0,0-1 0,-1 1 0,8-16 0,3-5 0,-2-1 0,-1-1 0,-1-1 0,12-50 0,-25 82 0,0 0 0,0 0 0,0 0 0,0 0 0,1 0 0,-1 1 0,0-1 0,0 0 0,0 0 0,0 0 0,0 0 0,0 0 0,0 0 0,0 0 0,0 0 0,0 0 0,0 0 0,0 0 0,0 0 0,0 0 0,1 0 0,-1 0 0,0 0 0,0 0 0,0 0 0,0 0 0,0 0 0,0 0 0,0 0 0,0 0 0,0 0 0,0 0 0,0 0 0,0 0 0,0 0 0,1 0 0,-1 0 0,0 0 0,0 0 0,0 0 0,0 0 0,0 0 0,0-1 0,0 1 0,0 0 0,0 0 0,0 0 0,0 0 0,0 0 0,0 0 0,0 0 0,0 0 0,0 0 0,0 0 0,4 14 0,4 34 0,-4-18 0,23 90 0,-22-105 0,0 0 0,1 0 0,1-1 0,0 1 0,15 21 0,-20-34 0,-1 0 0,0 0 0,1 0 0,0 0 0,-1 0 0,1 0 0,0 0 0,0-1 0,0 1 0,0-1 0,0 1 0,0-1 0,0 0 0,1 0 0,-1 0 0,0 0 0,1 0 0,-1 0 0,1-1 0,-1 1 0,1-1 0,-1 0 0,1 0 0,3 0 0,-3-1 0,1 0 0,-1-1 0,1 1 0,-1-1 0,0 0 0,1 1 0,-1-2 0,0 1 0,0 0 0,0-1 0,-1 1 0,1-1 0,-1 0 0,1 0 0,2-5 0,4-6 0,-2 0 0,0 0 0,0-1 0,-2 0 0,0 0 0,6-27 0,-2 6 0,-2 19 0,-2 13 0,-4 7 0,0-1 0,0 0 0,0 0 0,-1 1 0,1-1 0,-1 0 0,1 1 0,-1-1 0,0 0 0,0 4 0,23 447 0,-20-399-1365,-1-14-5461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1 390 24575,'0'0'0,"0"0"0,1-1 0,-1 1 0,0 0 0,1 0 0,-1 0 0,1 0 0,-1 0 0,1 0 0,-1-1 0,0 1 0,1 0 0,-1 0 0,1 0 0,-1 0 0,1 0 0,-1 1 0,0-1 0,1 0 0,-1 0 0,1 0 0,-1 0 0,0 0 0,1 0 0,-1 1 0,1-1 0,-1 0 0,0 0 0,1 1 0,-1-1 0,0 0 0,1 1 0,-1-1 0,0 0 0,0 1 0,1-1 0,-1 0 0,0 1 0,0-1 0,0 0 0,1 1 0,-1 0 0,11 21 0,-5 2 0,0 0 0,-1 0 0,3 46 0,-5 79 0,-3-109 0,0-25 0,-1-21 0,1-27 0,-2-62 0,6-192 0,-2 256 0,2 0 0,2 1 0,0-1 0,3 1 0,0 0 0,1 1 0,16-29 0,-22 51 0,0 0 0,1 0 0,-1 1 0,2-1 0,-1 1 0,0 0 0,1 1 0,10-8 0,-14 12 0,-1 0 0,1 0 0,-1 0 0,1 0 0,0 0 0,0 1 0,-1-1 0,1 0 0,0 1 0,0 0 0,0-1 0,-1 1 0,1 0 0,0 0 0,0 0 0,0 0 0,2 1 0,-2 0 0,0 0 0,0 0 0,0 0 0,0 0 0,-1 0 0,1 0 0,0 1 0,-1-1 0,1 1 0,-1-1 0,1 1 0,-1 0 0,0-1 0,0 1 0,0 0 0,0 0 0,0 0 0,1 4 0,1 2 0,0 1 0,0 0 0,-1 0 0,-1 0 0,0 0 0,0 1 0,-1-1 0,0 0 0,0 0 0,-1 0 0,0 1 0,-1-1 0,0 0 0,-4 12 0,0-5 0,0 0 0,-1 0 0,-1-1 0,-1 0 0,0 0 0,-20 23 0,29-38 0,0 0 0,0 1 0,0-1 0,0 0 0,0 0 0,0 0 0,0 0 0,0 0 0,-1 0 0,1 0 0,0 0 0,0 0 0,0 0 0,0 0 0,0 1 0,0-1 0,0 0 0,0 0 0,0 0 0,0 0 0,0 0 0,0 0 0,0 0 0,0 0 0,0 0 0,0 1 0,0-1 0,0 0 0,0 0 0,0 0 0,0 0 0,0 0 0,0 0 0,0 0 0,0 0 0,0 0 0,0 1 0,1-1 0,-1 0 0,0 0 0,0 0 0,0 0 0,0 0 0,0 0 0,0 0 0,0 0 0,0 0 0,0 0 0,0 0 0,0 0 0,1 0 0,-1 0 0,0 0 0,0 0 0,0 0 0,0 0 0,0 0 0,0 0 0,0 0 0,0 0 0,0 0 0,1 0 0,-1 0 0,0 0 0,0 0 0,0 0 0,14-1 0,31-8 0,-17 2 0,-19 6 0,0-1 0,0 1 0,0 1 0,0-1 0,0 2 0,0-1 0,0 1 0,9 2 0,-15-2 0,0 1 0,0-1 0,1 0 0,-1 1 0,0 0 0,0 0 0,0 0 0,-1 0 0,1 0 0,0 0 0,-1 1 0,0-1 0,1 1 0,-1 0 0,0 0 0,0 0 0,0 0 0,-1 0 0,1 0 0,-1 0 0,0 0 0,0 1 0,1 5 0,0-1 0,-1 1 0,0 0 0,-1 0 0,0 0 0,0 0 0,-1 0 0,0 0 0,-1-1 0,0 1 0,0 0 0,-1-1 0,0 1 0,0-1 0,-1 0 0,0 0 0,-1 0 0,1-1 0,-2 0 0,1 1 0,-1-2 0,-8 9 0,0-1 0,0-1 0,0-1 0,-2 0 0,1-1 0,-1-1 0,-1 0 0,0-2 0,-36 14 0,1-7-1365,7-8-5461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24575,'-17'6'0,"-1"1"0,2 0 0,-1 2 0,1 0 0,0 0 0,1 2 0,0 0 0,0 0 0,1 1 0,1 1 0,0 1 0,1 0 0,0 0 0,2 1 0,-1 0 0,2 1 0,0 1 0,1-1 0,0 1 0,2 1 0,0-1 0,1 1 0,0 0 0,-2 24 0,7-37 0,-1 1 0,1 0 0,0-1 0,0 1 0,1-1 0,0 1 0,0 0 0,0-1 0,1 1 0,-1-1 0,1 0 0,1 0 0,-1 1 0,5 5 0,-5-9 0,-1 0 0,1 0 0,0 0 0,1 0 0,-1 0 0,0-1 0,0 1 0,1-1 0,-1 1 0,1-1 0,-1 0 0,1 0 0,0 0 0,-1-1 0,1 1 0,0-1 0,0 1 0,-1-1 0,1 0 0,0 0 0,0 0 0,0 0 0,-1-1 0,1 1 0,0-1 0,0 1 0,-1-1 0,1 0 0,-1 0 0,1-1 0,2 0 0,5-4 0,0 1 0,0-2 0,-1 1 0,1-1 0,-1-1 0,-1 0 0,0 0 0,0 0 0,0-1 0,-1-1 0,-1 1 0,1-1 0,-2 0 0,1 0 0,-1-1 0,3-11 0,0 0 0,-1-1 0,0 0 0,-2 0 0,-1 0 0,-1 0 0,0-46 0,-3 85 0,0 12 0,1 0 0,7 43 0,7-16-1365,0-4-5461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72 423 24575,'7'-3'0,"-1"0"0,0 1 0,1-1 0,0 1 0,-1 1 0,1-1 0,0 1 0,0 0 0,0 1 0,0 0 0,12 1 0,-16-1 0,1 1 0,-1-1 0,0 1 0,0 0 0,0 0 0,0 1 0,0-1 0,-1 1 0,1-1 0,0 1 0,0 0 0,-1 0 0,0 0 0,1 0 0,-1 1 0,0-1 0,0 1 0,0-1 0,0 1 0,0 0 0,-1-1 0,1 1 0,-1 0 0,0 0 0,0 0 0,0 0 0,1 5 0,-1-1 0,0-1 0,0 1 0,-1 0 0,0-1 0,0 1 0,0 0 0,-1 0 0,0-1 0,-1 1 0,1-1 0,-5 10 0,2-5 0,-1 0 0,-1 0 0,0-1 0,-1 0 0,-14 18 0,-2-5 0,0 0 0,-2-2 0,-46 32 0,42-32 0,29-21 0,0 0 0,0 0 0,0 0 0,0 0 0,0 0 0,0 0 0,0 0 0,1 0 0,-1 0 0,0 0 0,0 0 0,0 0 0,0 0 0,0 0 0,0 1 0,0-1 0,0 0 0,0 0 0,0 0 0,0 0 0,0 0 0,0 0 0,1 0 0,-1 0 0,0 0 0,0 0 0,0 0 0,0 0 0,0 0 0,0 1 0,0-1 0,0 0 0,0 0 0,0 0 0,18-7 0,27-14 0,49-25 0,9-5 0,154-101 0,-240 139 0,0 0 0,-1-1 0,-1-1 0,0 0 0,-1-1 0,-1-1 0,18-30 0,-24 35 0,0-2 0,0 1 0,-2-1 0,0 0 0,0 0 0,-1 0 0,-1-1 0,-1 1 0,0-1 0,-1 0 0,0-24 0,-7 13 0,6 26 0,0 0 0,0 1 0,-1-1 0,1 0 0,0 0 0,0 1 0,0-1 0,0 0 0,0 0 0,0 0 0,-1 1 0,1-1 0,0 0 0,0 0 0,0 0 0,-1 1 0,1-1 0,0 0 0,0 0 0,-1 0 0,1 0 0,0 0 0,0 1 0,-1-1 0,1 0 0,0 0 0,0 0 0,-1 0 0,1 0 0,0 0 0,-1 0 0,1 0 0,0 0 0,0 0 0,-1 0 0,1 0 0,0 0 0,-1 0 0,1-1 0,0 1 0,0 0 0,-1 0 0,1 0 0,0 0 0,0 0 0,0-1 0,-1 1 0,1 0 0,0 0 0,0 0 0,0-1 0,-1 1 0,1 0 0,0 0 0,0 0 0,0-1 0,0 1 0,-6 23 0,1 1 0,2-1 0,1 1 0,0 0 0,4 42 0,-2-14 0,1 51 0,9-297 0,-7 164 0,2 2 0,1-1 0,1 1 0,18-48 0,-20 66 0,0 0 0,0 1 0,1-1 0,10-12 0,-14 20 0,-1 0 0,1 0 0,0 0 0,-1 0 0,1 0 0,0 0 0,0 1 0,1-1 0,-1 1 0,0-1 0,0 1 0,1 0 0,-1 0 0,1 0 0,-1 0 0,1 0 0,-1 1 0,1-1 0,0 1 0,-1-1 0,1 1 0,-1 0 0,5 1 0,-6-1 0,1 1 0,0 0 0,-1 0 0,1 0 0,-1 0 0,1 0 0,-1 0 0,0 0 0,1 1 0,-1-1 0,0 0 0,0 1 0,0-1 0,0 1 0,0-1 0,0 1 0,0-1 0,0 1 0,-1 0 0,1 0 0,-1-1 0,1 3 0,6 44 0,-6-40 0,0 15 0,0 0 0,-2 0 0,-1 0 0,-1 0 0,0 0 0,-2 0 0,-11 33 0,15-55 0,0 1 0,1-1 0,-1 1 0,1 0 0,0-1 0,0 1 0,-1-1 0,1 1 0,0 0 0,0-1 0,1 1 0,-1 1 0,0-2 0,0-1 0,1 1 0,-1-1 0,0 1 0,0-1 0,1 0 0,-1 1 0,0-1 0,1 0 0,-1 1 0,0-1 0,1 0 0,-1 1 0,0-1 0,1 0 0,-1 0 0,1 1 0,-1-1 0,1 0 0,-1 0 0,1 0 0,-1 0 0,0 1 0,1-1 0,-1 0 0,2 0 0,2-1 0,1 1 0,0-1 0,-1 0 0,1 0 0,0-1 0,6-2 0,1-1 0,-4 2 0,1 0 0,-1 1 0,1 0 0,-1 0 0,1 1 0,14 0 0,-21 1 0,-1 0 0,1 0 0,-1 1 0,1-1 0,0 0 0,-1 1 0,1-1 0,-1 1 0,1 0 0,-1 0 0,1-1 0,-1 1 0,1 0 0,-1 0 0,0 0 0,3 3 0,-3-2 0,0 0 0,0 0 0,0 0 0,0 0 0,0 0 0,-1 0 0,1 0 0,-1 0 0,1 1 0,-1-1 0,0 0 0,0 0 0,0 0 0,0 1 0,0-1 0,-1 3 0,-1 4 0,0 1 0,-1-1 0,0 0 0,-1 0 0,0 0 0,0-1 0,-1 1 0,0-1 0,0 0 0,-1 0 0,0-1 0,-10 10 0,-5 3 0,-1 0 0,-47 31 0,-16 0-1365,2-8-5461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21 24575,'-9'-4'0,"-1"0"0,0 1 0,-1 1 0,1-1 0,0 1 0,-1 1 0,1 0 0,-1 1 0,0 0 0,1 0 0,-1 1 0,-18 4 0,16-1 0,0 0 0,0 1 0,0 0 0,0 1 0,1 0 0,0 1 0,1 1 0,-1 0 0,-11 11 0,11-8 0,0 0 0,1 1 0,0 0 0,1 1 0,0 1 0,1-1 0,1 1 0,0 1 0,1-1 0,1 1 0,0 1 0,1-1 0,0 1 0,2 0 0,0 0 0,0 0 0,1 19 0,2-30 0,0 0 0,0-1 0,1 1 0,0-1 0,0 1 0,0-1 0,0 1 0,1-1 0,0 0 0,-1 1 0,2-1 0,-1 0 0,4 5 0,-4-7 0,0 0 0,0 0 0,0-1 0,0 1 0,0-1 0,0 1 0,0-1 0,0 0 0,1 0 0,-1 0 0,0 0 0,1 0 0,-1 0 0,1-1 0,-1 1 0,1-1 0,-1 1 0,1-1 0,-1 0 0,1 0 0,0-1 0,-1 1 0,1 0 0,-1-1 0,3 0 0,5-3 0,-1 1 0,1-1 0,-1-1 0,-1 0 0,1 0 0,0-1 0,-1 0 0,0 0 0,-1-1 0,0 0 0,0-1 0,8-9 0,2-6 0,-1-1 0,0 0 0,12-29 0,7-28 0,-28 71 0,-4 16 0,-3 23 0,0-23 0,0 33-227,2 0-1,1 1 1,3-1-1,1 0 1,15 47-1,-9-44-6598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24575,'1'-1'0,"12"-21"0,2 0 0,22-26 0,-34 43 0,1 1 0,0-1 0,1 1 0,-1 0 0,1 1 0,-1-1 0,1 1 0,0 0 0,1 0 0,-1 0 0,0 1 0,1 0 0,-1 0 0,1 0 0,0 1 0,9-2 0,-13 3 0,1 0 0,-1 0 0,0 1 0,1-1 0,-1 1 0,1-1 0,-1 1 0,0-1 0,0 1 0,1 0 0,-1 0 0,0 0 0,0 1 0,0-1 0,0 0 0,0 1 0,-1-1 0,1 1 0,2 2 0,-2-1 0,1 1 0,-1 0 0,1 0 0,-1 0 0,0 0 0,-1 0 0,1 1 0,-1-1 0,2 7 0,-1 2 0,-1 0 0,0-1 0,-1 1 0,0 0 0,-1 0 0,-2 16 0,-1-13 0,0-1 0,-1 0 0,0 0 0,-13 24 0,16-34 0,-1 0 0,0 0 0,0 0 0,0 0 0,-1 0 0,0-1 0,0 1 0,0-1 0,0 0 0,-1 0 0,0-1 0,0 1 0,0-1 0,0 0 0,-9 4 0,13-7 0,1 0 0,-1 1 0,0-1 0,0 0 0,1 0 0,-1 1 0,0-1 0,0 0 0,1 0 0,-1 0 0,0 0 0,0 0 0,0 0 0,1 0 0,-1-1 0,0 1 0,0 0 0,1 0 0,-1 0 0,0-1 0,0 1 0,1 0 0,-1-1 0,0 1 0,1-1 0,-1 1 0,0-2 0,0 1 0,1 0 0,-1 0 0,1 0 0,-1-1 0,1 1 0,0 0 0,0 0 0,0-1 0,0 1 0,0 0 0,0-1 0,0 1 0,0 0 0,0 0 0,1-2 0,0-3 0,1 0 0,0-1 0,0 1 0,1 1 0,5-12 0,-2 9 0,0 0 0,0 0 0,0 1 0,1 0 0,0 0 0,1 0 0,-1 1 0,1 0 0,0 1 0,1 0 0,0 0 0,-1 1 0,1 0 0,1 0 0,-1 1 0,0 0 0,1 1 0,0 0 0,14-1 0,-22 3 0,1 0 0,-1 1 0,0-1 0,1 1 0,-1-1 0,0 1 0,0 0 0,1 0 0,-1 0 0,0 0 0,0 0 0,0 1 0,0-1 0,0 1 0,0-1 0,-1 1 0,1 0 0,0-1 0,-1 1 0,0 0 0,1 0 0,-1 0 0,0 0 0,0 1 0,0-1 0,0 0 0,0 0 0,0 1 0,-1-1 0,1 4 0,2 7 0,-2 1 0,1-1 0,-1 0 0,-2 15 0,1-14 0,-2 0 0,0 0 0,0 0 0,-1 0 0,-7 20 0,7-26 0,0 0 0,-1 0 0,0-1 0,0 1 0,-1-1 0,0 0 0,0 0 0,0-1 0,-1 0 0,-8 8 0,12-13 0,1 1 0,-1-1 0,1 0 0,-1 0 0,0 0 0,1 0 0,-1 0 0,0-1 0,0 1 0,1 0 0,-1-1 0,0 1 0,-2-1 0,3 0 0,0 0 0,1 0 0,-1 0 0,1 0 0,-1 0 0,0 0 0,1-1 0,-1 1 0,1 0 0,-1-1 0,1 1 0,-1 0 0,1-1 0,-1 1 0,1 0 0,-1-1 0,1 1 0,-1-1 0,1 1 0,0-1 0,-1 1 0,1-1 0,0 1 0,0-1 0,-1 1 0,1-2 0,-1-2 0,0-1 0,1 1 0,-1 0 0,1 0 0,0-1 0,0 1 0,1 0 0,0 0 0,-1-1 0,3-5 0,9-27-341,2 0 0,2 0-1,32-54 1,-5 17-6485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24575,'0'0'0,"0"-1"0,0 1 0,1 0 0,-1 0 0,0 0 0,0 0 0,0-1 0,1 1 0,-1 0 0,0 0 0,0 0 0,0 0 0,1 0 0,-1 0 0,0-1 0,0 1 0,1 0 0,-1 0 0,0 0 0,0 0 0,1 0 0,-1 0 0,0 0 0,1 0 0,-1 0 0,0 0 0,0 0 0,1 0 0,-1 0 0,0 1 0,0-1 0,0 0 0,1 0 0,-1 0 0,0 0 0,0 0 0,1 0 0,-1 1 0,0-1 0,0 0 0,0 0 0,1 0 0,-1 1 0,0-1 0,0 0 0,0 0 0,0 0 0,0 1 0,0-1 0,1 0 0,-1 0 0,0 1 0,0-1 0,0 1 0,5 17 0,2 41 0,-3 0 0,-5 91 0,-1-81 0,9 91 0,-1-131 0,-3-28 0,1-7 0,3-13 0,32-198 0,-28 141 0,3 1 0,3 1 0,28-75 0,-42 140 0,1 1 0,1-1 0,0 1 0,7-10 0,-11 17 0,0 0 0,0-1 0,0 1 0,0 0 0,1 0 0,-1 0 0,0 0 0,0 0 0,1 0 0,-1 0 0,1 1 0,-1-1 0,1 0 0,1 0 0,-2 1 0,0 0 0,0 1 0,0-1 0,0 0 0,0 0 0,0 0 0,-1 1 0,1-1 0,0 0 0,0 1 0,0-1 0,0 1 0,-1-1 0,1 1 0,0-1 0,-1 1 0,1 0 0,0-1 0,-1 1 0,1 0 0,-1 0 0,1-1 0,-1 1 0,1 0 0,-1 0 0,1 0 0,-1 1 0,4 8 0,0-1 0,-1 1 0,-1 0 0,0 1 0,0-1 0,-1 0 0,0 0 0,-1 17 0,-1-8 0,-1 0 0,0 0 0,-10 32 0,11-48 0,0 2 0,-1-1 0,1 1 0,0 0 0,0 1 0,1 7 0,0-12 0,0 0 0,0 0 0,0 0 0,0 1 0,1-1 0,-1 0 0,0 0 0,1 0 0,-1 0 0,1 0 0,-1 0 0,1 0 0,0 0 0,-1-1 0,1 1 0,0 0 0,-1 0 0,1 0 0,0-1 0,0 1 0,0 0 0,0-1 0,0 1 0,0-1 0,0 1 0,0-1 0,0 1 0,0-1 0,0 0 0,2 1 0,11 2 0,-10-3 0,-1 0 0,0 1 0,1-1 0,-1 1 0,0 0 0,0 0 0,0 0 0,1 0 0,-1 1 0,0-1 0,-1 1 0,1 0 0,0-1 0,0 2 0,-1-1 0,1 0 0,-1 0 0,0 1 0,0-1 0,0 1 0,0 0 0,0-1 0,2 6 0,0 2 0,0 1 0,-1-1 0,0 0 0,-1 1 0,0 0 0,-1-1 0,0 1 0,-1 0 0,0 0 0,0 0 0,-1-1 0,-1 1 0,0 0 0,0-1 0,-1 1 0,-8 18 0,8-22 0,-1 0 0,0 1 0,0-2 0,0 1 0,-1 0 0,0-1 0,0 0 0,-1 0 0,0 0 0,0-1 0,0 0 0,0 0 0,-1 0 0,0-1 0,0 0 0,0-1 0,-1 1 0,1-1 0,-1-1 0,0 1 0,1-2 0,-1 1 0,-10 0 0,13-1-97,0-1-1,0-1 1,0 1-1,0-1 1,0 0-1,0 0 1,0 0-1,0-1 1,0 1-1,0-1 1,0-1-1,1 1 0,-7-5 1,-19-16-6729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24575,'-9'27'0,"1"13"0,7 4 0,4-5-8191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24575,'17'13'0,"0"0"0,-1 2 0,-1 0 0,-1 1 0,0 0 0,-1 1 0,15 27 0,-2 4 0,36 89 0,-16-8-395,59 264 0,-16 150-1120,36 868 241,-124-1233 1274,-45 349 0,28-430 0,-5 0 0,-4-2 0,-4-1 0,-4-1 0,-50 97 0,75-171 251,-2 0 0,-1 0 0,0-1 0,-1 0 0,-1-1 0,-22 22-1,35-38-217,-1-1 0,1 1 0,0-1 0,-1 1 0,1-1 0,-1 1 0,1-1-1,-1 1 1,1-1 0,-1 1 0,1-1 0,-1 0 0,1 1 0,-1-1 0,1 0 0,-1 1-1,1-1 1,-1 0 0,0 0 0,1 0 0,-1 0 0,0 0 0,1 1 0,-1-1 0,1 0-1,-1 0 1,0-1 0,1 1 0,-1 0 0,0 0 0,1 0 0,-1 0 0,1 0 0,-1-1-1,0 1 1,1 0 0,-1 0 0,1-1 0,-1 1 0,1-1 0,-1 1 0,1 0 0,-1-1-1,1 1 1,-1-1 0,1 1 0,0-1 0,-1 1 0,1-1 0,0 1 0,-1-1 0,1 0-1,0 1 1,0-1 0,-1-1 0,-4-38-52,8-19-1346,3-6-5461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1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42 24575,'0'-2'0,"0"1"0,0-1 0,0 1 0,0-1 0,-1 1 0,1-1 0,0 1 0,-1 0 0,1-1 0,-1 1 0,0-1 0,1 1 0,-1 0 0,0-1 0,0 1 0,0 0 0,0 0 0,0 0 0,0 0 0,0 0 0,-2-1 0,0 0 0,0 0 0,0 1 0,0 0 0,-1-1 0,1 1 0,0 1 0,0-1 0,-1 0 0,-4 0 0,-3 1 0,-1 0 0,1 1 0,-1 0 0,-21 5 0,17-1 0,0 0 0,0 1 0,1 1 0,-22 12 0,-54 42 0,80-54 0,5-2 0,-1 0 0,1 0 0,0 0 0,1 1 0,-1 0 0,1 0 0,0 0 0,1 1 0,-1-1 0,1 1 0,-4 10 0,4-6 0,1 0 0,0 0 0,1 0 0,0 1 0,0-1 0,2 1 0,0 14 0,2 34 0,18 100 0,25 56 0,-2-17 0,-8-42 0,6-2 0,88 215 0,-87-263 0,80 211 0,-20 6 0,152 572 0,-139-421 0,2-21 0,-63-260 0,70 413 0,-99-467 0,21 68 0,7 47 0,-25-47 0,8 58 0,-6-98 0,13 89 0,-18-38 0,-24-208 0,1 0 0,0-1 0,0 1 0,7 17 0,-8-26 0,0 1 0,1 0 0,-1 0 0,1 0 0,0-1 0,0 1 0,0-1 0,0 0 0,0 1 0,0-1 0,1 0 0,-1 0 0,1 0 0,-1-1 0,1 1 0,0-1 0,0 1 0,0-1 0,0 0 0,4 1 0,16 1 0,0-1 0,0-1 0,1-1 0,-1-2 0,36-5 0,-50 5 0,51-7 60,101-32 0,50-31-1545,-110 33-5341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45 173 24575,'6'-6'0,"-1"0"0,0 0 0,0 0 0,0-1 0,-1 1 0,0-1 0,0 0 0,-1 0 0,0-1 0,0 1 0,2-9 0,-6 11 0,-4 11 0,-5 14 0,2 4 0,2-1 0,0 1 0,-3 26 0,-3 76 0,7-54 0,-7 71 0,8-121 0,1-21 0,1-7 0,-2-10 0,-4-84 0,7-120 0,2 120 0,-1 80 0,0 3 0,2-30 0,-1 43 0,-1 0 0,1 0 0,0 1 0,0-1 0,0 0 0,1 1 0,-1-1 0,1 1 0,0-1 0,0 1 0,0 0 0,0 0 0,4-4 0,-5 6 0,0-1 0,1 1 0,-1 0 0,1 1 0,-1-1 0,1 0 0,-1 0 0,1 1 0,-1-1 0,1 1 0,0-1 0,-1 1 0,1-1 0,0 1 0,-1 0 0,1 0 0,0 0 0,-1 0 0,1 0 0,0 1 0,-1-1 0,1 0 0,0 1 0,-1-1 0,1 1 0,0-1 0,-1 1 0,1 0 0,-1 0 0,0 0 0,1 0 0,-1 0 0,0 0 0,1 0 0,-1 0 0,2 2 0,3 4 0,1 1 0,-1-1 0,-1 1 0,1 0 0,4 10 0,10 23 0,-1 1 0,18 62 0,14 92 0,-35-107-1365,-12-56-5461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24575,'29'-14'0,"19"-8"0,8-1 0,-4 5-8191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24575,'6'12'0,"1"0"0,-2 1 0,9 25 0,-2-2 0,4 3 0,-4-12 0,-1 0 0,-2 1 0,10 47 0,-19-75 0,0 0 0,0-1 0,0 1 0,0 0 0,0 0 0,0 0 0,0 0 0,0 0 0,0 0 0,0 0 0,0 0 0,0 0 0,0 0 0,-1 0 0,1 0 0,0 0 0,0 0 0,0 0 0,0 0 0,0 0 0,0 0 0,0 0 0,0 0 0,0 0 0,0 0 0,0 0 0,0 0 0,0 0 0,0 0 0,-1 0 0,1 0 0,0 0 0,0 0 0,0 0 0,0 0 0,0 0 0,0 0 0,0 0 0,0 1 0,0-1 0,0 0 0,0 0 0,0 0 0,0 0 0,0 0 0,0 0 0,0 0 0,0 0 0,0 0 0,0 0 0,0 0 0,0 0 0,0 0 0,-8-10 0,-7-15 0,2-7 0,1-1 0,2 0 0,1-1 0,1 0 0,2-1 0,-2-41 0,8 70 0,0 0 0,1 0 0,-1 0 0,1 0 0,0 0 0,1 0 0,-1 0 0,5-9 0,-5 13 0,0-1 0,0 1 0,1 0 0,-1-1 0,1 1 0,0 0 0,-1 0 0,1 0 0,0 0 0,0 0 0,1 1 0,-1-1 0,0 1 0,0-1 0,1 1 0,-1 0 0,1 0 0,-1 0 0,1 0 0,4-1 0,-5 2 0,-1 0 0,1 0 0,-1 0 0,1 0 0,0 0 0,-1 0 0,1 1 0,-1-1 0,1 0 0,-1 1 0,1 0 0,-1-1 0,0 1 0,1 0 0,-1 0 0,1-1 0,-1 1 0,0 0 0,0 0 0,0 0 0,0 1 0,0-1 0,0 0 0,0 0 0,0 1 0,0-1 0,0 0 0,-1 1 0,1-1 0,0 1 0,-1-1 0,1 1 0,-1-1 0,0 3 0,3 5 0,-1 0 0,-1 0 0,0 0 0,0 14 0,-1-17 0,0 1 0,-1-1 0,0 1 0,0-1 0,-1 1 0,1-1 0,-2 0 0,1 1 0,0-1 0,-1-1 0,0 1 0,-1 0 0,1-1 0,-1 1 0,0-1 0,0 0 0,-10 8 0,16-12 0,8-3 0,21-9 0,-14 5 0,-8 3 0,0 1 0,-1 0 0,1 0 0,0 0 0,0 1 0,16 0 0,-22 1 0,-1 1 0,1-1 0,-1 1 0,1-1 0,-1 1 0,1 0 0,-1 0 0,0 0 0,1 0 0,-1 1 0,0-1 0,0 0 0,0 1 0,0 0 0,0-1 0,0 1 0,0 0 0,-1 0 0,1 0 0,-1 0 0,1 0 0,-1 0 0,0 1 0,0-1 0,0 0 0,0 1 0,0-1 0,0 4 0,1 0 0,0 0 0,-1 1 0,0-1 0,-1 0 0,1 1 0,-1-1 0,-1 1 0,1-1 0,-1 0 0,0 1 0,0-1 0,-1 0 0,0 0 0,0 0 0,0 0 0,-1 0 0,0 0 0,0 0 0,0-1 0,-1 0 0,0 0 0,0 0 0,0 0 0,-1 0 0,0-1 0,1 0 0,-2 0 0,1 0 0,0 0 0,-1-1 0,-7 3 0,12-5-50,0 0-1,0-1 1,0 1-1,0 0 0,-1-1 1,1 1-1,0-1 1,0 0-1,0 1 1,-1-1-1,1 0 0,0 0 1,-1 0-1,1 0 1,0 0-1,0 0 1,-1 0-1,1 0 0,0-1 1,0 1-1,-1 0 1,1-1-1,0 1 1,0-1-1,0 1 1,-2-2-1,-1-8-6775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24575,'25'-10'0,"15"-4"0,4 4 0,-5 3-8191</inkml:trace>
  <inkml:trace contextRef="#ctx0" brushRef="#br0" timeOffset="1">0 207 24575,'21'-7'0,"18"-10"0,2-1-8191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43 186 24575,'-2'0'0,"1"0"0,-1 0 0,1-1 0,-1 1 0,1 0 0,-1-1 0,1 1 0,-1-1 0,1 1 0,-1-1 0,1 1 0,0-1 0,-1 0 0,1 0 0,0 0 0,0 0 0,0 0 0,0 0 0,0 0 0,-2-2 0,2 1 0,-1-1 0,1 0 0,-1 0 0,1 0 0,0 0 0,0 0 0,0 0 0,0 0 0,0-5 0,1 2 0,-1 0 0,1-1 0,1 1 0,-1 0 0,1 0 0,0 0 0,0 0 0,1 0 0,-1 0 0,4-6 0,-1 7 0,-1-1 0,1 1 0,0 1 0,0-1 0,0 1 0,1-1 0,0 1 0,8-6 0,-10 8 0,-1 1 0,1-1 0,0 0 0,0 1 0,0 0 0,0-1 0,0 1 0,0 0 0,0 1 0,0-1 0,0 0 0,0 1 0,0 0 0,1 0 0,-1 0 0,0 0 0,0 0 0,5 2 0,-6-1 0,0 0 0,0 1 0,1-1 0,-1 1 0,-1-1 0,1 1 0,0 0 0,0 0 0,-1 0 0,1 0 0,-1 0 0,1 0 0,-1 0 0,0 0 0,0 1 0,0-1 0,0 1 0,1 2 0,9 48 0,-11-50 0,2 6 0,-2 0 0,1 1 0,-1-1 0,0 0 0,-1 1 0,0-1 0,-1 0 0,0 0 0,0 0 0,-1 0 0,-5 13 0,3-12 0,-1 0 0,0 0 0,-1-1 0,1 0 0,-2 0 0,1-1 0,-1 0 0,-1 0 0,-10 7 0,10-8 0,3-2 0,0-1 0,0 1 0,-9 10 0,15-15 0,0 0 0,-1 1 0,1-1 0,0 0 0,0 0 0,-1 0 0,1 1 0,0-1 0,0 0 0,0 0 0,-1 1 0,1-1 0,0 0 0,0 0 0,0 1 0,0-1 0,0 0 0,0 1 0,0-1 0,0 0 0,-1 1 0,1-1 0,0 0 0,0 1 0,0-1 0,0 0 0,1 1 0,-1-1 0,0 0 0,0 0 0,0 1 0,0-1 0,0 0 0,0 1 0,0-1 0,0 0 0,1 0 0,-1 1 0,0-1 0,0 0 0,0 0 0,1 1 0,17 1 0,21-10 0,102-33-1365,-116 35-5461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39 102 24575,'8'-7'0,"0"0"0,0 1 0,1 0 0,-1 0 0,1 1 0,17-7 0,61-18 0,-66 23 0,29-8 0,-87 23 0,-9 3 0,-81 8 0,122-19 0,0 1 0,0-1 0,0 1 0,0 0 0,0 0 0,0 0 0,-7 3 0,11-3 0,0 0 0,0 0 0,0 0 0,-1 0 0,1 0 0,0 0 0,0 0 0,1 1 0,-1-1 0,0 0 0,0 0 0,1 1 0,-1-1 0,0 1 0,1-1 0,-1 0 0,1 1 0,0-1 0,0 1 0,-1-1 0,1 1 0,0-1 0,0 1 0,0-1 0,0 1 0,1-1 0,-1 1 0,0-1 0,1 3 0,2 10 0,1 1 0,9 24 0,-11-34 0,0-1 0,0 1 0,1-1 0,-1 1 0,1-1 0,0 0 0,0 0 0,0 0 0,0-1 0,1 1 0,-1-1 0,6 4 0,-7-6 0,0 0 0,1 0 0,-1-1 0,0 1 0,1-1 0,-1 1 0,1-1 0,0 0 0,-1 0 0,1 0 0,-1 0 0,1 0 0,-1-1 0,1 1 0,-1-1 0,1 1 0,4-3 0,4-2 0,1 0 0,14-11 0,-9 7 0,-6 3 0,0 0 0,0 1 0,0 1 0,18-5 0,-26 8 0,-1 0 0,1 1 0,0-1 0,0 1 0,0 0 0,-1 0 0,1 0 0,0 0 0,0 0 0,0 1 0,-1-1 0,1 1 0,0 0 0,0 0 0,-1 0 0,1 0 0,-1 0 0,1 1 0,-1-1 0,1 1 0,-1-1 0,0 1 0,0 0 0,0 0 0,3 2 0,-2 2 0,1-1 0,-1 1 0,0 0 0,0 0 0,-1 1 0,0-1 0,0 0 0,0 1 0,-1-1 0,0 1 0,0-1 0,0 1 0,-1 9 0,-1-11 0,1 0 0,0 0 0,-1 0 0,0 0 0,0 0 0,-1 0 0,1-1 0,-1 1 0,0 0 0,0-1 0,-1 1 0,1-1 0,-1 0 0,0 0 0,0 0 0,0 0 0,-1-1 0,-5 5 0,2-3 0,0 0 0,0-1 0,-1 0 0,0 0 0,1-1 0,-13 4 0,17-6 0,1-1 0,-1 0 0,1 1 0,-1-1 0,1 0 0,-1 0 0,1 0 0,-1 0 0,1-1 0,-1 1 0,-3-1 0,5 0 0,-1 0 0,1 1 0,0-1 0,-1 0 0,1 0 0,0 0 0,0 0 0,0 0 0,0 0 0,0 0 0,0 0 0,0-1 0,0 1 0,0 0 0,0 0 0,1-1 0,-1 1 0,1-1 0,-1 1 0,0-3 0,-1-19-1365,3-2-5461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24575,'0'-2'0,"-1"0"0,1-1 0,0 1 0,-1-1 0,1 1 0,0-1 0,0 1 0,1-1 0,-1 1 0,1 0 0,-1-1 0,1 1 0,0-1 0,-1 1 0,1 0 0,1 0 0,-1-1 0,0 1 0,0 0 0,1 0 0,-1 0 0,1 0 0,0 1 0,-1-1 0,1 0 0,0 1 0,0-1 0,0 1 0,0 0 0,0-1 0,4 0 0,-1-1 0,0 1 0,0 0 0,-1 0 0,1 0 0,0 1 0,1 0 0,-1 0 0,0 0 0,0 0 0,0 1 0,1 0 0,-1 0 0,0 1 0,7 0 0,-9 0 0,0 0 0,-1 1 0,1-1 0,-1 0 0,0 1 0,1 0 0,-1-1 0,0 1 0,0 0 0,0 0 0,0 0 0,-1 0 0,1 1 0,0-1 0,-1 0 0,0 1 0,1-1 0,-1 1 0,0-1 0,0 1 0,0 0 0,0 2 0,2 9 0,-1 0 0,0 0 0,0 16 0,-1-11 0,28 173 0,0 12 0,-28-195 0,-1 0 0,0 1 0,0-1 0,-1 0 0,0 0 0,-1 0 0,-5 18 0,4-21 0,0 0 0,0-1 0,0 1 0,-1 0 0,1-1 0,-1 0 0,-1 0 0,1 0 0,-1 0 0,0-1 0,0 0 0,-6 4 0,-8 4-455,0-1 0,-36 14 0,6-6-6371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24575,'1'72'0,"3"-1"0,4 0 0,25 110 0,-30-168 0,10 31 0,-12-41 0,0-1 0,0 1 0,0-1 0,1 0 0,-1 1 0,1-1 0,-1 0 0,1 0 0,0 0 0,0 0 0,0 0 0,0-1 0,0 1 0,2 1 0,-3-3 0,0 1 0,1-1 0,-1 0 0,0 0 0,0 0 0,0 0 0,0 0 0,0 0 0,0 0 0,0 0 0,0 0 0,0 0 0,0-1 0,0 1 0,0 0 0,0-1 0,0 1 0,0-1 0,0 1 0,0-1 0,0 1 0,0-1 0,-1 0 0,1 1 0,0-1 0,0 0 0,-1 0 0,1 0 0,0 0 0,-1 1 0,1-1 0,-1 0 0,1 0 0,-1 0 0,0 0 0,1-2 0,14-39 0,-15 42 0,8-39 0,-1 0 0,2-67 0,-8-80 0,-1 173 0,52 211 0,-42-171-455,1-1 0,19 35 0,-2-16-6371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4 24575,'-39'-2'0,"24"1"0,1 1 0,0 0 0,-1 0 0,1 2 0,-18 3 0,28-4 0,1 1 0,0-1 0,-1 1 0,1 0 0,0 0 0,0 0 0,0 1 0,1-1 0,-1 1 0,0-1 0,1 1 0,0 0 0,-1 0 0,1 0 0,0 0 0,1 0 0,-1 0 0,1 1 0,-1-1 0,1 1 0,0-1 0,-1 5 0,-1 8 0,0 1 0,1 0 0,0 24 0,2-37 0,0 29 0,1 1 0,2-1 0,11 47 0,32 97 0,-41-159 0,2 6 0,1 1 0,1-1 0,1-1 0,25 43 0,-29-57 0,0 1 0,1-1 0,1-1 0,0 0 0,0 0 0,0 0 0,1-1 0,0 0 0,1-1 0,-1 0 0,1 0 0,1-1 0,16 6 0,-7-5-341,2-1 0,-1-1-1,25 2 1,8-3-6485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24575,'32'-14'0,"17"-8"0,4 0 0,-3 3 0,-15 6 0,-19 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12 24575,'0'-1'0,"-1"0"0,0 0 0,1 1 0,-1-1 0,0 0 0,0 0 0,0 1 0,0-1 0,1 0 0,-1 1 0,0-1 0,0 1 0,0-1 0,0 1 0,0 0 0,0-1 0,0 1 0,0 0 0,0 0 0,-1 0 0,1 0 0,0 0 0,0 0 0,-1 0 0,1 1 0,0-1 0,0 1 0,0 0 0,0-1 0,1 1 0,-1 0 0,0 0 0,0 0 0,1 0 0,-1 0 0,1 0 0,-1 0 0,1 0 0,-1 0 0,1 0 0,-1 0 0,1 0 0,0 2 0,-2 7 0,0 1 0,1 0 0,1 17 0,6 56 0,27 138 0,-26-180 0,91 694 0,-76-448 0,-22-283 0,0 0 0,1-1 0,0 1 0,0 0 0,0-1 0,0 1 0,1-1 0,0 0 0,0 1 0,5 7 0,-6-11 0,1 1 0,0 0 0,0-1 0,-1 1 0,1-1 0,0 0 0,0 0 0,0 0 0,0 0 0,1 0 0,-1 0 0,0 0 0,0 0 0,0-1 0,1 1 0,-1-1 0,0 0 0,1 0 0,-1 0 0,0 0 0,1 0 0,-1 0 0,4-2 0,6 0-151,-1-2-1,1 0 0,-1 0 0,-1-1 1,1 0-1,-1-1 0,1 0 1,10-9-1,14-11-6674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24575,'0'-9'0,"1"1"0,0-1 0,0 1 0,1-1 0,0 1 0,1 0 0,0 0 0,0 0 0,7-11 0,-9 16 0,1-1 0,0 1 0,1 0 0,-1-1 0,1 1 0,-1 0 0,1 0 0,0 1 0,0-1 0,0 1 0,0-1 0,1 1 0,-1 0 0,1 0 0,-1 0 0,1 1 0,0-1 0,-1 1 0,1 0 0,0 0 0,7 0 0,-9 1 0,0 0 0,-1 0 0,1 0 0,-1 1 0,1-1 0,0 1 0,-1-1 0,1 1 0,-1 0 0,0-1 0,1 1 0,-1 0 0,1 0 0,-1 0 0,0 0 0,0 0 0,0 0 0,0 1 0,1-1 0,-2 0 0,1 0 0,0 1 0,0-1 0,0 1 0,-1-1 0,1 1 0,0-1 0,-1 1 0,0-1 0,1 3 0,1 5 0,-1-1 0,1 1 0,-2 0 0,1 11 0,-2 1 0,-1-1 0,-1 1 0,-1-1 0,-1 1 0,0-1 0,-2-1 0,0 1 0,-15 27 0,19-41 0,1-1 0,-1 0 0,1 1 0,0 0 0,-2 9 0,4-14 0,0-1 0,0 1 0,0 0 0,0 0 0,0-1 0,0 1 0,0 0 0,0 0 0,0 0 0,0-1 0,1 1 0,-1 0 0,0-1 0,1 1 0,-1 0 0,0 0 0,1-1 0,-1 1 0,1-1 0,0 2 0,0-2 0,0 1 0,0 0 0,0-1 0,1 1 0,-1-1 0,0 0 0,0 1 0,1-1 0,-1 0 0,0 1 0,0-1 0,1 0 0,-1 0 0,0 0 0,0 0 0,3-1 0,-2 1 0,0-1 0,1 0 0,-1 0 0,0 0 0,1 0 0,-1 0 0,0 0 0,0 0 0,0-1 0,0 1 0,0-1 0,0 1 0,0-1 0,-1 0 0,1 0 0,-1 0 0,1 0 0,1-3 0,-1 2 0,0 0 0,0 1 0,0-1 0,0 0 0,0 1 0,1 0 0,-1 0 0,1 0 0,0 0 0,0 0 0,0 0 0,3-1 0,2 0 0,0 1 0,0 0 0,0 0 0,1 0 0,-1 1 0,1 1 0,-1-1 0,0 2 0,1-1 0,-1 1 0,13 2 0,-19-2 0,0 0 0,0 1 0,-1-1 0,1 0 0,0 1 0,0-1 0,-1 1 0,1-1 0,-1 1 0,1 0 0,-1 0 0,0 0 0,1 0 0,-1 0 0,0 0 0,0 0 0,-1 0 0,1 0 0,0 0 0,-1 0 0,1 1 0,-1-1 0,0 0 0,0 0 0,0 1 0,0-1 0,0 0 0,0 0 0,-1 5 0,0 1 0,-1-1 0,0 1 0,0 0 0,0-1 0,-1 1 0,0-1 0,-6 10 0,5-11 0,0-1 0,0 1 0,-1-1 0,0 0 0,0 0 0,0 0 0,-1-1 0,0 0 0,0 0 0,0 0 0,0-1 0,0 0 0,-1 0 0,1 0 0,-9 1 0,0 0 0,1-1 0,-1-1 0,0-1 0,0 0 0,1 0 0,-19-3 0,26 0 79,9-2-1523,5-2-5382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24575,'2'-11'0,"0"0"0,1 0 0,0 1 0,0-1 0,1 1 0,1 0 0,0 0 0,0 0 0,1 0 0,0 1 0,1 0 0,-1 0 0,2 1 0,-1 0 0,18-13 0,-24 19 0,1 1 0,0 0 0,-1 0 0,1 0 0,0 0 0,0 0 0,0 0 0,0 1 0,0-1 0,0 1 0,0-1 0,0 1 0,0 0 0,0 0 0,0-1 0,0 2 0,0-1 0,0 0 0,3 1 0,-3 0 0,0 0 0,-1 0 0,1 0 0,-1 0 0,1 0 0,-1 0 0,0 0 0,1 1 0,-1-1 0,0 1 0,0-1 0,0 1 0,0-1 0,0 1 0,0-1 0,-1 1 0,1 0 0,0 0 0,-1-1 0,1 1 0,-1 0 0,0 3 0,2 5 0,-2-1 0,1 0 0,-1 1 0,-1-1 0,0 1 0,0-1 0,-1 0 0,-5 17 0,-3 4 0,-20 36 0,11-24 0,18-40 0,0 0 0,0-1 0,1 1 0,-1 0 0,1 0 0,-1 0 0,1 0 0,0-1 0,-1 1 0,1 0 0,0 0 0,0 0 0,1 3 0,-1-5 0,1 1 0,-1 0 0,1-1 0,-1 1 0,1 0 0,-1-1 0,1 1 0,-1-1 0,1 1 0,0-1 0,-1 1 0,1-1 0,0 1 0,-1-1 0,1 0 0,0 1 0,0-1 0,0 0 0,-1 0 0,1 1 0,0-1 0,0 0 0,0 0 0,-1 0 0,1 0 0,0 0 0,0 0 0,0 0 0,-1 0 0,1-1 0,0 1 0,1-1 0,18-3-6,-1-2 0,1-1-1,30-14 1,-11 4-1334,-1 2-5486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24575,'11'-4'0,"10"-4"0,9-1 0,6-3 0,4-2 0,2-3 0,-6 2-8191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24575,'8'-3'0,"1"-1"0,0 2 0,1-1 0,-1 1 0,0 0 0,1 1 0,16-1 0,-23 3 0,0-1 0,0 0 0,0 1 0,0-1 0,0 1 0,0 0 0,-1 0 0,1 0 0,0 0 0,0 1 0,-1-1 0,1 1 0,-1 0 0,1-1 0,-1 1 0,0 0 0,0 0 0,0 1 0,0-1 0,0 0 0,0 1 0,-1-1 0,1 1 0,-1 0 0,1-1 0,-1 1 0,0 0 0,1 4 0,0 0 0,-1 0 0,0 0 0,0 0 0,0 0 0,-1 0 0,0 0 0,-1 0 0,0 0 0,-2 11 0,2-14 0,0 0 0,0 0 0,0 0 0,-1 0 0,1 0 0,-1 0 0,0-1 0,0 1 0,-1 0 0,1-1 0,-1 0 0,0 1 0,0-1 0,0 0 0,0 0 0,-6 3 0,15-13 0,13-5 0,-16 11 0,-1 0 0,1 0 0,-1 0 0,1 0 0,0 0 0,0 1 0,-1 0 0,1-1 0,0 1 0,0 0 0,0 0 0,-1 1 0,1-1 0,0 0 0,0 1 0,3 1 0,-4-1 0,0 0 0,1 0 0,-1 1 0,0-1 0,-1 1 0,1-1 0,0 1 0,0 0 0,-1 0 0,1 0 0,-1 0 0,0 0 0,1 0 0,-1 0 0,0 0 0,0 0 0,0 1 0,0-1 0,0 4 0,0-1 6,1 0 0,-1 1-1,-1 0 1,1-1 0,-1 1-1,0-1 1,0 1 0,-1-1 0,1 1-1,-1 0 1,0-1 0,-1 0-1,0 1 1,1-1 0,-2 0-1,1 0 1,-1 0 0,1 0 0,-1 0-1,-6 7 1,2-5-130,1-1 0,-1 1 1,-1-1-1,1 0 0,-1 0 0,0-1 1,0 0-1,-1-1 0,0 0 0,1 0 1,-13 3-1,-15 2-6702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24575,'3'0'0,"12"-4"0,14-4 0,13-5 0,9-3 0,4-3 0,-1-1 0,-10 2-8191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24575,'7'21'0,"6"14"0,4 8 0,3 7 0,-2 3 0,-4-1 0,-5-10-8191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24575,'3'-4'0,"5"6"0,1 10 0,3 14 0,-1 12 0,1 7 0,3 6 0,-3-1 0,2-7 0,-3-9-8191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3 24575,'-10'-1'0,"0"0"0,0 1 0,0 0 0,0 0 0,0 1 0,1 0 0,-1 1 0,0 0 0,1 1 0,-1 0 0,1 0 0,0 1 0,0 0 0,0 0 0,0 1 0,1 1 0,0-1 0,0 1 0,0 1 0,1-1 0,0 1 0,0 0 0,1 1 0,0 0 0,0 0 0,1 0 0,0 1 0,0 0 0,1 0 0,0 0 0,1 0 0,0 0 0,0 1 0,1 0 0,0-1 0,1 1 0,0 14 0,1-20 0,0 0 0,0 0 0,0 0 0,1 0 0,0 0 0,0 0 0,0 0 0,0 0 0,0-1 0,1 1 0,0 0 0,0-1 0,0 1 0,0-1 0,0 0 0,1 1 0,-1-1 0,1 0 0,0-1 0,0 1 0,0 0 0,1-1 0,3 3 0,-4-4 0,1 1 0,0-1 0,0 0 0,0 0 0,0 0 0,0-1 0,0 1 0,0-1 0,0 0 0,0 0 0,0-1 0,0 1 0,1-1 0,-1 1 0,-1-1 0,1-1 0,0 1 0,0-1 0,0 1 0,-1-1 0,1 0 0,5-4 0,-1 0 0,-1 0 0,1 0 0,-1-1 0,0 0 0,-1-1 0,1 0 0,-2 0 0,1 0 0,6-14 0,2-8 0,15-45 0,-24 63 0,-3 12 0,0 10 0,3 19 0,-4-20 0,76 373 0,-44-246 0,23 215 0,-55-348 0,1 21 0,-1 0 0,-4 36 0,3-55 0,0-1 0,-1 1 0,1-1 0,-1 0 0,0 1 0,-1-1 0,1 0 0,-1 0 0,0 0 0,0 0 0,0 0 0,0 0 0,-1 0 0,1-1 0,-1 1 0,0-1 0,0 0 0,0 0 0,-1 0 0,-6 4 0,7-6 0,0 1 0,0-2 0,0 1 0,-1 0 0,1-1 0,0 1 0,-1-1 0,1 0 0,0 0 0,0 0 0,-1-1 0,1 1 0,0-1 0,-1 0 0,1 1 0,0-2 0,0 1 0,0 0 0,0-1 0,0 1 0,0-1 0,0 0 0,-3-3 0,-2-1 0,1 0 0,1 0 0,-1-1 0,1 0 0,1 0 0,-1 0 0,-6-13 0,3 1 0,0-1 0,2 0 0,0 0 0,2 0 0,0-1 0,1 0 0,1 0 0,1 0 0,1-26 0,2 3 0,2 0 0,2 1 0,16-63 0,-15 79-124,1 1 0,2 0 0,0 1 0,2 0 0,1 0 0,1 1-1,1 1 1,1 0 0,1 1 0,36-39 0,-13 26-6702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24575,'7'25'0,"6"15"0,4 11 0,3 8 0,-2 0 0,-5 2 0,-3-7 0,-5-13-8191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24575,'18'-2'0,"1"1"0,0 0 0,0 2 0,0 0 0,0 1 0,33 7 0,-41-5 0,1 0 0,-1 0 0,0 1 0,-1 1 0,1-1 0,-1 2 0,0-1 0,-1 2 0,1-1 0,-2 1 0,16 17 0,-3 3 0,-1 0 0,-2 1 0,0 1 0,-2 0 0,-2 2 0,14 41 0,-1 13 0,19 104 0,-28-97 0,12 190 0,-29-243 0,-2 0 0,-1 0 0,-2 0 0,-2 0 0,-2-1 0,-1 0 0,-21 54 0,23-75 20,-2 0 0,0-1 0,-1 0 0,-1-1 0,-19 23 0,23-30-155,-1 0 0,-1-1 0,1-1 0,-2 1 0,1-1 0,-1-1 0,0 0 0,0 0 0,0-1 0,-17 6 0,-2-4-6691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14 127 24575,'-7'3'0,"1"2"0,5-4 0,14-6 0,11-5 0,12-8 0,11-5 0,4-1 0,0 3 0,-4 1 0,-14 8 0,-20 10 0,-19 8 0,-16 7 0,-3 1-8191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24575,'4'-1'0,"-1"0"0,0 0 0,0 1 0,1-1 0,-1 1 0,0 0 0,1 0 0,-1 0 0,0 1 0,1-1 0,-1 1 0,4 1 0,-5-1 0,-1 0 0,1 0 0,0 0 0,0 0 0,0 1 0,-1-1 0,1 0 0,-1 1 0,1 0 0,-1-1 0,1 1 0,-1 0 0,0 0 0,0-1 0,0 1 0,0 0 0,0 0 0,0 0 0,-1 1 0,1 1 0,5 23 0,-2 1 0,-2 0 0,0 0 0,-3 42 0,0-24 0,1-33 0,6 193 0,-3-180 0,1 0 0,1-1 0,1 1 0,1-1 0,18 44 0,-22-63 0,0 0 0,0-1 0,1 1 0,0-1 0,-1 0 0,2 0 0,-1 0 0,1 0 0,-1-1 0,1 0 0,0 0 0,1 0 0,-1-1 0,1 1 0,0-1 0,-1-1 0,1 1 0,0-1 0,7 2 0,-3-2 0,-1-1 0,1 0 0,-1 0 0,1-1 0,-1-1 0,1 1 0,-1-2 0,1 1 0,-1-1 0,0 0 0,1-1 0,10-5 0,32-17-1365,-5-3-5461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24575,'1'-9'0,"1"-1"0,1 1 0,0 0 0,0 1 0,1-1 0,0 1 0,0-1 0,1 1 0,0 0 0,1 1 0,-1-1 0,9-7 0,-13 14 0,-1 0 0,1 0 0,0 1 0,0-1 0,-1 0 0,1 0 0,0 1 0,0-1 0,0 1 0,0-1 0,0 1 0,0-1 0,0 1 0,0-1 0,0 1 0,0 0 0,0 0 0,0-1 0,0 1 0,0 0 0,1 0 0,-1 0 0,0 0 0,0 0 0,0 1 0,0-1 0,1 0 0,0 1 0,-1 1 0,0-1 0,0 0 0,0 0 0,0 0 0,0 1 0,0-1 0,0 0 0,-1 1 0,1-1 0,0 1 0,-1-1 0,1 1 0,-1-1 0,0 1 0,1 1 0,0 6 0,0 0 0,0 1 0,-1-1 0,0 0 0,-1 13 0,-6 1 0,6-18 0,-1-1 0,1 0 0,0 1 0,0-1 0,0 1 0,1-1 0,0 1 0,0 0 0,0 4 0,0-8 0,1-1 0,-1 0 0,0 1 0,1-1 0,-1 0 0,0 1 0,1-1 0,-1 0 0,0 1 0,1-1 0,-1 0 0,0 0 0,1 0 0,-1 1 0,1-1 0,-1 0 0,1 0 0,-1 0 0,0 0 0,1 0 0,-1 0 0,1 0 0,-1 0 0,1 0 0,-1 0 0,1 0 0,-1 0 0,0 0 0,1 0 0,-1 0 0,1 0 0,-1 0 0,0-1 0,1 1 0,-1 0 0,1 0 0,-1-1 0,0 1 0,1-1 0,21-11 0,-18 10 0,4-4 0,0 1 0,1 1 0,0-1 0,0 1 0,0 1 0,1 0 0,-1 0 0,1 1 0,15-2 0,-24 4 0,1 0 0,-1 0 0,1 0 0,-1 1 0,1-1 0,-1 0 0,0 1 0,1 0 0,-1-1 0,0 1 0,1 0 0,-1-1 0,0 1 0,0 0 0,1 0 0,-1 0 0,0 0 0,0 0 0,0 0 0,0 1 0,0-1 0,-1 0 0,1 0 0,0 1 0,-1-1 0,1 1 0,-1-1 0,1 0 0,-1 1 0,1-1 0,-1 1 0,0-1 0,0 1 0,0-1 0,0 3 0,0 2 0,0 1 0,0-1 0,-1 0 0,0 1 0,0-1 0,-1 0 0,-1 6 0,-1-2 0,0-1 0,-1 1 0,0-1 0,-1-1 0,0 1 0,0-1 0,0 0 0,-1 0 0,-11 9 0,4-9-1365,4-7-5461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24575,'0'0'0,"1"0"0,-1-1 0,0 1 0,0 0 0,0 0 0,0 0 0,0 0 0,0 0 0,1 0 0,-1 0 0,0-1 0,0 1 0,0 0 0,0 0 0,1 0 0,-1 0 0,0 0 0,0 0 0,0 0 0,0 0 0,1 0 0,-1 0 0,0 0 0,0 0 0,0 0 0,1 0 0,-1 0 0,0 0 0,0 0 0,0 0 0,0 0 0,1 0 0,-1 0 0,0 1 0,0-1 0,0 0 0,0 0 0,0 0 0,1 0 0,-1 0 0,0 1 0,5 9 0,-1 13 0,-4-23 0,3 62 0,-3-45 0,1 0 0,0 0 0,4 17 0,-4-32 0,-1 1 0,1-1 0,0 1 0,0-1 0,0 1 0,0-1 0,0 1 0,1-1 0,-1 0 0,1 0 0,0 0 0,-1 0 0,1 0 0,0 0 0,0 0 0,0 0 0,0-1 0,1 1 0,-1-1 0,0 0 0,1 0 0,-1 1 0,0-1 0,1-1 0,0 1 0,-1 0 0,1-1 0,-1 1 0,1-1 0,3 0 0,-2 0 0,0 0 0,0-1 0,0 1 0,0-1 0,0 0 0,0 0 0,0 0 0,0-1 0,0 0 0,0 1 0,0-1 0,-1-1 0,1 1 0,-1 0 0,0-1 0,0 0 0,1 1 0,3-7 0,-1 1 0,-1-1 0,0 0 0,0 0 0,-1-1 0,0 1 0,0-1 0,-1 0 0,2-14 0,-1 4 0,-1-1 0,-2 0 0,0-23 0,8 208 120,-5-123-615,2-1 0,15 53 0,-13-68-6331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24575,'28'25'0,"20"18"0,5 13 0,1 7 0,-9 4 0,-9 0 0,-10 1 0,-9-6 0,-15-5 0,-12-6 0,-7-8 0,-4-7 0,1-11-8191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24575,'18'-18'0,"12"-5"0,9-3 0,1 4 0,-3 4 0,-4 7 0,-11 4 0,-10 3-8191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24575,'2'-1'0,"1"0"0,-1 0 0,0 0 0,1 0 0,-1 0 0,1 0 0,-1 1 0,1-1 0,-1 1 0,1-1 0,-1 1 0,1 0 0,-1 0 0,1 1 0,-1-1 0,1 0 0,3 2 0,-4-1 0,0 0 0,-1 0 0,1 1 0,0-1 0,0 1 0,-1-1 0,1 1 0,-1 0 0,1-1 0,-1 1 0,0 0 0,1 0 0,-1 0 0,0 0 0,0 1 0,-1-1 0,1 0 0,0 0 0,-1 0 0,1 3 0,5 33 0,-2 0 0,-1 0 0,-4 56 0,1-41 0,7 229 0,-3-234 0,3 1 0,1-1 0,26 83 0,-29-117 0,0 0 0,1-1 0,1 1 0,0-1 0,0-1 0,2 1 0,-1-1 0,13 13 0,-15-20 0,0 1 0,1-1 0,-1 0 0,1 0 0,0-1 0,0 0 0,0 0 0,0-1 0,1 0 0,0 0 0,-1-1 0,1 0 0,0 0 0,0-1 0,0 0 0,14 0 0,-7-1 18,1-2-1,0 0 0,0 0 0,-1-2 1,24-7-1,-11 1-751,52-28-1,-11-3-6091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50 24575,'-2'3'0,"-1"1"0,0 0 0,1 0 0,0 0 0,0 0 0,0 0 0,0 0 0,0 1 0,1-1 0,0 1 0,0-1 0,0 1 0,1-1 0,0 1 0,0 7 0,0 5 0,2 1 0,5 27 0,-6-39 0,0 0 0,0-1 0,0 1 0,1-1 0,0 0 0,0 0 0,0 1 0,1-1 0,0 0 0,0-1 0,0 1 0,0 0 0,7 5 0,-9-9 0,-1 0 0,1-1 0,-1 0 0,1 1 0,0-1 0,-1 1 0,1-1 0,0 0 0,0 1 0,-1-1 0,1 0 0,0 0 0,0 0 0,-1 0 0,1 0 0,0 0 0,0 0 0,0 0 0,-1 0 0,1 0 0,0 0 0,0 0 0,-1 0 0,1-1 0,0 1 0,0 0 0,1-1 0,-1 0 0,1-1 0,-1 1 0,1 0 0,-1-1 0,0 0 0,1 1 0,-1-1 0,0 0 0,0 1 0,1-4 0,2-5 0,-1 1 0,0-1 0,2-13 0,5-51 0,-8 53 0,0-1 0,2 1 0,10-36 0,-13 55 0,-1 1 0,1 0 0,-1 0 0,0 0 0,1 0 0,0 0 0,-1 0 0,1 0 0,0 0 0,-1 0 0,1 0 0,0 0 0,0 1 0,0-1 0,0 0 0,0 0 0,1 0 0,-1 1 0,0 0 0,0 0 0,-1-1 0,1 1 0,0 0 0,0 0 0,0 0 0,0 0 0,-1 0 0,1 1 0,0-1 0,0 0 0,-1 0 0,1 1 0,0-1 0,0 0 0,-1 1 0,1-1 0,1 1 0,1 2 0,0-1 0,0 1 0,0 0 0,0 0 0,0 1 0,-1-1 0,1 0 0,2 6 0,7 16 38,11 31 1,-15-36-400,0-1 1,1 1-1,17 26 1,-10-25-6466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111 422 24575,'-3'-1'0,"0"1"0,-1-1 0,1 0 0,0 1 0,0-1 0,-1 1 0,1 0 0,0 0 0,0 1 0,0-1 0,-1 1 0,1-1 0,0 1 0,0 0 0,0 0 0,0 0 0,0 1 0,0-1 0,0 1 0,0 0 0,1-1 0,-1 1 0,1 0 0,-1 1 0,1-1 0,0 0 0,0 1 0,0-1 0,0 1 0,0 0 0,-2 5 0,1-3 0,0 1 0,1-1 0,0 1 0,0 0 0,0 0 0,1-1 0,0 1 0,0 1 0,0-1 0,1 0 0,0 0 0,0 0 0,0 0 0,1 0 0,0 0 0,3 9 0,-3-13 0,0 1 0,0-1 0,0 0 0,0 0 0,1 1 0,-1-1 0,1 0 0,0 0 0,-1 0 0,1 0 0,0-1 0,0 1 0,0 0 0,1-1 0,-1 1 0,0-1 0,0 0 0,1 0 0,-1 0 0,1 0 0,-1 0 0,1-1 0,-1 1 0,1-1 0,0 1 0,-1-1 0,1 0 0,0 0 0,-1 0 0,5-1 0,-3 1 0,0-1 0,0 0 0,0 0 0,0 0 0,0 0 0,0-1 0,-1 0 0,1 1 0,0-1 0,-1 0 0,1-1 0,-1 1 0,0-1 0,0 1 0,0-1 0,0 0 0,0 0 0,3-6 0,-3 3 0,0 0 0,-1 0 0,0 0 0,0-1 0,-1 1 0,0 0 0,0-1 0,0 1 0,-1 0 0,0-1 0,0 1 0,0-1 0,-3-10 0,2 14 0,1 0 0,-1-1 0,0 1 0,0 0 0,0 0 0,0 1 0,-1-1 0,1 0 0,-1 0 0,0 1 0,1-1 0,-1 1 0,0-1 0,-1 1 0,1 0 0,0 0 0,-1 0 0,1 0 0,-1 0 0,0 0 0,1 1 0,-1-1 0,0 1 0,0 0 0,0 0 0,0 0 0,0 0 0,0 1 0,-6-1 0,6 1 0,1 0 0,-1 0 0,0 0 0,1 0 0,-1 1 0,0-1 0,1 1 0,-1 0 0,1 0 0,-1 0 0,1 0 0,-1 1 0,1-1 0,0 0 0,-1 1 0,1 0 0,-4 3 0,3-1 0,-1 1 0,1-1 0,0 1 0,0-1 0,0 1 0,1 0 0,0 0 0,-3 9 0,2-5 0,1 1 0,0 0 0,0-1 0,1 1 0,0 0 0,1 0 0,0 0 0,1 0 0,3 18 0,-3-23 0,1 0 0,0 0 0,0-1 0,0 1 0,1 0 0,0-1 0,0 1 0,0-1 0,0 0 0,1 0 0,-1 0 0,1-1 0,0 1 0,8 4 0,-5-3 0,1-1 0,-1-1 0,1 1 0,0-1 0,0 0 0,0-1 0,0 0 0,17 2 0,-16-3 0,1 0 0,-1-1 0,1 0 0,-1-1 0,1 0 0,-1 0 0,0-1 0,1 0 0,-1-1 0,0 0 0,0 0 0,0-1 0,-1 0 0,1 0 0,-1-1 0,0-1 0,9-7 0,-8 3 0,-1-1 0,0 0 0,0 0 0,-1-1 0,0 0 0,-1 0 0,-1-1 0,0 0 0,-1 0 0,0 0 0,-1 0 0,2-17 0,1-16 0,-3 0 0,-2-57 0,-2 64 0,-2 1 0,-1 1 0,-2-1 0,-15-48 0,8 56 0,3 26 0,1 17 0,4 0 0,2 0 0,-1 1 0,2-1 0,0 1 0,0 14 0,1 75 0,1-80 0,3 57 0,4-1 0,4 1 0,39 149 0,-37-188-1365,-2-16-5461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24575,'6'-2'0,"0"1"0,-1 0 0,1 0 0,0 0 0,0 1 0,0-1 0,0 1 0,-1 1 0,1-1 0,0 1 0,0 0 0,6 2 0,-3 0 0,-1 0 0,1 1 0,0 0 0,-1 1 0,0 0 0,14 11 0,-3 1 0,0 1 0,-2 0 0,0 2 0,23 34 0,-14-15 0,-3 1 0,-1 1 0,-2 1 0,-2 1 0,18 61 0,-22-51 0,-3 1 0,-1 0 0,-3 0 0,0 70 0,-7-100 0,-2 1 0,0 0 0,-1-1 0,-1 0 0,-2 0 0,0 0 0,-2 0 0,0-1 0,-2 0 0,-13 23 0,23-45-11,-2 3-112,0 0 0,0-1-1,-1 1 1,1 0 0,-1-1 0,0 1 0,0-1 0,0 0 0,0 0 0,-7 5 0,-2-5-6703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24575,'28'-21'0,"17"-11"0,7-3 0,-2 4 0,-1 4 0,-14 10 0,-19 8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24575,'22'-22'0,"10"-8"0,-30 29 0,0-1 0,1 0 0,-1 1 0,1-1 0,-1 1 0,1 0 0,0-1 0,-1 2 0,1-1 0,0 0 0,2 0 0,-4 1 0,0 0 0,0 0 0,0 0 0,0 0 0,0 0 0,0 0 0,0 1 0,0-1 0,0 0 0,0 1 0,0-1 0,0 1 0,0-1 0,0 1 0,-1-1 0,1 1 0,0 0 0,0-1 0,-1 1 0,1 0 0,0 0 0,12 22 0,-5-3 0,-1 1 0,0 1 0,5 35 0,4 72 0,-15-115 0,15 303 0,-6-54 0,-9-254 0,0 9 0,1 1 0,0-1 0,2 0 0,6 21 0,-9-35 0,0 0 0,1-1 0,-1 0 0,1 1 0,-1-1 0,1 0 0,0 0 0,0 0 0,1 0 0,-1 0 0,1 0 0,-1 0 0,1-1 0,0 0 0,0 1 0,0-1 0,0 0 0,0 0 0,1-1 0,-1 1 0,0-1 0,1 0 0,-1 1 0,1-2 0,0 1 0,-1 0 0,7 0 0,-2-2 11,0 1 0,0-1 0,0 0 0,0-1 0,-1 0 0,1 0 0,0-1 0,8-4 0,1-1-499,0-1 0,19-15 0,12-11-6338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24575,'-4'24'0,"0"16"0,3 8 0,5 2 0,6 1 0,1-3 0,3-4 0,-2-11-8191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24575,'7'-11'0,"0"0"0,1 1 0,0-1 0,0 2 0,1-1 0,1 1 0,18-14 0,-21 18 0,0 1 0,0 0 0,0 0 0,1 1 0,-1 0 0,1 0 0,0 1 0,0 0 0,0 0 0,0 1 0,0 0 0,0 1 0,13 0 0,-18 0 0,0 1 0,0-1 0,-1 1 0,1 0 0,0 0 0,-1 0 0,1 0 0,-1 1 0,1-1 0,-1 1 0,0-1 0,0 1 0,1 0 0,-1 0 0,0 0 0,-1 0 0,1 0 0,0 0 0,-1 0 0,1 1 0,-1-1 0,1 1 0,-1-1 0,0 1 0,0-1 0,0 1 0,0 5 0,3 7 0,-2 0 0,0 0 0,0 27 0,-1-32 0,-2 168-220,0-134-925,1-12-5681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0 476 24575,'14'-25'0,"12"-11"0,8-4 0,10-1 0,3 2 0,-6 9-8191</inkml:trace>
  <inkml:trace contextRef="#ctx0" brushRef="#br0" timeOffset="1">393 0 24575,'21'21'0,"11"14"0,3 16 0,-1 8 0,-2 10 0,-7 2 0,-8 1 0,-10-2 0,-13-6 0,-9-6 0,-10-10 0,0-13-8191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24575,'14'-7'0,"16"-6"0,12-4 0,7-6 0,2-3 0,-1 3 0,-13 5 0,-11 6-8191</inkml:trace>
  <inkml:trace contextRef="#ctx0" brushRef="#br0" timeOffset="1">165 57 24575,'-10'28'0,"0"2"0,2 0 0,1 0 0,-5 42 0,-1 124 0,13-186 0,1 301 0,2-268 0,2 1 0,2-1 0,2 0 0,2-1 0,17 44 0,-22-71 0,0 0 0,2 0 0,0 0 0,1-1 0,0 0 0,18 20 0,-21-28 0,1 0 0,-1 0 0,1 0 0,0-1 0,1 0 0,-1 0 0,1-1 0,0 0 0,0-1 0,0 1 0,1-2 0,-1 1 0,1-1 0,8 1 0,0-2-170,1 0-1,-1-2 0,0 0 1,0-1-1,0-1 0,-1 0 1,24-8-1,38-16-6655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24575,'28'10'0,"16"11"0,8 13 0,-1 10 0,-6 9 0,-11 9 0,-14 9 0,-18 2 0,-20 3 0,-14-1 0,-12-6 0,-8-8 0,-4-11 0,9-13-8191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24575,'1'11'0,"-1"0"0,1 0 0,1-1 0,0 1 0,5 15 0,-5-22 0,-1-1 0,0 1 0,1 0 0,0 0 0,0-1 0,0 1 0,0-1 0,1 1 0,-1-1 0,1 0 0,0 0 0,0 0 0,0-1 0,0 1 0,0-1 0,1 1 0,4 1 0,-7-3 0,0-1 0,1 1 0,-1-1 0,0 0 0,1 1 0,-1-1 0,1 0 0,-1 0 0,1 0 0,-1 0 0,0 0 0,1 0 0,-1-1 0,1 1 0,-1 0 0,0-1 0,1 1 0,-1-1 0,2 0 0,0-1 0,-1 0 0,1 0 0,-1 0 0,0 0 0,0 0 0,0 0 0,0 0 0,0-1 0,1-2 0,4-7 0,-2 0 0,1 0 0,4-19 0,-6 21 0,2-8 0,16-41 0,-20 54 0,1 0 0,0 0 0,0 0 0,0 0 0,1 1 0,-1-1 0,1 1 0,7-6 0,-10 9 0,0 0 0,0 0 0,0 1 0,1-1 0,-1 0 0,0 1 0,0-1 0,1 1 0,-1-1 0,1 1 0,-1 0 0,0-1 0,1 1 0,-1 0 0,1 0 0,-1 0 0,0 0 0,1 0 0,-1 0 0,1 1 0,2 0 0,-1 0 0,-1 0 0,1 1 0,0-1 0,-1 1 0,1 0 0,-1 0 0,1 0 0,-1 0 0,4 4 0,2 5 0,0 0 0,-1 1 0,9 18 0,-16-29 0,18 38-1365,-5-2-5461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24575,'204'-114'0,"-166"97"0,1 1 0,1 2 0,61-13 0,-88 24 0,1 1 0,0 0 0,0 1 0,0 0 0,0 2 0,19 2 0,-24-2 0,0 1 0,0 1 0,0 0 0,0 0 0,0 1 0,-1 0 0,1 0 0,-1 1 0,0 0 0,10 8 0,0 4 0,1 1 0,-2 0 0,-1 2 0,18 25 0,51 93 0,-71-115 0,298 592-360,-43 26-426,-237-563 726,297 847-1993,-247-628 1330,52 365-1,-76-193 724,2 20 0,-43-383 79,5 0 0,5-2 0,3-1-1,6-1 1,63 128 0,-49-135 403,-4-9 1142,49 129 0,-89-199-1553,-1-1 0,-1 1 1,0 1-1,-1-1 0,-1 0 1,1 24-1,-4-34-71,1 1 0,-1-1 1,0 1-1,0-1 0,-1 1 0,0-1 1,0 0-1,-1 0 0,1 0 0,-1 0 0,-1 0 1,1-1-1,-1 1 0,0-1 0,0 0 1,0 0-1,-1 0 0,-9 7 0,-9 3 0,0-1 0,-2 0 0,1-2 0,-45 15 0,25-10 0,-451 178-310,288-117-2246,28-12-2769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24575,'4'-4'0,"11"-2"0,16-4 0,16 0 0,18-4 0,11-2 0,2 0 0,-4 3 0,-23 4 0,-25 4 0,-25 2 0,-18 2 0,-15 6 0,-6 5 0,-6 3 0,5-3-8191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6T17:16:03.0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4 364 24575,'-1'58'0,"-1"-36"0,1-1 0,2 1 0,0-1 0,6 37 0,-6-56 0,-1 0 0,1 0 0,-1 0 0,1-1 0,-1 1 0,1 0 0,0-1 0,0 1 0,0 0 0,0-1 0,0 1 0,0-1 0,0 1 0,1-1 0,-1 0 0,0 1 0,1-1 0,-1 0 0,1 0 0,0 0 0,-1 0 0,1 0 0,2 1 0,-1-2 0,0 0 0,0 0 0,0 0 0,-1 0 0,1 0 0,0-1 0,0 1 0,-1-1 0,1 1 0,0-1 0,-1 0 0,1 0 0,0-1 0,2 0 0,9-7 0,0-1 0,-1 0 0,0 0 0,13-14 0,165-193 0,-83 89 0,58-47 0,-160 165-1365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733 103 24575,'-3'-9'0,"-1"0"0,0 0 0,-1 1 0,0 0 0,0 0 0,-1 0 0,-12-13 0,16 19 0,-1 0 0,0 0 0,1 0 0,-1 0 0,0 0 0,0 0 0,0 1 0,0 0 0,0-1 0,0 1 0,-1 0 0,1 1 0,0-1 0,0 1 0,-1-1 0,1 1 0,0 0 0,-1 0 0,1 0 0,0 1 0,-1-1 0,1 1 0,0 0 0,0 0 0,-7 2 0,-3 3 0,0 1 0,0 1 0,1 0 0,0 0 0,-17 15 0,-50 57 0,62-61 0,-38 41 0,2 3 0,3 2 0,-53 92 0,80-116 0,1 1 0,3 1 0,1 1 0,2 0 0,3 1 0,1 1 0,-7 57 0,16-85 0,2 1 0,0-1 0,2 1 0,0-1 0,6 37 0,-5-47 0,0-1 0,1 1 0,0-1 0,0 1 0,0-1 0,1 0 0,0 0 0,0 0 0,1-1 0,0 1 0,0-1 0,1 0 0,-1-1 0,1 1 0,0-1 0,8 4 0,-4-3-341,0 0 0,0-1-1,16 5 1,30 5-6485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60 24575,'-9'147'0,"0"-40"0,3 334 0,5-481 0,3-514 0,-2 551 0,1-15 0,0 1 0,1-1 0,0 1 0,7-23 0,-8 37 0,0 0 0,0 0 0,1 0 0,-1 0 0,1 0 0,0 0 0,0 0 0,0 0 0,0 1 0,0-1 0,0 1 0,6-4 0,-6 4 0,0 1 0,0 0 0,0 1 0,0-1 0,0 0 0,1 1 0,-1-1 0,0 1 0,0 0 0,1-1 0,-1 1 0,0 0 0,1 1 0,-1-1 0,0 0 0,0 1 0,1-1 0,-1 1 0,0 0 0,0-1 0,3 3 0,0-1 0,0 1 0,-1 0 0,1 1 0,-1-1 0,1 1 0,-1 0 0,0 0 0,-1 0 0,1 1 0,-1-1 0,1 1 0,-1 0 0,-1 0 0,1 0 0,-1 0 0,2 6 0,3 8 0,-1 1 0,7 41 0,-8-34 0,-2 0 0,1 37 0,-4-58 0,0 1 0,-1-1 0,1 1 0,-1-1 0,-1 1 0,1-1 0,-1 0 0,0 0 0,0 0 0,-1 0 0,0 0 0,0 0 0,0-1 0,0 1 0,-1-1 0,-5 6 0,8-10-5,-1 0 0,1 1 0,0-1 0,-1 0 0,1 0 0,-1 0 0,1 0 0,-1-1 0,1 1 0,-1 0 0,0-1 0,1 1 0,-1-1 0,0 1 0,-3-1 0,5 0 14,-1 0 1,0 0-1,0 0 1,0-1-1,0 1 1,0 0 0,0-1-1,0 1 1,0 0-1,0-1 1,1 1-1,-1-1 1,0 0-1,0 1 1,1-1-1,-1 0 1,0 1-1,1-1 1,-1 0-1,-1-1 1,1-1-93,0 1 1,0-1-1,0 1 1,0-1-1,0 0 1,1 1-1,-1-1 1,1 0-1,0 0 1,0 0-1,0 0 1,0 1-1,0-1 1,0 0-1,1 0 1,-1 1-1,3-6 1,6-13-6744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24575,'0'-1'0,"0"1"0,0-1 0,0 1 0,0-1 0,0 0 0,0 1 0,0-1 0,0 1 0,0-1 0,1 0 0,-1 1 0,0-1 0,0 1 0,1-1 0,-1 1 0,0-1 0,1 1 0,-1-1 0,1 1 0,-1-1 0,1 1 0,-1 0 0,0-1 0,1 1 0,0 0 0,-1-1 0,1 1 0,-1 0 0,1-1 0,-1 1 0,1 0 0,-1 0 0,1 0 0,0 0 0,-1 0 0,1 0 0,-1 0 0,1 0 0,0 0 0,-1 0 0,1 0 0,-1 0 0,1 0 0,0 0 0,-1 0 0,1 1 0,-1-1 0,1 0 0,-1 0 0,2 1 0,0 0 0,1 0 0,-1 0 0,1 1 0,-1-1 0,1 0 0,-1 1 0,0-1 0,0 1 0,0 0 0,3 3 0,-1 3 0,0 1 0,0-1 0,-1 1 0,0 0 0,-1 0 0,0 0 0,0 0 0,0 12 0,-1-15 0,0 0 0,-1 0 0,0 1 0,0-1 0,-1 0 0,1 0 0,-1 0 0,-1 0 0,1 0 0,-1 0 0,0-1 0,0 1 0,-5 7 0,7-12 0,-1 0 0,1 0 0,-1 0 0,1 0 0,-1-1 0,0 1 0,1 0 0,-1 0 0,0-1 0,1 1 0,-1 0 0,0-1 0,0 1 0,0-1 0,0 1 0,1-1 0,-1 0 0,0 1 0,0-1 0,0 0 0,0 0 0,0 1 0,0-1 0,0 0 0,0 0 0,0 0 0,0 0 0,0 0 0,0 0 0,0-1 0,0 1 0,0 0 0,0 0 0,0-1 0,0 1 0,0 0 0,1-1 0,-1 1 0,0-1 0,0 1 0,0-1 0,0 0 0,1 1 0,-2-3 0,0 2 0,1-1 0,-1-1 0,1 1 0,0 0 0,-1 0 0,1-1 0,0 1 0,0 0 0,1-1 0,-1 1 0,1-1 0,-1 1 0,1-1 0,0 1 0,-1-1 0,2-4 0,0 1 0,1 1 0,0-1 0,0 0 0,0 1 0,1 0 0,0-1 0,0 1 0,0 0 0,1 1 0,0-1 0,0 1 0,0-1 0,0 1 0,0 0 0,1 1 0,10-7 0,3-1 0,1 1 0,0 0 0,28-9 0,-20 10-682,51-10-1,-32 11-6143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168 146 24575,'-9'0'0,"1"1"0,-1 0 0,0 1 0,1 0 0,-1 0 0,1 1 0,0 0 0,0 0 0,0 1 0,-13 8 0,16-9 0,1 0 0,-1 0 0,1 1 0,-1-1 0,1 1 0,0 1 0,0-1 0,1 0 0,0 1 0,-1 0 0,1-1 0,1 1 0,-1 1 0,1-1 0,0 0 0,0 0 0,-1 8 0,3-10 0,0-1 0,0 1 0,0 0 0,1-1 0,-1 1 0,1 0 0,-1-1 0,1 1 0,0-1 0,0 1 0,0-1 0,1 0 0,-1 1 0,0-1 0,1 0 0,0 0 0,-1 0 0,1 0 0,0 0 0,0 0 0,0 0 0,0-1 0,1 1 0,-1-1 0,0 1 0,1-1 0,-1 0 0,0 0 0,1 0 0,4 1 0,1 0 0,-1 1 0,0-2 0,1 1 0,-1-1 0,1 0 0,0 0 0,-1-1 0,1 0 0,14-2 0,-18 1 0,1-1 0,-1 1 0,0-1 0,0 0 0,0 0 0,0 0 0,0-1 0,0 0 0,-1 1 0,1-1 0,-1 0 0,0-1 0,0 1 0,0 0 0,0-1 0,0 0 0,-1 0 0,0 1 0,3-7 0,-4 7 0,0 0 0,0 0 0,0 0 0,0 0 0,0 0 0,-1-1 0,1 1 0,-1 0 0,0 0 0,0-1 0,0 1 0,-1 0 0,1 0 0,-1 0 0,0 0 0,0-1 0,0 1 0,0 0 0,0 0 0,-1 1 0,1-1 0,-1 0 0,0 0 0,0 1 0,0-1 0,0 1 0,-4-5 0,-2 1 0,-1 1 0,1-1 0,-1 1 0,0 1 0,0 0 0,-18-6 0,23 8 0,20-3 0,-1 1 0,28-5 0,107-24 0,-149 32 0,0 1 0,0-1 0,0 1 0,0 0 0,0 0 0,0-1 0,0 1 0,0 0 0,0 0 0,0 0 0,0 0 0,0 0 0,0 0 0,0 1 0,0-1 0,0 0 0,-1 0 0,1 1 0,0-1 0,0 1 0,0-1 0,0 0 0,0 1 0,0 0 0,0-1 0,-1 1 0,1-1 0,0 1 0,-1 0 0,1 0 0,0-1 0,-1 1 0,1 0 0,-1 0 0,1 0 0,-1 0 0,1 0 0,-1 1 0,2 4 0,-1 0 0,0 1 0,-1-1 0,0 0 0,0 10 0,1 17 0,1-28 0,-1-1 0,1 1 0,0 0 0,1-1 0,-1 0 0,1 0 0,0 1 0,0-2 0,0 1 0,0 0 0,1-1 0,0 1 0,-1-1 0,1 0 0,7 4 0,-9-6 0,-1 0 0,1-1 0,0 1 0,-1 0 0,1-1 0,-1 1 0,1-1 0,0 1 0,0-1 0,-1 0 0,1 0 0,0 0 0,0 0 0,-1 0 0,1 0 0,0-1 0,-1 1 0,4-1 0,-3 0 0,0-1 0,0 1 0,-1 0 0,1-1 0,-1 1 0,1-1 0,-1 1 0,0-1 0,1 0 0,-1 0 0,0 1 0,0-1 0,0 0 0,0 0 0,-1 0 0,1 0 0,0 0 0,-1 0 0,1-4 0,0 2 0,0-1 0,0 1 0,-1 0 0,1-1 0,-1 1 0,0-1 0,0 1 0,-1-1 0,1 1 0,-1-1 0,0 1 0,0-1 0,-1 1 0,1 0 0,-1 0 0,0 0 0,-3-6 0,1 5 0,0 1 0,-1-1 0,1 1 0,-1-1 0,0 1 0,0 1 0,-1-1 0,1 1 0,-1 0 0,0 0 0,-10-3 0,-2 0 0,14 5 0,0 0 0,0 0 0,0 0 0,1-1 0,-1 0 0,0 1 0,1-1 0,-1 0 0,1-1 0,-5-3 0,8 6 0,-1-1 0,1 1 0,0 0 0,0-1 0,0 1 0,0 0 0,0 0 0,0-1 0,0 1 0,0 0 0,0-1 0,0 1 0,0 0 0,0 0 0,0-1 0,0 1 0,1 0 0,-1 0 0,0-1 0,0 1 0,0 0 0,0 0 0,0-1 0,1 1 0,-1 0 0,0 0 0,0-1 0,0 1 0,1 0 0,-1 0 0,0 0 0,0 0 0,1-1 0,-1 1 0,0 0 0,0 0 0,1 0 0,-1 0 0,0 0 0,1 0 0,13-6 0,-14 6 0,45-13 0,-1 2 0,2 2 0,46-3 0,-89 11 0,1 1 0,-1-1 0,1 1 0,-1 0 0,1 1 0,-1-1 0,1 1 0,-1-1 0,1 1 0,-1 0 0,0 0 0,1 1 0,-1-1 0,0 1 0,0-1 0,0 1 0,0 0 0,5 4 0,-5-2 0,0 0 0,-1 0 0,1 0 0,-1 0 0,0 0 0,0 1 0,0-1 0,0 1 0,-1 0 0,0-1 0,0 1 0,0 0 0,0 6 0,8 191 0,-6-72 0,3 45 0,-4-62 0,22 158 0,-21-257 0,-3-7 0,1 0 0,0-1 0,0 1 0,1-1 0,-1 0 0,2 1 0,-1-1 0,1 0 0,0 0 0,0 0 0,7 9 0,-10-15 0,0 1 0,0-1 0,1 0 0,-1 0 0,0 0 0,0 1 0,1-1 0,-1 0 0,0 0 0,1 0 0,-1 0 0,0 0 0,0 0 0,1 1 0,-1-1 0,0 0 0,1 0 0,-1 0 0,0 0 0,1 0 0,-1 0 0,0 0 0,1 0 0,-1 0 0,0-1 0,0 1 0,1 0 0,-1 0 0,0 0 0,1 0 0,-1 0 0,0 0 0,0-1 0,1 1 0,-1 0 0,1-1 0,7-12 0,1-19 0,-4 9 0,-2-1 0,-1 0 0,0 0 0,-2 0 0,-1 0 0,-1 0 0,-1 1 0,-1-1 0,-1 1 0,-1-1 0,-10-24 0,9 30 0,-1 0 0,0 1 0,-2 0 0,0 0 0,-1 1 0,0 1 0,-1-1 0,-1 2 0,0 0 0,-1 1 0,-1 0 0,0 1 0,-1 0 0,-22-11 0,12 5 0,26 17 0,-1 1 0,1 0 0,0 0 0,0-1 0,0 1 0,0 0 0,0 0 0,0-1 0,0 1 0,0 0 0,0 0 0,0-1 0,-1 1 0,1 0 0,0 0 0,1-1 0,-1 1 0,0 0 0,0 0 0,0-1 0,0 1 0,0 0 0,0 0 0,0-1 0,0 1 0,0 0 0,0 0 0,1-1 0,-1 1 0,0 0 0,0 0 0,0 0 0,1-1 0,16-7 0,58-11 0,-31 9 0,-1-2 0,0-2 0,44-22 0,-82 34 0,0-1 0,0 0 0,-1 0 0,1 0 0,-1 0 0,0-1 0,0 0 0,4-4 0,-8 7 0,1 0 0,0 0 0,-1 0 0,1 0 0,0 0 0,-1-1 0,1 1 0,-1 0 0,0 0 0,1 0 0,-1 0 0,0-1 0,0 1 0,1 0 0,-1 0 0,0-1 0,-1 1 0,1 0 0,0 0 0,0-1 0,0 1 0,-1 0 0,1 0 0,0 0 0,-1 0 0,1-1 0,-1 1 0,0 0 0,1 0 0,-1 0 0,0 0 0,0 0 0,1 0 0,-1 0 0,0 1 0,0-1 0,0 0 0,0 0 0,0 1 0,-2-2 0,-11-5 2,12 7-107,0-1 0,0 0-1,0 0 1,0 0 0,0 0 0,0 0 0,1 0 0,-1 0 0,0-1-1,1 1 1,-1-1 0,-2-2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24575,'1'-2'0,"-1"0"0,1 0 0,0 1 0,0-1 0,0 0 0,0 1 0,0-1 0,0 1 0,1-1 0,-1 1 0,0 0 0,1 0 0,-1-1 0,1 1 0,-1 0 0,1 0 0,0 0 0,-1 0 0,1 1 0,0-1 0,0 0 0,2 0 0,-2 1 0,0 1 0,1-1 0,-1 0 0,0 1 0,0-1 0,0 1 0,0 0 0,1-1 0,-1 1 0,0 0 0,0 1 0,0-1 0,-1 0 0,1 0 0,3 4 0,3 3 0,-1 0 0,1 0 0,-2 1 0,1 0 0,-1 1 0,7 13 0,0 9 0,-1 1 0,-1 0 0,-2 0 0,-1 1 0,4 45 0,-7-19 0,-2 0 0,-6 75 0,0-103 0,-1 1 0,-14 51 0,15-70 0,-1-1 0,-1 0 0,0-1 0,-1 1 0,-1-1 0,0 0 0,0-1 0,-17 21 0,21-28-1365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61 143 24575,'45'-20'0,"0"2"0,1 2 0,70-15 0,143-13 0,-234 40 0,-12 1 0,-1 1 0,0 0 0,1 1 0,0 0 0,-1 1 0,1 0 0,-1 1 0,1 1 0,17 4 0,-29-6 0,-1 0 0,1 1 0,0-1 0,-1 0 0,1 0 0,0 1 0,-1-1 0,1 0 0,0 1 0,-1-1 0,1 0 0,-1 1 0,1-1 0,-1 1 0,1-1 0,-1 1 0,1 0 0,-1-1 0,0 1 0,1-1 0,-1 1 0,0 0 0,1-1 0,-1 1 0,0 0 0,0-1 0,1 2 0,-2-1 0,1 1 0,0-1 0,-1 0 0,1 0 0,-1 0 0,1 0 0,-1 0 0,0 0 0,1 0 0,-1 0 0,0-1 0,0 1 0,1 0 0,-1 0 0,-1 0 0,-5 4 0,0 0 0,0-1 0,-14 7 0,-61 19 0,-1-3 0,-103 18 0,82-21 0,-141 27 0,340-68 0,-55 8-79,642-128-1207,-619 129-5540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8:59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23:22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0 890 24575,'2'-1'0,"-1"1"0,1 0 0,-1-1 0,1 1 0,-1-1 0,0 0 0,1 1 0,-1-1 0,0 0 0,0 0 0,0 0 0,0 0 0,1 0 0,-1 0 0,0 0 0,-1 0 0,1 0 0,0-1 0,0 1 0,0 0 0,0-2 0,15-35 0,-12 28 0,9-27 0,-1-1 0,-2-1 0,-2 0 0,6-71 0,-8-164 0,-6 217 0,0 28 0,0-4 0,-3-34 0,2 59 0,0 1 0,0-1 0,-1 1 0,0-1 0,0 1 0,-1 0 0,0 0 0,0 0 0,-1 0 0,-4-7 0,7 14 0,1-1 0,0 0 0,-1 1 0,1-1 0,-1 0 0,1 1 0,-1-1 0,1 1 0,-1-1 0,1 0 0,-1 1 0,1-1 0,-1 1 0,0 0 0,1-1 0,-1 1 0,0 0 0,0-1 0,1 1 0,-1 0 0,0 0 0,0-1 0,1 1 0,-1 0 0,0 0 0,0 0 0,1 0 0,-1 0 0,0 0 0,0 0 0,-1 1 0,1 0 0,0 0 0,-1 0 0,1 0 0,0 1 0,0-1 0,0 0 0,0 1 0,0-1 0,1 1 0,-1-1 0,0 1 0,1-1 0,-2 4 0,-1 9 0,0 0 0,-1 21 0,2 26 0,2 1 0,3-1 0,3 0 0,2-1 0,3 1 0,3-2 0,2 0 0,3 0 0,30 63 0,-42-104 0,1 0 0,1-1 0,1 0 0,1-1 0,16 21 0,-24-36 0,-8-12 0,-10-17 0,-61-66 0,6 8 0,67 83 0,0-1 0,1 0 0,0 0 0,0 0 0,0 0 0,0 0 0,0 0 0,1 0 0,0-1 0,0 1 0,-1-8 0,2 9 0,0-1 0,1 1 0,-1 0 0,1-1 0,0 1 0,0 0 0,0 0 0,0 0 0,1 0 0,-1 0 0,1 0 0,0 0 0,0 0 0,0 1 0,0-1 0,4-3 0,20-17 0,0 1 0,2 2 0,0 1 0,37-19 0,3-3 0,-62 38 0,15-9 0,-1-2 0,0 0 0,-1 0 0,0-2 0,29-32 0,-48 48 0,0 0 0,0 0 0,0 0 0,0 0 0,0 0 0,0 0 0,0-1 0,0 1 0,0 0 0,0 0 0,0 0 0,0 0 0,0 0 0,0 0 0,0 0 0,0 0 0,0-1 0,0 1 0,1 0 0,-1 0 0,0 0 0,0 0 0,0 0 0,0 0 0,0 0 0,0 0 0,0 0 0,0 0 0,1 0 0,-1 0 0,0 0 0,0 0 0,0 0 0,0 0 0,0 0 0,0 0 0,1 0 0,-1 0 0,0 0 0,0 0 0,0 0 0,0 0 0,0 0 0,0 0 0,0 0 0,1 0 0,-1 0 0,0 0 0,0 0 0,0 0 0,0 0 0,0 1 0,0-1 0,0 0 0,0 0 0,0 0 0,0 0 0,1 0 0,-1 0 0,0 0 0,0 0 0,0 1 0,0-1 0,0 0 0,0 0 0,0 0 0,0 0 0,0 0 0,1 17 0,-6 41 0,1-19 0,3 4 0,2 1 0,12 79 0,-9-98 0,2 0 0,1 0 0,0-1 0,2 0 0,1-1 0,15 27 0,-25-49 0,1 1 0,0-1 0,-1 0 0,1 1 0,0-1 0,0 0 0,0 0 0,0 0 0,0 0 0,0 0 0,0 0 0,0 0 0,1 0 0,-1 0 0,0-1 0,0 1 0,1-1 0,1 2 0,-2-2 0,0 0 0,0 0 0,0-1 0,0 1 0,-1 0 0,1 0 0,0-1 0,0 1 0,0 0 0,0-1 0,-1 1 0,1-1 0,0 1 0,0-1 0,-1 1 0,1-1 0,0 1 0,-1-1 0,1 0 0,-1 1 0,2-3 0,2-4 0,0 0 0,-1 0 0,0-1 0,0 1 0,2-9 0,15-79 0,-17 72 0,1 1 0,2-1 0,11-32 0,-17 55 0,0 0 0,0 0 0,0 0 0,0 0 0,0 0 0,0 0 0,0 0 0,0 0 0,0 0 0,0 0 0,0 0 0,1 0 0,-1-1 0,0 1 0,0 0 0,0 0 0,0 0 0,0 0 0,0 0 0,0 0 0,0 0 0,0 0 0,1 0 0,-1 0 0,0 0 0,0 0 0,0 0 0,0 0 0,0 0 0,0 0 0,0 0 0,0 0 0,0 0 0,1 0 0,-1 0 0,0 1 0,0-1 0,0 0 0,0 0 0,0 0 0,0 0 0,0 0 0,0 0 0,0 0 0,0 0 0,0 0 0,0 0 0,0 0 0,0 0 0,1 0 0,-1 1 0,0-1 0,0 0 0,0 0 0,0 0 0,0 0 0,0 0 0,0 0 0,0 0 0,0 0 0,0 0 0,0 1 0,0-1 0,0 0 0,0 0 0,0 0 0,0 0 0,0 0 0,0 0 0,4 14 0,2 18 0,-2-4 0,1-1 0,1 1 0,1-1 0,1 0 0,13 27 0,-17-48 0,-1 0 0,1 1 0,0-1 0,0 0 0,1-1 0,0 1 0,0-1 0,0 0 0,1 0 0,10 7 0,-10-9 0,-1-1 0,0 0 0,1 1 0,-1-2 0,1 1 0,0-1 0,-1 0 0,1 0 0,0 0 0,0-1 0,0 0 0,0 0 0,0-1 0,-1 1 0,9-3 0,-6 0 0,0 1 0,0-1 0,0-1 0,-1 1 0,0-1 0,0-1 0,0 1 0,0-1 0,0-1 0,-1 1 0,0-1 0,0 0 0,-1 0 0,0-1 0,0 1 0,7-13 0,-3 2 0,0-1 0,0 0 0,-2 0 0,0-1 0,7-37 0,-13 53 0,5-42 0,-5 43 0,-1 0 0,0-1 0,0 1 0,0 0 0,-1-1 0,1 1 0,0 0 0,-1-1 0,0 1 0,1 0 0,-1 0 0,0 0 0,0-1 0,0 1 0,-3-3 0,4 5 0,0 0 0,0-1 0,0 1 0,-1 0 0,1 0 0,0-1 0,-1 1 0,1 0 0,0 0 0,-1 0 0,1-1 0,0 1 0,0 0 0,-1 0 0,1 0 0,-1 0 0,1 0 0,0 0 0,-1 0 0,1 0 0,0 0 0,-1 0 0,1 0 0,0 0 0,-1 0 0,1 0 0,0 0 0,-1 0 0,1 0 0,0 1 0,-1-1 0,1 0 0,-1 0 0,-9 13 0,0 18 0,8-23 7,1 0 0,1 0 0,-1 1 0,1-1 0,1 0 1,-1 0-1,2 1 0,-1-1 0,1 0 0,0 0 0,1 0 0,0 0 0,0-1 0,0 1 0,1-1 0,7 10 0,-1-3-193,0-2 1,1 1-1,1-2 0,0 1 1,0-2-1,1 1 1,19 10-1,17 8-6640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36:34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1 530 24575,'8'-27'0,"2"1"0,1 1 0,0 0 0,2 0 0,23-32 0,91-103 0,-54 73 0,-67 81 0,-1-1 0,0-1 0,-1 1 0,1-1 0,-1 1 0,4-15 0,-7 21 0,-1 0 0,0 0 0,1 0 0,-1 0 0,0 0 0,0 0 0,0 0 0,0 0 0,0 0 0,0 0 0,0 0 0,0 0 0,-1 0 0,1 0 0,0 0 0,-1 0 0,1 0 0,0 0 0,-1 0 0,1 0 0,-1 0 0,0 0 0,0-1 0,-1 1 0,0 0 0,0 0 0,0 0 0,0 1 0,0-1 0,0 0 0,0 1 0,0-1 0,0 1 0,0 0 0,-1 0 0,1 0 0,0 0 0,0 0 0,0 0 0,-4 2 0,-2-1 0,1 1 0,0 0 0,0 0 0,0 1 0,0 0 0,1 0 0,-1 1 0,1 0 0,0 0 0,0 0 0,0 1 0,0-1 0,1 2 0,0-1 0,0 0 0,0 1 0,0 0 0,1 0 0,-3 7 0,4-7 0,0 0 0,0 0 0,1 0 0,0 0 0,0 0 0,0 0 0,1 0 0,0 1 0,0-1 0,1 1 0,0-1 0,0 0 0,0 1 0,1-1 0,0 1 0,0-1 0,1 0 0,-1 0 0,1 0 0,1 0 0,-1 0 0,5 7 0,4 2 0,0 0 0,1-1 0,1 0 0,28 23 0,22 24 0,-57-55 0,0 2 0,0-1 0,-1 1 0,-1 0 0,1 0 0,-1 0 0,4 13 0,-7-18 0,0 0 0,-1 0 0,1 0 0,-1 0 0,1 0 0,-1 0 0,0 0 0,0 1 0,-1-1 0,1 0 0,-1 0 0,1 0 0,-1 0 0,0 0 0,0 0 0,0-1 0,-3 6 0,1-4 0,0 1 0,-1-1 0,1 0 0,-1 0 0,0 0 0,0-1 0,0 1 0,0-1 0,-8 4 0,3-2 0,0-1 0,0 0 0,0 0 0,-1-1 0,1 0 0,-1-1 0,0 0 0,0 0 0,1-1 0,-17 0 0,25-1 4,0 0-1,-1 0 0,1 0 1,0 0-1,0-1 0,0 1 0,0 0 1,0 0-1,0-1 0,-1 1 1,1-1-1,0 1 0,0-1 1,0 1-1,0-1 0,0 0 1,1 1-1,-1-1 0,0 0 1,0 0-1,0 0 0,1 0 1,-1 1-1,0-1 0,1 0 0,-1 0 1,1 0-1,-2-2 0,2 0-107,0 1 0,0 0-1,0 0 1,0 0-1,0 0 1,1-1 0,-1 1-1,1 0 1,-1 0 0,1 0-1,0 0 1,0 0-1,1-4 1,15-20-6722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24575,'-4'35'0,"-2"26"0,5 19 0,6 11 0,4 2 0,3-1 0,1-3 0,-3-7 0,-2-14 0,-3-13 0,-3-17-8191</inkml:trace>
  <inkml:trace contextRef="#ctx0" brushRef="#br0" timeOffset="1">0 524 24575,'31'-18'0,"24"-6"0,16 1 0,8 5 0,-3 5 0,-11 5 0,-17 4-8191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24575,'-21'4'0,"-1"1"0,1 0 0,1 2 0,-1 0 0,1 1 0,0 2 0,1 0 0,-30 20 0,38-22 0,1 0 0,0 0 0,0 1 0,1 0 0,0 1 0,0 0 0,1 0 0,1 1 0,0 0 0,0 0 0,1 0 0,1 1 0,0 0 0,0 1 0,-4 20 0,8-30 0,0 0 0,1 0 0,-1 1 0,1-1 0,0 0 0,0 1 0,0-1 0,0 0 0,1 0 0,-1 1 0,1-1 0,0 0 0,0 0 0,0 0 0,0 0 0,1 0 0,-1 0 0,1 0 0,0 0 0,0 0 0,0-1 0,0 1 0,0-1 0,0 0 0,1 1 0,-1-1 0,1 0 0,0 0 0,-1-1 0,1 1 0,0 0 0,0-1 0,0 0 0,0 0 0,0 0 0,1 0 0,5 1 0,1-1 0,0 1 0,0-1 0,1-1 0,-1 0 0,0-1 0,1 0 0,-1 0 0,0-1 0,0 0 0,0-1 0,11-5 0,-11 4 0,0-1 0,-1-1 0,1 0 0,-1 0 0,0-1 0,-1 0 0,0-1 0,0 0 0,0 0 0,-1 0 0,-1-1 0,1 0 0,-1 0 0,-1-1 0,0 0 0,0 0 0,-1 0 0,0-1 0,-1 1 0,0-1 0,0 0 0,-2 0 0,1 0 0,-1-15 0,-2 21 0,-4 13 0,-3 13 0,6-10 0,0-1 0,1 1 0,0-1 0,0 1 0,1 0 0,0-1 0,1 1 0,1 0 0,-1-1 0,2 1 0,-1-1 0,1 0 0,7 14 0,-8-19 0,0 0 0,1 0 0,0 0 0,0 0 0,0-1 0,1 1 0,0-1 0,-1 0 0,1 0 0,1 0 0,-1 0 0,1-1 0,-1 0 0,1 0 0,0 0 0,0 0 0,0-1 0,1 0 0,-1 0 0,0 0 0,1-1 0,0 1 0,-1-1 0,1-1 0,0 1 0,9-1 0,-10-1 0,-1 1 0,1-1 0,-1 0 0,1 0 0,-1 0 0,1-1 0,-1 0 0,0 1 0,0-1 0,0-1 0,0 1 0,0-1 0,6-5 0,-4 2 0,-1 0 0,1 0 0,-2 0 0,1-1 0,-1 1 0,0-1 0,5-11 0,0-5 0,-2-1 0,0-1 0,7-49 0,-10 32 0,-1 18 0,-3 51 0,-2 20 0,0-17 0,1 1 0,2-1 0,6 41 0,-6-67 0,-1 0 0,1 0 0,0-1 0,1 1 0,-1 0 0,1-1 0,0 1 0,0-1 0,0 0 0,0 1 0,0-1 0,1 0 0,-1 0 0,1 0 0,6 4 0,-8-6 0,1 0 0,0 0 0,0-1 0,0 1 0,0 0 0,0-1 0,0 0 0,0 1 0,0-1 0,0 0 0,0 0 0,0 0 0,0 0 0,1 0 0,-1-1 0,0 1 0,0-1 0,0 1 0,0-1 0,-1 0 0,1 1 0,0-1 0,0 0 0,0 0 0,-1-1 0,1 1 0,0 0 0,-1-1 0,1 1 0,-1 0 0,2-3 0,4-4 0,0 0 0,0-1 0,-1 1 0,0-2 0,0 1 0,-1-1 0,6-15 0,21-78 0,-17 49 0,-11 48 0,-2 8 0,1 21 0,-3 34 0,-1-33 0,0-15 0,1-1 0,-1 1 0,1-1 0,1 1 0,-1-1 0,2 0 0,-1 1 0,1-1 0,0 0 0,7 16 0,-9-23 0,1 0 0,-1 0 0,1 0 0,-1 0 0,1 0 0,0 0 0,0 0 0,-1 0 0,1-1 0,0 1 0,0 0 0,0 0 0,0-1 0,0 1 0,0 0 0,0-1 0,0 1 0,0-1 0,0 0 0,0 1 0,1-1 0,-1 0 0,0 0 0,0 1 0,0-1 0,0 0 0,0 0 0,1 0 0,-1-1 0,0 1 0,0 0 0,0 0 0,0 0 0,1-1 0,-1 1 0,0-1 0,0 1 0,0-1 0,0 1 0,0-1 0,0 0 0,0 1 0,0-1 0,1-1 0,2-3 0,1 0 0,0 0 0,-1 0 0,0-1 0,0 1 0,4-10 0,11-27 0,-3-1 0,-1-1 0,17-87 0,-28 113 0,4 145 0,-7-113 30,1 0 0,1 0 0,8 26 0,-10-36-117,1 0-1,0 0 1,0 0 0,0 0-1,0 0 1,1-1 0,-1 1-1,1-1 1,0 1-1,0-1 1,1 0 0,-1 0-1,0-1 1,1 1 0,0-1-1,6 4 1,11 1-6739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73 24575,'-4'12'0,"1"0"0,0 0 0,0 1 0,2-1 0,-1 1 0,2-1 0,0 1 0,2 20 0,-2-30 0,1 1 0,0 0 0,0 0 0,0 0 0,0-1 0,1 1 0,-1 0 0,1-1 0,0 0 0,0 1 0,0-1 0,1 0 0,-1 0 0,1 0 0,-1 0 0,1-1 0,0 1 0,0-1 0,1 1 0,-1-1 0,0 0 0,1 0 0,-1-1 0,1 1 0,0-1 0,-1 0 0,1 0 0,0 0 0,0 0 0,0-1 0,6 1 0,-4-1 0,1 0 0,0-1 0,0 0 0,0 0 0,0 0 0,-1-1 0,1 0 0,-1-1 0,1 1 0,-1-1 0,0 0 0,0-1 0,0 1 0,0-1 0,-1-1 0,0 1 0,1-1 0,-2 0 0,1 0 0,7-10 0,-7 8 0,1-1 0,-1 0 0,-1 0 0,1 0 0,-1-1 0,-1 1 0,0-1 0,0 0 0,-1 0 0,0 0 0,0 0 0,-1-1 0,0 1 0,-1-18 0,0 24 0,-1 0 0,1-1 0,-1 1 0,0 0 0,0 0 0,0 0 0,0 0 0,0 1 0,-1-1 0,1 0 0,-1 0 0,0 1 0,0-1 0,0 1 0,0 0 0,0-1 0,-1 1 0,1 0 0,-1 0 0,1 1 0,-1-1 0,0 0 0,1 1 0,-1 0 0,0-1 0,0 1 0,0 0 0,0 1 0,0-1 0,-5 0 0,0 0 0,0 1 0,1-1 0,-1 2 0,0-1 0,1 1 0,-1 0 0,0 1 0,1 0 0,-1 0 0,1 1 0,-10 4 0,5 0 0,-1 0 0,1 1 0,1 1 0,-1 0 0,1 1 0,1 0 0,-19 22 0,24-26 0,0 1 0,1-1 0,0 1 0,0 0 0,0 0 0,1 1 0,0-1 0,0 1 0,1 0 0,-1-1 0,2 1 0,-1 0 0,1 0 0,1 0 0,0 15 0,1-19 0,0 1 0,0 0 0,1 0 0,0-1 0,0 1 0,0-1 0,0 1 0,1-1 0,0 0 0,0 0 0,0 0 0,0 0 0,0 0 0,1-1 0,0 0 0,-1 0 0,1 0 0,1 0 0,-1 0 0,0-1 0,1 0 0,7 3 0,6 2 0,0-1 0,1-1 0,0-1 0,30 3 0,-11-3-227,1-2-1,-1-1 1,1-3-1,-1 0 1,48-11-1,-10-6-6598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5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24575,'0'-11'0,"0"-1"0,1 0 0,0 1 0,1-1 0,6-18 0,-8 28 0,1 0 0,0 0 0,-1 0 0,1 0 0,0 0 0,0 0 0,0 0 0,0 1 0,1-1 0,-1 0 0,0 1 0,1-1 0,-1 1 0,1-1 0,0 1 0,-1 0 0,1-1 0,0 1 0,0 0 0,0 0 0,-1 1 0,1-1 0,0 0 0,0 0 0,1 1 0,-1 0 0,0-1 0,0 1 0,0 0 0,0 0 0,0 0 0,0 0 0,0 0 0,1 0 0,-1 1 0,0-1 0,0 1 0,4 1 0,3 2 0,0 1 0,0 0 0,-1 0 0,1 1 0,-1 0 0,-1 1 0,1-1 0,-1 1 0,0 1 0,0-1 0,-1 1 0,6 10 0,6 11 0,0 2 0,14 35 0,-18-35 0,-2 0 0,12 50 0,-21-69 0,0 0 0,-1 1 0,-1-1 0,0 0 0,-1 0 0,0 1 0,-1-1 0,0 0 0,-1 1 0,-4 13 0,5-22 0,-1 0 0,1 0 0,-1-1 0,0 1 0,0 0 0,-1-1 0,1 0 0,-1 0 0,0 0 0,1 0 0,-1 0 0,-1 0 0,1-1 0,0 1 0,-1-1 0,-4 3 0,6-5 0,0 1 0,0 0 0,0-1 0,0 1 0,0-1 0,0 1 0,0-1 0,0 0 0,0 0 0,0 0 0,-1 0 0,1 0 0,0 0 0,0-1 0,0 1 0,0-1 0,0 0 0,0 1 0,0-1 0,0 0 0,0 0 0,0 0 0,0 0 0,1-1 0,-1 1 0,0 0 0,1-1 0,-1 1 0,1-1 0,0 0 0,-1 1 0,0-4 0,-4-4 0,1-1 0,0 0 0,1 0 0,0 0 0,1-1 0,0 1 0,0-1 0,1 0 0,1 0 0,-1-17 0,2 3 0,1 0 0,0 0 0,9-40 0,-8 54-59,1 1 0,0-1-1,0 1 1,1 0-1,0 0 1,1 0 0,0 0-1,0 1 1,1 0 0,1 0-1,-1 1 1,1-1 0,1 1-1,-1 1 1,1-1-1,1 1 1,-1 1 0,1 0-1,1 0 1,-1 1 0,1 0-1,19-7 1,14 0-6767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17 612 24575,'-4'16'0,"0"1"0,0-1 0,2 1 0,0 0 0,1 0 0,1 18 0,1-31 0,-1-1 0,0 1 0,1-1 0,0 1 0,0-1 0,0 1 0,0-1 0,1 0 0,-1 0 0,1 1 0,0-1 0,0-1 0,0 1 0,0 0 0,1 0 0,-1-1 0,1 1 0,-1-1 0,1 0 0,0 0 0,0 0 0,0 0 0,0 0 0,0-1 0,1 1 0,-1-1 0,0 0 0,1 0 0,-1 0 0,1 0 0,-1-1 0,1 1 0,-1-1 0,1 0 0,5-1 0,-6 2 0,0-2 0,0 1 0,0 0 0,0-1 0,0 1 0,0-1 0,0 0 0,0 0 0,0 0 0,0 0 0,0-1 0,0 1 0,-1-1 0,1 0 0,0 0 0,3-4 0,-2 2 0,-1 0 0,1 0 0,-2-1 0,1 1 0,0-1 0,-1 1 0,0-1 0,0 0 0,2-8 0,-1 3 0,-1 0 0,0-1 0,-1 1 0,-1-1 0,1 1 0,-2-1 0,1 1 0,-1 0 0,-1-1 0,-3-10 0,5 18 0,-1 0 0,-1 0 0,1 0 0,0 0 0,-1 0 0,1 0 0,-1 0 0,0 0 0,0 0 0,0 1 0,-1-1 0,1 1 0,0 0 0,-1-1 0,0 1 0,1 1 0,-1-1 0,0 0 0,0 0 0,0 1 0,0 0 0,0 0 0,-1 0 0,-5-2 0,6 3 0,0 0 0,0 0 0,0 1 0,0-1 0,0 0 0,0 1 0,0 0 0,0 0 0,0 0 0,0 0 0,0 0 0,1 0 0,-1 1 0,0-1 0,1 1 0,-1 0 0,1 0 0,0 0 0,0 0 0,-1 0 0,1 1 0,0-1 0,1 1 0,-1-1 0,0 1 0,1-1 0,-2 5 0,-3 8 0,1-1 0,1 1 0,0 0 0,1 0 0,0 1 0,1-1 0,1 1 0,0-1 0,2 1 0,-1-1 0,2 1 0,0-1 0,1 0 0,1 0 0,7 21 0,-8-29 0,0-1 0,1 1 0,0-1 0,0 0 0,1-1 0,-1 1 0,1-1 0,0 0 0,1 0 0,-1 0 0,1-1 0,0 0 0,9 5 0,-5-4 0,0-1 0,1 0 0,-1-1 0,1 0 0,-1 0 0,1-2 0,0 1 0,13-1 0,0-1 0,-1-1 0,0-1 0,0-2 0,0 0 0,0-1 0,-1-2 0,38-15 0,-39 12 0,0 0 0,-1-2 0,-1 0 0,0-1 0,18-17 0,-26 20 0,-1 0 0,0-1 0,0 1 0,-2-2 0,1 1 0,-1-2 0,-1 1 0,0-1 0,6-15 0,-11 25 0,-1 0 0,0-1 0,0 1 0,-1 0 0,1 0 0,0 0 0,-1 0 0,0-1 0,0 1 0,0 0 0,0 0 0,-1-1 0,1 1 0,-1 0 0,0 0 0,1 0 0,-2 0 0,1 0 0,0 0 0,-1 0 0,1 0 0,-1 0 0,0 0 0,-3-4 0,2 5 0,-1-1 0,1 0 0,-1 1 0,1 0 0,-1 0 0,0 0 0,0 0 0,0 1 0,0-1 0,0 1 0,0 0 0,0 0 0,0 1 0,0-1 0,-1 1 0,1 0 0,0 0 0,-8 1 0,3 1 0,0 0 0,0 1 0,0-1 0,0 2 0,1-1 0,-1 2 0,1-1 0,0 1 0,0 0 0,1 0 0,-1 1 0,1 0 0,0 1 0,1-1 0,0 1 0,0 1 0,0-1 0,1 1 0,0 0 0,0 0 0,-5 13 0,5-9 0,0 0 0,1 0 0,0 0 0,0 1 0,1 0 0,1-1 0,0 1 0,1 0 0,1 0 0,0 0 0,0 0 0,1 0 0,1 0 0,6 25 0,-6-34 0,-1 0 0,1 0 0,0 0 0,0 0 0,0 0 0,0-1 0,1 1 0,-1-1 0,1 0 0,0 1 0,0-1 0,0 0 0,1-1 0,-1 1 0,1-1 0,-1 1 0,1-1 0,0 0 0,0 0 0,0-1 0,0 1 0,0-1 0,0 0 0,1 0 0,7 1 0,-5-2 0,0 0 0,0-1 0,0 1 0,-1-1 0,1-1 0,0 1 0,-1-1 0,1 0 0,-1-1 0,0 1 0,1-1 0,-1 0 0,-1-1 0,1 0 0,10-8 0,-4 0 0,0-1 0,-1-1 0,-1 0 0,0 0 0,0-1 0,-2 0 0,0 0 0,0-1 0,-2-1 0,0 1 0,-1-1 0,0 0 0,2-19 0,2-27 0,-3 1 0,-1-78 0,-5 120 0,1 5 0,0-1 0,-2 0 0,0 1 0,0-1 0,-2 1 0,0 0 0,-8-27 0,11 41 0,-1 1 0,1-1 0,-1 0 0,1 0 0,-1 0 0,1 0 0,-1 0 0,1 0 0,-1 1 0,0-1 0,1 0 0,-1 0 0,0 1 0,1-1 0,-1 1 0,-2-2 0,3 2 0,-1 0 0,1 0 0,0 0 0,-1 0 0,1 0 0,-1 0 0,1 0 0,-1 0 0,1 1 0,0-1 0,-1 0 0,1 0 0,0 0 0,-1 1 0,1-1 0,0 0 0,-1 0 0,1 1 0,0-1 0,-1 0 0,1 0 0,0 1 0,0-1 0,-1 0 0,1 1 0,0 0 0,-11 32 0,5 7 0,1-1 0,3 2 0,1-1 0,8 67 0,-3-76 0,1 1 0,2-1 0,1-1 0,2 1 0,1-1 0,21 41 0,-25-58 0,1-1 0,0 0 0,1 0 0,0-1 0,1 0 0,0-1 0,1 0 0,18 13 0,-25-20 0,1 0 0,0 0 0,-1-1 0,1 0 0,0 0 0,1 0 0,-1 0 0,0-1 0,0 0 0,1 0 0,7 0 0,-9-1 0,0-1 0,0 1 0,0-1 0,0 0 0,-1 0 0,1 0 0,0-1 0,0 1 0,-1-1 0,1 0 0,-1 0 0,1 0 0,-1 0 0,0-1 0,0 0 0,0 1 0,3-4 0,0-2 0,0 0 0,-1 0 0,0 0 0,0-1 0,-1 0 0,0 0 0,0 0 0,-1 0 0,0 0 0,2-15 0,-2 6 0,-1 0 0,0-1 0,-1 0 0,-3-28 0,2 45 0,0 0 0,0 1 0,0-1 0,-1 0 0,1 0 0,-1 1 0,1-1 0,-1 0 0,1 1 0,-1-1 0,0 1 0,-1-3 0,2 4 0,0 0 0,-1 0 0,1 0 0,0 0 0,0 0 0,-1 0 0,1 0 0,0 0 0,-1 0 0,1 0 0,0 0 0,-1 0 0,1 0 0,0 0 0,0 1 0,-1-1 0,1 0 0,0 0 0,0 0 0,-1 0 0,1 0 0,0 1 0,0-1 0,-1 0 0,1 0 0,0 0 0,0 1 0,0-1 0,-1 0 0,1 0 0,0 1 0,0-1 0,0 0 0,0 1 0,0-1 0,0 0 0,0 0 0,-1 1 0,-1 4 0,0 0 0,1 0 0,-1 0 0,1 0 0,0 0 0,-1 10 0,2-6 0,0-1 0,0 1 0,1 0 0,1-1 0,0 1 0,0-1 0,0 0 0,1 1 0,0-1 0,1-1 0,8 15 0,-10-19 0,-1 0 0,1-1 0,1 1 0,-1-1 0,0 1 0,1-1 0,-1 0 0,1 0 0,0 0 0,-1 0 0,1-1 0,0 1 0,0-1 0,0 0 0,0 1 0,1-1 0,-1-1 0,0 1 0,0 0 0,1-1 0,-1 0 0,0 1 0,1-1 0,-1-1 0,0 1 0,0 0 0,1-1 0,-1 0 0,0 0 0,0 0 0,0 0 0,0 0 0,4-2 0,0-1 0,-1 0 0,0 0 0,0 0 0,-1-1 0,0 0 0,1 0 0,-2 0 0,1-1 0,-1 0 0,1 1 0,-1-2 0,-1 1 0,1 0 0,-1-1 0,-1 1 0,4-12 0,0-1 0,-1-1 0,-1 0 0,-1 0 0,1-32 0,-4 53 0,-1 14 0,1-1 0,1 1 0,0-1 0,1 1 0,0-1 0,5 15 0,-3-20 0,0-1 0,1 0 0,0 0 0,0 0 0,1-1 0,0 0 0,0 0 0,1 0 0,0-1 0,0 0 0,0 0 0,1-1 0,0 0 0,0 0 0,0-1 0,1 0 0,8 3 0,-11-5 0,-1 0 0,1 0 0,0-1 0,-1 0 0,1-1 0,0 1 0,0-1 0,-1 0 0,1 0 0,0-1 0,0 0 0,-1 0 0,1 0 0,0 0 0,-1-1 0,1 0 0,-1 0 0,0-1 0,0 0 0,0 0 0,0 0 0,0 0 0,-1-1 0,1 1 0,-1-1 0,0 0 0,0-1 0,4-5 0,-3 2 0,0 1 0,0-1 0,-1-1 0,0 1 0,-1-1 0,0 1 0,0-1 0,2-11 0,-1-8 0,1-38 0,-4 40 0,9-50 0,-10 74 0,0-1 0,1 1 0,-1 0 0,1-1 0,0 1 0,0 0 0,0-1 0,0 1 0,0 0 0,0 0 0,1 0 0,-1 0 0,1 0 0,-1 0 0,1 1 0,0-1 0,-1 0 0,1 1 0,0-1 0,0 1 0,0 0 0,1-1 0,-1 1 0,0 0 0,0 0 0,1 1 0,-1-1 0,5 0 0,-5 1 0,1 0 0,-1 0 0,1 1 0,-1 0 0,1-1 0,-1 1 0,1 0 0,-1 0 0,0 0 0,1 0 0,-1 1 0,0-1 0,0 1 0,0-1 0,0 1 0,0 0 0,0 0 0,-1 0 0,1 0 0,-1 0 0,1 0 0,-1 0 0,0 0 0,0 1 0,0-1 0,2 4 0,-3-6 0,0 1 0,1 0 0,-1-1 0,0 1 0,0-1 0,1 1 0,-1-1 0,0 1 0,0 0 0,0-1 0,0 1 0,0-1 0,0 1 0,0 0 0,0-1 0,0 1 0,0-1 0,0 1 0,0 0 0,0-1 0,-1 1 0,1-1 0,0 1 0,0 0 0,-1-1 0,1 1 0,0-1 0,-1 1 0,1-1 0,-1 1 0,1-1 0,0 0 0,-1 1 0,1-1 0,-1 1 0,1-1 0,-1 0 0,1 1 0,-1-1 0,0 0 0,1 0 0,-1 0 0,1 1 0,-1-1 0,-1 0 0,-37 1 0,4 0 0,31 1 0,0 0 0,0 1 0,1-1 0,-1 1 0,1 0 0,-1 0 0,1 0 0,0 0 0,0 0 0,0 1 0,1-1 0,-1 1 0,1 0 0,0 0 0,0 0 0,0 0 0,0 0 0,1 0 0,0 1 0,0-1 0,0 0 0,0 1 0,1 4 0,-2 2 0,2 0 0,-1 0 0,2 0 0,-1 0 0,2 0 0,-1 0 0,1 0 0,5 13 0,-4-17 0,1 1 0,-1-1 0,1 0 0,1 0 0,-1 0 0,1-1 0,0 0 0,1 0 0,0 0 0,-1-1 0,2 1 0,-1-1 0,1-1 0,0 1 0,0-1 0,0 0 0,0-1 0,1 0 0,-1 0 0,1-1 0,0 1 0,0-2 0,9 2 0,-3-1 0,0-1 0,0 0 0,1-1 0,-1-1 0,0 0 0,1-1 0,-1 0 0,0-1 0,0-1 0,-1 0 0,1-1 0,16-8 0,-15 4 0,1 0 0,-2-1 0,1 0 0,-1-2 0,-1 1 0,13-15 0,-21 20 0,0 1 0,-1-1 0,1 0 0,-1 0 0,0 0 0,-1-1 0,0 1 0,0-1 0,0 0 0,-1 0 0,0 0 0,0 0 0,-1 0 0,1 0 0,-2-1 0,1 1 0,-1-9 0,-1 12 0,0 1 0,1 0 0,-1 0 0,-1-1 0,1 1 0,0 0 0,-1 0 0,1 0 0,-1 0 0,0 0 0,0 1 0,0-1 0,-1 1 0,1-1 0,0 1 0,-1 0 0,0-1 0,1 1 0,-1 1 0,0-1 0,0 0 0,0 1 0,0-1 0,0 1 0,-1 0 0,1 0 0,0 1 0,-1-1 0,1 0 0,0 1 0,-1 0 0,1 0 0,-1 0 0,1 0 0,0 1 0,-1-1 0,1 1 0,0 0 0,0 0 0,-1 0 0,1 0 0,0 0 0,0 1 0,0 0 0,0-1 0,0 1 0,1 0 0,-1 1 0,1-1 0,-1 0 0,1 1 0,-4 4 0,2 0 0,1-1 0,-1 1 0,2 0 0,-1 0 0,1 0 0,0 0 0,0 0 0,1 1 0,0-1 0,1 0 0,-1 1 0,1-1 0,1 1 0,-1-1 0,1 0 0,1 1 0,-1-1 0,1 0 0,0 0 0,1 0 0,0 0 0,0-1 0,0 1 0,1-1 0,0 1 0,0-1 0,1 0 0,0-1 0,0 1 0,0-1 0,0 0 0,1 0 0,0-1 0,0 0 0,0 0 0,1 0 0,11 5 0,-4-5 0,0-1 0,0 0 0,1-1 0,-1 0 0,1-1 0,-1 0 0,1-2 0,-1 0 0,1 0 0,-1-1 0,1-1 0,-1 0 0,0-1 0,0-1 0,21-10 0,-5 0 0,-1 0 0,-1-2 0,0-2 0,-2 0 0,46-43 0,-56 47 0,25-32 0,-36 41 0,-1-1 0,1 0 0,-1 0 0,-1 0 0,1-1 0,-1 1 0,-1-1 0,3-9 0,-4 16 0,-1-1 0,0 1 0,1-1 0,-1 0 0,0 1 0,0-1 0,0 1 0,0-1 0,0 0 0,0 1 0,-1-1 0,1 0 0,0 1 0,-1-1 0,1 1 0,-1-1 0,0 1 0,1-1 0,-1 1 0,0 0 0,0-1 0,0 1 0,0 0 0,-2-2 0,1 2 0,0-1 0,0 1 0,-1 0 0,1 0 0,-1 0 0,1 0 0,-1 1 0,1-1 0,-1 1 0,1 0 0,-1-1 0,1 1 0,-6 1 0,-2 0 0,-1 0 0,1 1 0,-1 0 0,1 1 0,0 0 0,-13 7 0,7-2 0,1 1 0,0 1 0,1 0 0,0 1 0,0 1 0,1 0 0,1 1 0,-13 16 0,18-20 0,0 1 0,0 0 0,1 0 0,0 1 0,1-1 0,0 1 0,1 0 0,0 1 0,0-1 0,2 1 0,-1-1 0,-1 25 0,4-33 0,0 1 0,1 0 0,-1 0 0,1 0 0,0-1 0,0 1 0,0 0 0,0-1 0,1 1 0,-1 0 0,1-1 0,0 0 0,0 1 0,0-1 0,0 0 0,1 0 0,-1 0 0,1-1 0,0 1 0,0-1 0,0 1 0,0-1 0,0 0 0,1 0 0,-1 0 0,0-1 0,1 1 0,0-1 0,-1 0 0,1 0 0,0 0 0,0 0 0,-1-1 0,6 1 0,3 0 0,-1-1 0,0 0 0,1 0 0,-1-1 0,1-1 0,-1 0 0,0 0 0,0-1 0,0 0 0,15-8 0,-12 4 0,0-1 0,-1-1 0,0 0 0,0-1 0,-1 0 0,0-1 0,-1 0 0,-1-1 0,10-13 0,-7 6 0,-1 0 0,-1-1 0,0-1 0,-2 1 0,13-40 0,-13 25 0,-2 0 0,0 0 0,-3 0 0,-1-1 0,-1 0 0,-2 0 0,-9-68 0,-17-31 0,21 115 0,-1 1 0,-1 0 0,0 0 0,-17-30 0,8 31 0,16 17 0,-1 1 0,1 0 0,-1 0 0,1-1 0,0 1 0,-1 0 0,1 0 0,-1 0 0,1 0 0,-1 0 0,1-1 0,-1 1 0,1 0 0,-1 0 0,1 0 0,-1 0 0,1 0 0,0 0 0,-1 0 0,1 1 0,-1-1 0,1 0 0,-1 0 0,1 0 0,-1 1 0,-1 1 0,0-1 0,1 1 0,0 0 0,-1 1 0,1-1 0,0 0 0,0 0 0,0 0 0,0 1 0,1-1 0,-1 0 0,0 1 0,1-1 0,-1 5 0,-1 18 0,0 0 0,1 0 0,2 0 0,5 35 0,24 104 0,-24-132 0,132 536-1365,-114-485-5461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0.1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84 418 24575,'0'26'0,"1"-1"0,1 0 0,1 0 0,1 0 0,1-1 0,1 1 0,1-1 0,11 24 0,-17-46 0,0 0 0,0 0 0,0 0 0,0-1 0,0 1 0,0 0 0,0-1 0,1 1 0,-1-1 0,1 0 0,-1 1 0,1-1 0,0 0 0,-1 0 0,1 0 0,3 2 0,-4-3 0,0 0 0,1 0 0,-1 0 0,0 0 0,0 0 0,1 0 0,-1 0 0,0 0 0,1-1 0,-1 1 0,0 0 0,0-1 0,0 1 0,1-1 0,-1 1 0,0-1 0,0 1 0,0-1 0,2-1 0,1-2 0,0-1 0,0 1 0,-1 0 0,1-1 0,-1 0 0,0 0 0,0 0 0,0 0 0,3-11 0,-2 1 0,0 1 0,0-1 0,-2 0 0,0 0 0,-1 0 0,0 0 0,-1 0 0,-3-22 0,2 30 0,0 1 0,-1 0 0,1 0 0,-1 0 0,-1 0 0,1 0 0,-1 0 0,0 0 0,-8-9 0,8 11 0,0 1 0,0 0 0,0 0 0,-1 0 0,1 0 0,-1 1 0,0 0 0,0-1 0,0 1 0,0 0 0,0 1 0,0-1 0,0 1 0,-1 0 0,-6-1 0,7 1 0,-1 1 0,1-1 0,0 1 0,0 0 0,-1 0 0,1 1 0,0-1 0,0 1 0,0 0 0,-1 0 0,1 0 0,0 1 0,0-1 0,1 1 0,-1 0 0,0 0 0,0 0 0,-4 5 0,3-2 0,1-1 0,0 1 0,0 1 0,0-1 0,0 0 0,1 1 0,0 0 0,0 0 0,1 0 0,-1 0 0,0 7 0,-2 6 0,2 0 0,0 0 0,1 0 0,1 0 0,1 1 0,1-1 0,4 26 0,-2-31 0,0-1 0,1 0 0,0 0 0,1 0 0,0 0 0,1-1 0,1 0 0,0 0 0,0 0 0,1-1 0,1 0 0,19 19 0,-22-25 0,0 0 0,0 0 0,0 0 0,1-1 0,0 0 0,0 0 0,0-1 0,1 0 0,-1 0 0,1 0 0,-1-1 0,1-1 0,0 1 0,0-1 0,0 0 0,0-1 0,0 0 0,0 0 0,0-1 0,0 0 0,-1 0 0,1-1 0,13-4 0,-12 2 0,0-1 0,0 0 0,0 0 0,-1-1 0,1 0 0,-2 0 0,1-1 0,-1 0 0,0-1 0,0 0 0,-1 0 0,0 0 0,0-1 0,-1 1 0,0-1 0,7-20 0,2-7 0,-2-1 0,-2-1 0,6-39 0,-10 42 0,9-42 0,-14 70 0,1 1 0,1-1 0,-1 1 0,1 0 0,0 0 0,0 0 0,1 0 0,6-8 0,-10 13 0,1 1 0,-1-1 0,1 1 0,-1-1 0,1 1 0,0-1 0,-1 1 0,1-1 0,-1 1 0,1-1 0,0 1 0,0 0 0,-1 0 0,1-1 0,0 1 0,-1 0 0,1 0 0,0 0 0,0 0 0,-1-1 0,1 1 0,0 0 0,0 1 0,-1-1 0,1 0 0,0 0 0,0 0 0,-1 0 0,1 1 0,0-1 0,0 0 0,-1 0 0,1 1 0,-1-1 0,1 1 0,0-1 0,-1 1 0,1-1 0,-1 1 0,1-1 0,-1 1 0,1-1 0,-1 1 0,1-1 0,-1 1 0,1 0 0,-1-1 0,1 2 0,15 35 0,-12-16 0,0 1 0,1 43 0,-5-56 0,0-15 0,-1-8 0,0 1 0,0-1 0,-6-17 0,7 28 0,-1 1 0,1-1 0,-1 1 0,0-1 0,0 1 0,0 0 0,0-1 0,-1 1 0,1 0 0,0 0 0,-1 0 0,0 0 0,1 0 0,-1 0 0,0 0 0,0 1 0,0-1 0,0 1 0,-1-1 0,1 1 0,0 0 0,0 0 0,-1 0 0,1 0 0,-4-1 0,4 2 0,-1 0 0,1 1 0,-1-1 0,1 1 0,-1-1 0,1 1 0,-1 0 0,1 0 0,0 0 0,-1 0 0,1 0 0,0 0 0,0 1 0,0-1 0,0 1 0,0 0 0,0-1 0,0 1 0,1 0 0,-1 0 0,1 0 0,-1 0 0,1 0 0,0 1 0,-2 3 0,-3 6 0,0 1 0,1-1 0,-5 20 0,5-14 0,2 0 0,0-1 0,1 1 0,1 0 0,0 0 0,1 0 0,5 30 0,-4-40 0,0-1 0,0 0 0,1 0 0,0-1 0,0 1 0,1 0 0,0-1 0,0 1 0,0-1 0,1 0 0,0 0 0,0 0 0,1-1 0,-1 1 0,1-1 0,1 0 0,-1 0 0,0-1 0,1 0 0,0 0 0,0 0 0,9 4 0,-11-7 0,0 1 0,0-1 0,1 0 0,-1 0 0,0-1 0,1 1 0,-1-1 0,0 0 0,1 0 0,-1 0 0,0 0 0,1-1 0,-1 0 0,0 0 0,0 0 0,5-2 0,-3 0 0,0 0 0,-1-1 0,0 1 0,1-1 0,-1 0 0,-1 0 0,1-1 0,-1 0 0,8-9 0,0-4 0,-2 0 0,0 0 0,-1-1 0,-1-1 0,10-34 0,-1-9 0,-4 0 0,-2-1 0,-2 0 0,-4 0 0,-5-127 0,0 191 0,0-11 0,-1 0 0,0 0 0,-1 1 0,0-1 0,-1 1 0,-5-13 0,8 22 0,0 1 0,0 0 0,0-1 0,0 1 0,0-1 0,0 1 0,-1 0 0,1-1 0,0 1 0,0 0 0,0 0 0,0-1 0,-1 1 0,1 0 0,0-1 0,0 1 0,-1 0 0,1 0 0,0-1 0,0 1 0,-1 0 0,1 0 0,0 0 0,-1 0 0,1-1 0,0 1 0,-1 0 0,1 0 0,0 0 0,-1 0 0,1 0 0,0 0 0,-1 0 0,1 0 0,-1 0 0,1 0 0,0 0 0,-1 0 0,1 0 0,-1 0 0,-7 16 0,-1 26 0,2 28 0,5 138 0,5-165 0,2 0 0,1-1 0,3 0 0,20 62 0,-28-99 0,1 0 0,1 1 0,-1-1 0,1 0 0,0-1 0,0 1 0,0 0 0,1-1 0,0 0 0,-1 0 0,6 4 0,-7-7 0,-1 0 0,1 0 0,-1 0 0,0 0 0,1-1 0,-1 1 0,1-1 0,0 1 0,-1-1 0,1 0 0,-1 1 0,1-1 0,0 0 0,-1 0 0,1 0 0,3-1 0,-3 1 0,0-1 0,1 0 0,-1 0 0,0 0 0,0-1 0,0 1 0,1 0 0,-1-1 0,-1 0 0,1 1 0,0-1 0,0 0 0,-1 0 0,3-2 0,5-11 0,0 0 0,-2 0 0,1-1 0,-2 0 0,0 0 0,-1 0 0,4-20 0,14-42 0,-23 78 0,0 0 0,0 0 0,0-1 0,0 1 0,0 0 0,0-1 0,0 1 0,0 0 0,0-1 0,0 1 0,1 0 0,-1 0 0,0-1 0,0 1 0,0 0 0,0 0 0,1-1 0,-1 1 0,0 0 0,0 0 0,1 0 0,-1-1 0,0 1 0,0 0 0,1 0 0,-1 0 0,0 0 0,0 0 0,1-1 0,-1 1 0,0 0 0,1 0 0,-1 0 0,0 0 0,1 0 0,-1 0 0,8 11 0,4 30 0,-10-32 0,6 17 0,0 0 0,2-1 0,14 27 0,-20-45 0,-1-1 0,1 0 0,0 0 0,0 0 0,1 0 0,0-1 0,0 0 0,0 0 0,0 0 0,1 0 0,0-1 0,0 0 0,0 0 0,0-1 0,1 0 0,13 5 0,-17-7 0,0 0 0,0-1 0,1 0 0,-1 1 0,0-1 0,0 0 0,1-1 0,-1 1 0,0 0 0,0-1 0,0 0 0,1 0 0,-1 0 0,0 0 0,0 0 0,-1-1 0,6-2 0,-4 0 0,1 1 0,-1-1 0,0 0 0,0-1 0,0 1 0,0-1 0,-1 0 0,0 0 0,4-5 0,-1-3 0,-1 0 0,0 0 0,0 0 0,-2-1 0,1 0 0,-2 1 0,2-20 0,-4 27 0,0 0 0,-1 0 0,1 1 0,-1-1 0,-4-11 0,5 16 0,0 0 0,0 0 0,0 1 0,-1-1 0,1 0 0,0 0 0,0 0 0,-1 0 0,1 1 0,-1-1 0,1 0 0,-1 0 0,1 1 0,-1-1 0,1 0 0,-1 1 0,1-1 0,-1 0 0,0 1 0,1-1 0,-1 1 0,0-1 0,0 1 0,0 0 0,1-1 0,-1 1 0,0 0 0,0-1 0,0 1 0,0 0 0,1 0 0,-1 0 0,0 0 0,0 0 0,0 0 0,0 0 0,0 0 0,0 0 0,1 0 0,-1 0 0,0 1 0,0-1 0,0 0 0,0 1 0,1-1 0,-1 0 0,-1 1 0,-1 2 0,0 0 0,0 0 0,1 1 0,-1-1 0,1 0 0,0 1 0,0-1 0,0 1 0,0 0 0,0 0 0,1 0 0,0 0 0,0 0 0,0 0 0,0 4 0,-7 65 0,8-63 0,0-1 0,1 1 0,-1 0 0,2-1 0,0 0 0,0 1 0,0-1 0,1 0 0,1 0 0,5 12 0,-7-17 0,1-1 0,-1 1 0,1 0 0,0-1 0,0 0 0,0 0 0,0 0 0,0 0 0,1 0 0,-1 0 0,1-1 0,0 0 0,-1 0 0,1 0 0,0 0 0,1 0 0,-1-1 0,0 0 0,0 0 0,1 0 0,-1 0 0,0-1 0,1 0 0,8 0 0,-5-1 0,0-1 0,0 1 0,0-2 0,-1 1 0,1-1 0,0 0 0,-1 0 0,0-1 0,0 0 0,0-1 0,0 0 0,-1 0 0,0 0 0,0 0 0,0-1 0,0 0 0,-1 0 0,0-1 0,5-9 0,3-5 0,-1-1 0,-1 0 0,-1 0 0,-1-1 0,7-29 0,-4 5 0,-3 0 0,-2-1 0,-1 1 0,-3-1 0,-5-69 0,2 112 0,0 1 0,-1-1 0,0 1 0,0-1 0,0 1 0,0 0 0,-1-1 0,0 1 0,-4-7 0,6 11 0,0-1 0,0 1 0,0 0 0,-1 0 0,1-1 0,0 1 0,0 0 0,-1 0 0,1-1 0,0 1 0,0 0 0,-1 0 0,1-1 0,0 1 0,-1 0 0,1 0 0,0 0 0,-1 0 0,1 0 0,-1 0 0,1 0 0,0-1 0,-1 1 0,1 0 0,0 0 0,-1 0 0,1 0 0,0 0 0,-1 1 0,1-1 0,-1 0 0,1 0 0,0 0 0,-1 0 0,1 0 0,0 0 0,-1 1 0,-1 1 0,1-1 0,0 1 0,-1 0 0,1 0 0,0 0 0,0 0 0,0 0 0,0 0 0,1 1 0,-1-1 0,0 3 0,-7 37 0,2 1 0,1 1 0,3-1 0,1 1 0,9 70 0,-5-83 0,1-1 0,2 0 0,14 47 0,-17-68 0,0 0 0,1 0 0,0 0 0,1-1 0,-1 1 0,2-1 0,-1 0 0,1-1 0,0 1 0,1-1 0,-1 0 0,2-1 0,-1 0 0,1 0 0,11 7 0,-15-11 0,-1-1 0,1 1 0,-1-1 0,1 0 0,0 0 0,-1-1 0,1 1 0,0-1 0,0 1 0,-1-1 0,1-1 0,0 1 0,0 0 0,-1-1 0,1 0 0,0 0 0,-1 0 0,1 0 0,0 0 0,-1-1 0,0 0 0,1 1 0,-1-1 0,0 0 0,0-1 0,0 1 0,0-1 0,0 1 0,-1-1 0,1 0 0,3-6 0,4-5 0,-1 0 0,0 0 0,-1-1 0,-1 0 0,11-31 0,-8 10 0,-1 1 0,6-54 0,-18 139 0,1-34 0,1 1 0,0-1 0,1 1 0,1-1 0,0 0 0,2 1 0,0-1 0,7 23 0,-8-35 0,0-1 0,0 1 0,0-1 0,1 0 0,0 1 0,0-1 0,0 0 0,0-1 0,0 1 0,0-1 0,1 1 0,-1-1 0,1 0 0,0 0 0,0 0 0,0-1 0,-1 0 0,1 1 0,0-1 0,1-1 0,5 2 0,-7-2 0,0 1 0,0-1 0,1 0 0,-1 0 0,0 0 0,0 0 0,1-1 0,-1 0 0,0 1 0,0-1 0,0 0 0,0 0 0,0-1 0,0 1 0,0-1 0,0 1 0,0-1 0,0 0 0,-1 0 0,1 0 0,-1 0 0,0-1 0,0 1 0,1-1 0,-1 1 0,-1-1 0,3-3 0,-2 1 0,0 1 0,0 0 0,0-1 0,-1 1 0,0-1 0,0 1 0,0-1 0,0 0 0,-1 0 0,1 1 0,-1-1 0,-1 0 0,1 0 0,-1 1 0,1-1 0,-1 0 0,-1 1 0,1-1 0,-1 1 0,1-1 0,-1 1 0,-1 0 0,1 0 0,-1 0 0,-5-7 0,2 5 0,0 0 0,0 1 0,-1 0 0,1 0 0,-1 1 0,0 0 0,-1 0 0,1 1 0,-1-1 0,1 2 0,-1-1 0,0 1 0,0 0 0,-11 0 0,-19 0 0,30 2 0,25 0 0,19-3 0,-1-1 0,1-2 0,-1-1 0,0-2 0,47-17 0,-80 24 0,1 1 0,0 0 0,-1 0 0,1 0 0,0 0 0,0 1 0,0-1 0,-1 1 0,1 0 0,0 0 0,0 0 0,0 0 0,0 0 0,0 0 0,0 1 0,3 1 0,-4-1 0,0 0 0,-1 1 0,1-1 0,0 1 0,-1 0 0,0-1 0,1 1 0,-1 0 0,0 0 0,0 0 0,0 0 0,0 0 0,0 0 0,0 0 0,-1 0 0,1 0 0,-1 1 0,1-1 0,-1 0 0,0 5 0,2 14 0,-2-1 0,-2 26 0,0-29 0,2-1 0,0 1 0,0 0 0,4 20 0,-3-36 0,-1 1 0,0-1 0,0 1 0,1-1 0,-1 1 0,1-1 0,-1 1 0,1-1 0,-1 1 0,1-1 0,0 0 0,0 1 0,0-1 0,0 0 0,0 0 0,0 0 0,0 1 0,0-1 0,0 0 0,1-1 0,1 3 0,-2-3 0,1 0 0,-1 0 0,0 0 0,1 0 0,-1 0 0,0 0 0,1 0 0,-1 0 0,0-1 0,1 1 0,-1-1 0,0 1 0,1 0 0,-1-1 0,0 0 0,0 1 0,0-1 0,0 0 0,2-1 0,3-3 0,0-1 0,0 0 0,0 0 0,-1 0 0,1-1 0,5-10 0,3-11 0,-1 0 0,13-45 0,-1 4 0,-24 67 0,-1 0 0,1 0 0,0 0 0,0 0 0,0 0 0,0 0 0,0 1 0,0-1 0,1 0 0,-1 1 0,1-1 0,2-2 0,-3 4 0,-1 0 0,0 0 0,1 0 0,-1 0 0,1 0 0,-1 0 0,1-1 0,-1 1 0,1 1 0,-1-1 0,1 0 0,-1 0 0,1 0 0,-1 0 0,1 0 0,-1 0 0,0 0 0,1 1 0,-1-1 0,1 0 0,-1 0 0,1 1 0,-1-1 0,0 0 0,1 1 0,-1-1 0,0 0 0,1 1 0,-1-1 0,0 0 0,0 1 0,1-1 0,-1 1 0,3 5 0,0 1 0,0-1 0,0 1 0,-1 0 0,2 13 0,27 140-1365,-19-114-5461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24575,'23'288'0,"-22"-282"0,-1 1 0,1-1 0,1 1 0,-1-1 0,5 13 0,-6-19 0,1 1 0,-1-1 0,0 1 0,0-1 0,1 0 0,-1 1 0,0-1 0,1 1 0,-1-1 0,0 1 0,1-1 0,-1 0 0,0 1 0,1-1 0,-1 0 0,1 1 0,-1-1 0,1 0 0,-1 0 0,1 0 0,-1 1 0,1-1 0,-1 0 0,1 0 0,-1 0 0,2 0 0,-1 0 0,0-1 0,0 1 0,0-1 0,0 0 0,0 1 0,0-1 0,0 0 0,0 0 0,0 0 0,0 1 0,0-1 0,0 0 0,0 0 0,-1 0 0,1-1 0,0 0 0,14-26 0,-1 0 0,-2-1 0,-1 0 0,13-53 0,5-14 0,-15 68 0,-4 23 0,-10 5 0,1 1 0,0-1 0,-1 1 0,1-1 0,0 1 0,-1-1 0,1 1 0,-1-1 0,1 1 0,-1-1 0,1 1 0,-1 0 0,1-1 0,-1 1 0,0 0 0,1-1 0,-1 1 0,1 1 0,4 13 0,-1 0 0,0 1 0,2 25 0,-4-26 0,0 0 0,1 0 0,10 27 0,-13-41 0,0 0 0,0-1 0,1 1 0,-1 0 0,0-1 0,0 1 0,1 0 0,-1-1 0,1 1 0,-1-1 0,0 1 0,1-1 0,-1 1 0,1-1 0,-1 1 0,1-1 0,0 1 0,-1-1 0,1 1 0,-1-1 0,1 0 0,0 0 0,-1 1 0,1-1 0,0 0 0,0 0 0,-1 0 0,1 1 0,1-1 0,-1-1 0,1 1 0,-1-1 0,0 1 0,1-1 0,-1 0 0,0 0 0,0 1 0,1-1 0,-1 0 0,0 0 0,0 0 0,0 0 0,1-2 0,25-41 0,-10-2 0,-14 36 0,0 1 0,1-1 0,0 1 0,0 0 0,1 0 0,0 0 0,10-12 0,-14 20 0,0 0 0,-1 1 0,1-1 0,0 1 0,0-1 0,0 1 0,0-1 0,0 1 0,-1-1 0,1 1 0,0 0 0,0 0 0,0-1 0,0 1 0,0 0 0,0 0 0,0 0 0,0 0 0,0 0 0,0 0 0,0 1 0,0-1 0,0 0 0,0 0 0,0 1 0,0-1 0,0 0 0,-1 1 0,1-1 0,0 1 0,0-1 0,0 1 0,-1 0 0,1-1 0,0 1 0,-1 0 0,1-1 0,0 1 0,0 1 0,26 40 0,-22-33 0,9 15 0,-7-11 0,0-1 0,1 0 0,0 0 0,1 0 0,14 13 0,-21-22 0,1-1 0,0 1 0,1-1 0,-1 0 0,0 0 0,1-1 0,-1 1 0,1-1 0,-1 1 0,1-1 0,-1 0 0,1 0 0,0-1 0,0 1 0,0-1 0,-1 0 0,1 0 0,0 0 0,0 0 0,0-1 0,-1 1 0,1-1 0,0 0 0,-1 0 0,6-3 0,-1 0 0,0 0 0,0-1 0,-1 0 0,0 0 0,0 0 0,0-1 0,-1 0 0,1-1 0,-2 1 0,1-1 0,-1 0 0,0-1 0,0 1 0,-1-1 0,6-14 0,-3 6 0,-2 1 0,0-1 0,-1 0 0,0 0 0,-2 0 0,0-1 0,0-27 0,-2 42 0,0-1 0,0 1 0,0-1 0,0 0 0,-1 1 0,1-1 0,-1 1 0,1-1 0,-1 1 0,0-1 0,0 1 0,-1-1 0,1 1 0,0 0 0,-1 0 0,1 0 0,-1 0 0,0 0 0,0 0 0,1 0 0,-1 0 0,0 1 0,-5-4 0,4 4 0,0 0 0,1 1 0,-1-1 0,0 0 0,0 1 0,0 0 0,0 0 0,0 0 0,0 0 0,-1 0 0,1 0 0,1 1 0,-1-1 0,0 1 0,0 0 0,0 0 0,0 0 0,0 0 0,1 1 0,-4 1 0,-1 2 0,0-1 0,1 1 0,0 1 0,0-1 0,0 1 0,1 0 0,0 0 0,0 1 0,0-1 0,1 1 0,0 0 0,1 0 0,-4 9 0,2-4 0,1 1 0,0 0 0,1 1 0,1-1 0,0 0 0,0 1 0,1 13 0,1-24 0,0-1 0,0 1 0,0 0 0,0-1 0,0 1 0,0-1 0,1 1 0,-1-1 0,1 1 0,0-1 0,-1 0 0,1 1 0,0-1 0,1 0 0,-1 0 0,0 1 0,1-1 0,-1 0 0,1 0 0,-1-1 0,1 1 0,0 0 0,0 0 0,0-1 0,0 1 0,0-1 0,0 0 0,1 0 0,-1 1 0,0-2 0,1 1 0,-1 0 0,1 0 0,-1-1 0,0 1 0,1-1 0,-1 0 0,1 1 0,0-1 0,3-1 0,3 0 0,-1 0 0,1-1 0,-1 0 0,0 0 0,0-1 0,0 0 0,0-1 0,0 0 0,0 0 0,11-9 0,-11 6 0,0 0 0,0 0 0,-1-1 0,0-1 0,0 1 0,-1-1 0,0 0 0,-1 0 0,0-1 0,5-13 0,-9 41 0,-1-3 0,0 1 0,5 27 0,-4-40 0,0 0 0,0 0 0,1-1 0,-1 1 0,1 0 0,-1-1 0,1 1 0,0-1 0,0 0 0,0 1 0,0-1 0,0 0 0,1 0 0,-1 0 0,1-1 0,-1 1 0,1-1 0,0 1 0,-1-1 0,1 0 0,0 0 0,0 0 0,0 0 0,0 0 0,0-1 0,0 1 0,0-1 0,0 0 0,0 0 0,0 0 0,6-1 0,-1-1 0,0 1 0,0-1 0,0 0 0,-1-1 0,1 0 0,-1 0 0,1 0 0,-1-1 0,0 0 0,12-10 0,-6 2 0,0-2 0,0 0 0,-2 0 0,0-1 0,0 0 0,-1-1 0,-1 0 0,-1-1 0,0 0 0,5-18 0,-4 5 0,0-1 0,-2 0 0,-1-1 0,-2 1 0,1-33 0,-9 25 0,-3 23 0,6 16 0,1 0 0,-1 0 0,1 0 0,-1 0 0,1 0 0,0 0 0,-1-1 0,1 1 0,-1 0 0,1 0 0,-1 0 0,1 0 0,-1 1 0,1-1 0,0 0 0,-1 0 0,1 0 0,-1 0 0,1 0 0,-1 0 0,1 1 0,0-1 0,-1 0 0,1 0 0,0 1 0,-1-1 0,1 0 0,0 1 0,-1-1 0,1 0 0,0 1 0,-1-1 0,1 0 0,0 1 0,-5 6 0,0 0 0,1 0 0,-1 1 0,2 0 0,-1-1 0,1 1 0,0 0 0,1 1 0,-3 15 0,-7 80 0,11-67 0,1 1 0,2-1 0,2 0 0,1 0 0,2 0 0,1-1 0,2 0 0,17 39 0,-12-48 0,-6-23 0,-1-18 0,-5-6 0,0 0 0,-2-1 0,0 1 0,-2-24 0,-1 28 0,1 0 0,1 1 0,1-1 0,0 0 0,1 1 0,1-1 0,0 1 0,9-26 0,-11 39 0,0 0 0,0 0 0,0 0 0,0-1 0,1 1 0,-1 1 0,0-1 0,1 0 0,0 0 0,-1 0 0,1 1 0,0-1 0,0 1 0,0 0 0,0-1 0,0 1 0,0 0 0,0 0 0,0 0 0,0 0 0,0 1 0,1-1 0,-1 0 0,0 1 0,1 0 0,-1-1 0,0 1 0,1 0 0,-1 0 0,5 1 0,-4 0 0,0 0 0,1 1 0,-1-1 0,0 0 0,0 1 0,1 0 0,-1 0 0,-1 0 0,1 0 0,0 0 0,0 1 0,-1-1 0,1 1 0,-1 0 0,0 0 0,0 0 0,0 0 0,0 0 0,2 6 0,1 5 0,0 1 0,-1 0 0,-1 0 0,0 1 0,-1-1 0,-1 1 0,0-1 0,-1 1 0,-1-1 0,0 1 0,-5 16 0,6-30 0,0 0 0,-1-1 0,1 1 0,-1 0 0,0-1 0,1 1 0,-1 0 0,0-1 0,0 1 0,0-1 0,0 1 0,0-1 0,-1 0 0,1 0 0,0 1 0,-1-1 0,1 0 0,-3 1 0,4-2 0,-1 1 0,1-1 0,-1 0 0,1 0 0,-1 0 0,1 0 0,-1 0 0,1 0 0,-1 0 0,1 0 0,-1 0 0,1-1 0,-1 1 0,1 0 0,-1 0 0,1 0 0,0-1 0,-1 1 0,1 0 0,-1 0 0,1-1 0,-1 1 0,0-1 0,-8-18 0,6 6 0,0 0 0,1-1 0,1 1 0,0 0 0,1-1 0,1 1 0,0 0 0,0-1 0,7-21 0,-6 24 0,1 1 0,1 0 0,0 0 0,0 0 0,1 0 0,0 1 0,0 0 0,1 0 0,1 0 0,0 1 0,0 0 0,13-12 0,-18 18 0,0 0 0,0 1 0,1-1 0,-1 0 0,0 1 0,1 0 0,-1-1 0,1 1 0,-1 0 0,1 0 0,0 1 0,0-1 0,-1 0 0,1 1 0,0 0 0,0 0 0,-1 0 0,1 0 0,0 0 0,0 0 0,-1 1 0,1-1 0,0 1 0,4 1 0,-4 0 0,0 0 0,0 0 0,0 1 0,0-1 0,-1 1 0,1-1 0,0 1 0,-1 0 0,0 0 0,0 0 0,0 0 0,0 1 0,-1-1 0,1 0 0,-1 1 0,0-1 0,2 8 0,10 53-455,-3 0 0,2 93 0,-10-121-6371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24575,'4'27'0,"2"8"-8191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2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0 24575,'-16'54'0,"-2"-1"0,-3-1 0,-48 87 0,65-131 0,-1-1 0,0 1 0,-10 12 0,14-20 0,1 1 0,-1-1 0,1 1 0,-1 0 0,0-1 0,1 1 0,-1-1 0,0 1 0,0-1 0,1 0 0,-1 1 0,0-1 0,0 0 0,1 0 0,-1 1 0,0-1 0,0 0 0,0 0 0,1 0 0,-1 0 0,-1 0 0,1 0 0,0-1 0,0 0 0,1 1 0,-1-1 0,0 0 0,0 0 0,0 1 0,1-1 0,-1 0 0,1 0 0,-1 0 0,1 0 0,-1 0 0,1 0 0,-1 0 0,1 0 0,0 0 0,-1 0 0,1 0 0,0 0 0,0-2 0,-3-12 0,1 0 0,1 1 0,0-1 0,1 0 0,3-26 0,-2 32 0,1-1 0,0 1 0,0 0 0,1 0 0,0 0 0,1 0 0,0 0 0,0 1 0,1 0 0,7-11 0,-11 18 0,0-1 0,0 1 0,1 0 0,-1 0 0,0 0 0,0-1 0,1 1 0,-1 0 0,1 1 0,-1-1 0,1 0 0,-1 0 0,1 1 0,0-1 0,-1 1 0,1-1 0,0 1 0,-1 0 0,1 0 0,0-1 0,2 1 0,-1 1 0,0 0 0,0-1 0,0 1 0,0 0 0,0 0 0,0 1 0,-1-1 0,1 1 0,0-1 0,4 5 0,5 4 0,-1 1 0,0 1 0,16 22 0,-22-28 0,27 41 58,34 62 0,-10-12-1539,-37-69-5345</inkml:trace>
  <inkml:trace contextRef="#ctx0" brushRef="#br0" timeOffset="1">738 79 24575,'-13'22'0,"-23"17"0,-4 1-8191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7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91 24575,'-265'0'0,"563"1"0,328-3 0,-362-10 0,94-2 0,377-11 0,-559 12 0,95-2 0,474 16 0,-460 13 0,-7 0 0,216 1 0,-331-4 0,353 15 0,1629-27 0,-1865-13 0,-7 1 0,-156 7 0,207-36 0,-290 35-1365,-7-1-5461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24575,'-6'0'0,"0"1"0,0 0 0,0 0 0,0 0 0,0 1 0,0 0 0,0 0 0,-6 3 0,11-4 0,0-1 0,0 1 0,0-1 0,0 1 0,0 0 0,0-1 0,0 1 0,0 0 0,0 0 0,0-1 0,0 1 0,0 0 0,0 0 0,1 0 0,-1 0 0,0 0 0,1 0 0,-1 0 0,1 1 0,-1-1 0,1 0 0,-1 0 0,1 0 0,0 0 0,0 1 0,0-1 0,0 0 0,-1 0 0,2 1 0,-1-1 0,0 0 0,0 0 0,0 1 0,0-1 0,1 0 0,-1 0 0,1 0 0,-1 0 0,1 0 0,-1 1 0,1-1 0,0 0 0,-1 0 0,1 0 0,0 0 0,0-1 0,1 2 0,1 2 0,2-1 0,-1 1 0,0-1 0,1 0 0,-1-1 0,1 1 0,0-1 0,0 0 0,0 0 0,9 2 0,-11-2 0,1-1 0,-1-1 0,1 1 0,-1-1 0,1 1 0,-1-1 0,1 0 0,-1 0 0,1 0 0,-1-1 0,1 1 0,-1-1 0,1 0 0,-1 0 0,0 0 0,0-1 0,5-1 0,-7 2 0,-1 1 0,1-1 0,0 0 0,0 0 0,-1 1 0,1-1 0,0 0 0,-1 0 0,1 0 0,-1 0 0,1 0 0,-1 0 0,1 0 0,-1 0 0,0 0 0,1 0 0,-1 0 0,0 0 0,0 0 0,0 0 0,0 0 0,0 0 0,0 0 0,0 0 0,0-1 0,-1 1 0,1-1 0,-1 0 0,0-1 0,0 1 0,0-1 0,0 1 0,-1 0 0,1 0 0,-1-1 0,0 1 0,1 0 0,-1 0 0,-3-2 0,3 2 0,0 1 0,0-1 0,0 1 0,0-1 0,-1 1 0,1 0 0,-1 0 0,1 0 0,-1 0 0,1 0 0,-5 0 0,6 1 0,0 0 0,0 0 0,0 0 0,0 0 0,-1 0 0,1 0 0,0 0 0,0 0 0,0 1 0,0-1 0,0 0 0,-1 1 0,1-1 0,0 1 0,0-1 0,0 1 0,0 0 0,0-1 0,1 1 0,-1 0 0,0 0 0,0 0 0,0 0 0,1 0 0,-2 1 0,-6 19-1365,3 4-5461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 24575,'0'0'0,"0"0"0,0-1 0,0 1 0,0 0 0,0-1 0,0 1 0,-1 0 0,1-1 0,0 1 0,0 0 0,0 0 0,0-1 0,0 1 0,-1 0 0,1 0 0,0-1 0,0 1 0,0 0 0,-1 0 0,1-1 0,0 1 0,0 0 0,-1 0 0,1 0 0,0-1 0,-1 1 0,1 0 0,0 0 0,-1 0 0,1 0 0,0 0 0,0 0 0,-1 0 0,1 0 0,0 0 0,-1 0 0,1 0 0,0 0 0,-1 0 0,1 0 0,-1 0 0,-4 17 0,4 3 0,1 1 0,1-1 0,0-1 0,8 34 0,26 79 0,-6-34 0,82 181 0,-92-248 0,-18-31 0,-1 0 0,0 1 0,1-1 0,-1 0 0,0 0 0,1 1 0,-1-1 0,0 0 0,1 0 0,-1 1 0,1-1 0,-1 0 0,0 0 0,1 0 0,-1 0 0,1 1 0,-1-1 0,1 0 0,-1 0 0,0 0 0,1 0 0,-1 0 0,1 0 0,0-1 0,0 1 0,0-1 0,-1 1 0,1-1 0,0 0 0,-1 1 0,1-1 0,-1 0 0,1 0 0,-1 1 0,1-1 0,-1 0 0,1 0 0,-1 0 0,0 0 0,1 0 0,-1 0 0,0-1 0,18-93 0,2-7 0,-17 91 0,0 1 0,1-1 0,0 1 0,1-1 0,1 1 0,12-18 0,-16 25 0,0 0 0,0 0 0,0 0 0,1 1 0,-1-1 0,1 1 0,0-1 0,0 1 0,0 0 0,0 0 0,0 0 0,0 0 0,1 1 0,-1-1 0,1 1 0,-1 0 0,1 0 0,-1 0 0,1 1 0,0-1 0,-1 1 0,1 0 0,0 0 0,-1 0 0,1 0 0,0 1 0,-1-1 0,1 1 0,-1 0 0,1 0 0,4 2 0,-2 0 0,0 1 0,0 0 0,-1 0 0,1 0 0,-1 1 0,0 0 0,0 0 0,0 0 0,-1 1 0,0-1 0,0 1 0,0 0 0,0 0 0,-1 0 0,4 11 0,-4-7 0,0 0 0,0 0 0,-1 1 0,0-1 0,0 1 0,-1-1 0,-1 1 0,0-1 0,0 1 0,-4 16 0,3-20 0,-1 0 0,0 0 0,-1-1 0,1 1 0,-1 0 0,-1-1 0,1 0 0,-1 0 0,0 0 0,-1 0 0,1-1 0,-1 1 0,0-1 0,-1 0 0,1-1 0,-10 7 0,-1-2 0,1-1 0,-1-1 0,-1 0 0,1-1 0,-1-1 0,0 0 0,0-1 0,-1-1 0,1-1 0,-1-1 0,0 0 0,1-1 0,-1-1 0,0 0 0,-31-8 0,44 8 0,0-1 0,1 0 0,-1-1 0,0 1 0,-7-6 0,11 8 0,1-1 0,-1 1 0,1 0 0,-1-1 0,0 1 0,1-1 0,-1 1 0,1-1 0,-1 1 0,1-1 0,-1 1 0,1-1 0,0 0 0,-1 1 0,1-1 0,0 0 0,-1 1 0,1-1 0,0 0 0,0 1 0,0-1 0,-1 0 0,1 1 0,0-1 0,0 0 0,0 0 0,0 1 0,0-1 0,0 0 0,1 1 0,-1-1 0,0 0 0,0 0 0,0 1 0,1-1 0,-1 0 0,0 1 0,1-1 0,-1 1 0,0-1 0,1 0 0,-1 1 0,1-1 0,-1 1 0,1-1 0,-1 1 0,1-1 0,0 1 0,-1 0 0,2-1 0,5-3-106,1 0 0,-1 1 0,1 0 1,0 0-1,11-2 0,-9 3-624,31-9-6096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7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0 24575,'-9'5'0,"2"6"0,6 0 0,12 4 0,9-1 0,6-3 0,2-4 0,-3-2-8191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24575,'0'4'0,"4"2"0,7 4 0,5 0 0,5-1 0,-2-7 0,-4-8 0,-4-7 0,-9-7 0,-8 1 0,-5 8 0,1 6-8191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4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24575,'0'0'0,"-1"-10"0,1 1 0,0-1 0,1 1 0,0 0 0,0-1 0,1 1 0,0 0 0,1 0 0,4-12 0,-6 21 0,-1 0 0,0 0 0,0 0 0,0-1 0,0 1 0,1 0 0,-1 0 0,0 0 0,0 0 0,0 0 0,1 0 0,-1 0 0,0 0 0,0 0 0,0 1 0,0-1 0,1 0 0,-1 0 0,0 0 0,0 0 0,0 0 0,0 0 0,0 0 0,1 0 0,-1 0 0,0 0 0,0 1 0,0-1 0,0 0 0,0 0 0,0 0 0,1 0 0,-1 0 0,0 1 0,0-1 0,0 0 0,0 0 0,0 0 0,0 0 0,0 1 0,0-1 0,0 0 0,0 0 0,0 0 0,0 0 0,0 1 0,0-1 0,0 0 0,0 0 0,0 0 0,0 1 0,0-1 0,0 0 0,0 0 0,3 14 0,5 55 0,3-1 0,27 87 0,-28-127 0,-10-28 0,0 0 0,0 0 0,0 0 0,0 0 0,1 0 0,-1-1 0,0 1 0,0 0 0,0 0 0,0 0 0,0 0 0,0 0 0,0 0 0,0 0 0,0 0 0,0 0 0,0 0 0,1 0 0,-1 0 0,0 0 0,0 0 0,0 0 0,0 0 0,0 0 0,0 0 0,0 0 0,0 0 0,0 0 0,1 0 0,-1 0 0,0 0 0,0 0 0,0 0 0,0 0 0,0 0 0,0 0 0,0 0 0,0 0 0,1 0 0,-1 0 0,0 0 0,0 0 0,0 0 0,0 0 0,0 0 0,0 0 0,0 0 0,0 0 0,0 0 0,0 1 0,0-1 0,0 0 0,0 0 0,0 0 0,1 0 0,-1 0 0,0 0 0,0 0 0,0 1 0,1-17 0,-3-22 0,-27-111 0,-4-33 0,32 177 0,1 0 0,0 0 0,0 1 0,0-1 0,0 0 0,1 0 0,0 0 0,0 1 0,0-1 0,1 0 0,3-8 0,-3 10 0,0 0 0,0 0 0,1 0 0,-1 1 0,1-1 0,-1 1 0,1-1 0,0 1 0,0 0 0,0 0 0,0 0 0,0 0 0,1 1 0,-1-1 0,1 1 0,4-1 0,7-2 15,0 1 0,1 0 0,-1 1 0,1 1 0,-1 0 0,1 1 0,27 4 0,-33-3-121,-1 1 0,1 0 0,-1 1 0,1 0 0,-1 0 0,0 1-1,-1 0 1,1 1 0,-1 0 0,1 0 0,-1 1 0,-1 0 0,11 10 0,8 17-6720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23 110 24575,'0'-14'0,"9"-4"0,16-3 0,18 1 0,9 5 0,6 4 0,-3 5 0,-6 2 0,-12 3-8191</inkml:trace>
  <inkml:trace contextRef="#ctx0" brushRef="#br0" timeOffset="1">23 293 24575,'-13'8'0,"4"4"0,17-5 0,21-8 0,18-4 0,15-6 0,6 0 0,0 1 0,-2-2 0,-13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1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268 319 24575,'-14'-3'0,"0"1"0,0 1 0,0 0 0,0 1 0,0 1 0,0 0 0,0 1 0,0 0 0,-16 6 0,23-6 0,1 0 0,-1 1 0,1 0 0,0 1 0,0-1 0,1 1 0,-1 0 0,1 1 0,-1-1 0,1 1 0,1 0 0,-1 0 0,1 0 0,0 1 0,0 0 0,0 0 0,1 0 0,0 0 0,0 0 0,-3 12 0,5-15 0,0 1 0,0 0 0,0-1 0,0 1 0,0 0 0,1 0 0,0 0 0,0 0 0,0 0 0,0-1 0,0 1 0,1 0 0,0 0 0,0 0 0,0-1 0,0 1 0,0 0 0,1-1 0,0 1 0,-1-1 0,1 0 0,3 4 0,-1-3 0,0-1 0,0 0 0,0 0 0,0 0 0,1 0 0,-1-1 0,1 0 0,0 1 0,-1-2 0,1 1 0,0-1 0,0 1 0,0-1 0,1-1 0,-1 1 0,7-1 0,-2 0 0,0 0 0,-1-1 0,1 0 0,0 0 0,0-1 0,-1 0 0,1-1 0,-1 0 0,1-1 0,-1 0 0,0 0 0,-1-1 0,15-10 0,-17 10 0,0 0 0,0 0 0,-1-1 0,1 1 0,-1-1 0,-1 0 0,1 0 0,-1-1 0,0 0 0,-1 1 0,1-1 0,-1-1 0,-1 1 0,1 0 0,-1-1 0,0 1 0,-1-1 0,1-8 0,-2 13 0,0 0 0,-1 0 0,1-1 0,-1 1 0,1 0 0,-1 0 0,0 0 0,0 0 0,-1 0 0,1 0 0,-1 1 0,1-1 0,-1 0 0,-3-3 0,5 5 0,-1 0 0,0 0 0,0 0 0,0 0 0,0 1 0,0-1 0,0 0 0,0 0 0,0 1 0,0-1 0,0 1 0,0-1 0,0 1 0,0-1 0,-1 1 0,1 0 0,0-1 0,0 1 0,-1 0 0,1 0 0,0 0 0,0 0 0,-1 0 0,1 0 0,0 1 0,0-1 0,0 0 0,-1 0 0,1 1 0,0-1 0,0 1 0,0-1 0,0 1 0,0 0 0,0-1 0,0 1 0,0 0 0,-2 1 0,2-1 0,0 0 0,-1 1 0,1-1 0,0 0 0,0 0 0,0 1 0,0-1 0,0 0 0,0 1 0,0-1 0,0 1 0,1-1 0,-1 1 0,1-1 0,-1 1 0,1 0 0,-1-1 0,1 1 0,0 0 0,0-1 0,0 1 0,0 3 0,1-3 0,0 1 0,0-1 0,0 1 0,0-1 0,0 0 0,1 1 0,-1-1 0,1 0 0,-1 0 0,1 0 0,0 0 0,0 0 0,3 1 0,2 3 0,1-1 0,0 0 0,0 0 0,0-1 0,1 0 0,0 0 0,10 2 0,-3-2 0,1 0 0,-1-2 0,1 0 0,0 0 0,0-2 0,0 0 0,-1-1 0,30-5 0,-39 4 0,0 1 0,0-2 0,-1 1 0,1-1 0,0 0 0,-1-1 0,0 1 0,0-1 0,0-1 0,0 1 0,0-1 0,-1 0 0,0 0 0,0 0 0,0-1 0,-1 0 0,0 0 0,0 0 0,-1 0 0,1-1 0,-1 1 0,3-12 0,-2 3 0,-1 0 0,0 0 0,-1-1 0,-1-17 0,6-35 0,-7 67 0,0 0 0,0 1 0,0-1 0,0 1 0,0-1 0,0 1 0,1-1 0,-1 1 0,0-1 0,0 1 0,0-1 0,1 1 0,-1-1 0,0 1 0,0 0 0,1-1 0,-1 1 0,0-1 0,1 1 0,-1 0 0,1-1 0,-1 1 0,0 0 0,1-1 0,-1 1 0,1 0 0,-1 0 0,1-1 0,0 1 0,13 8 0,12 30 0,-23-33 0,34 68 0,-32-67 0,-6-15 0,-9-17 0,7 21 0,0 1 0,0 0 0,0 0 0,0 1 0,-1-1 0,0 1 0,0-1 0,0 1 0,0 0 0,0 1 0,-1-1 0,1 1 0,-1 0 0,0 0 0,0 0 0,1 0 0,-1 1 0,0 0 0,0 0 0,-1 1 0,1-1 0,0 1 0,0 0 0,0 0 0,0 1 0,0-1 0,0 1 0,0 0 0,0 1 0,0-1 0,0 1 0,1 0 0,-1 0 0,0 1 0,1-1 0,0 1 0,0 0 0,0 0 0,0 1 0,0-1 0,0 1 0,1-1 0,0 1 0,-1 0 0,2 1 0,-1-1 0,0 0 0,1 1 0,0 0 0,0-1 0,0 1 0,-1 8 0,2-9 0,0 1 0,0-1 0,1 0 0,-1 1 0,1-1 0,0 1 0,0-1 0,1 0 0,0 1 0,-1-1 0,1 0 0,1 0 0,-1 1 0,1-1 0,-1 0 0,1 0 0,0 0 0,3 3 0,-1-1 0,1-1 0,0 0 0,0 0 0,1 0 0,-1 0 0,1-1 0,0 0 0,0 0 0,0-1 0,10 4 0,-2-1 0,1-1 0,1 0 0,-1-1 0,1-1 0,0 0 0,-1-1 0,1-1 0,0-1 0,23-2 0,-32 2 0,0-1 0,0-1 0,0 1 0,-1-1 0,1-1 0,-1 1 0,1-1 0,-1 0 0,0 0 0,0-1 0,0 0 0,0 0 0,-1 0 0,0-1 0,10-10 0,-10 7 0,0 1 0,0-1 0,-1 0 0,0-1 0,0 1 0,-1-1 0,0 0 0,-1 1 0,1-1 0,0-17 0,-1 1 0,-2 0 0,-1 0 0,-1 0 0,0 0 0,-2 1 0,-2-1 0,-15-47 0,20 69 0,0 0 0,0 0 0,-1 0 0,1 0 0,-1 0 0,0 0 0,0 1 0,0-1 0,0 0 0,-5-3 0,7 5 0,0 1 0,-1 0 0,1 0 0,0 0 0,0-1 0,-1 1 0,1 0 0,-1 0 0,1 0 0,0 0 0,-1 0 0,1 0 0,0 0 0,-1 0 0,1 0 0,0 0 0,-1 0 0,1 0 0,-1 0 0,1 0 0,0 0 0,-1 0 0,1 0 0,0 1 0,-1-1 0,1 0 0,0 0 0,-1 0 0,1 0 0,0 1 0,0-1 0,-1 0 0,1 1 0,-1 0 0,0 1 0,0 0 0,0 0 0,0 0 0,0 0 0,0 0 0,1-1 0,-1 1 0,1 0 0,-1 3 0,-1 18 0,0-1 0,1 1 0,2-1 0,0 1 0,7 32 0,-1-16 0,3 0 0,18 47 0,-23-72 0,1 0 0,0 0 0,1 0 0,16 23 0,-21-35 0,0 0 0,-1 0 0,1 0 0,0 0 0,0 0 0,0 0 0,1-1 0,-1 1 0,0-1 0,1 0 0,-1 1 0,0-1 0,1 0 0,5 1 0,-6-2 0,0 0 0,1 0 0,-1 0 0,0-1 0,0 1 0,0-1 0,1 1 0,-1-1 0,0 0 0,0 0 0,0 0 0,0 0 0,0 0 0,0 0 0,0-1 0,-1 1 0,1-1 0,0 1 0,-1-1 0,1 0 0,1-2 0,6-8 0,-1-2 0,0 1 0,0-1 0,-2-1 0,0 1 0,0-1 0,-1 0 0,-1 0 0,3-19 0,11-36 0,-18 70 0,0-1 0,0 0 0,0 1 0,1-1 0,-1 0 0,0 0 0,0 1 0,0-1 0,1 0 0,-1 1 0,0-1 0,1 1 0,-1-1 0,1 0 0,-1 1 0,1-1 0,-1 1 0,1-1 0,-1 1 0,1-1 0,-1 1 0,1 0 0,0-1 0,-1 1 0,1 0 0,0-1 0,-1 1 0,1 0 0,0 0 0,-1 0 0,1-1 0,0 1 0,-1 0 0,1 0 0,0 0 0,0 0 0,-1 0 0,1 0 0,0 1 0,-1-1 0,1 0 0,0 0 0,0 0 0,-1 1 0,1-1 0,-1 0 0,1 1 0,0-1 0,-1 0 0,1 1 0,-1-1 0,1 1 0,-1-1 0,1 1 0,-1-1 0,1 2 0,7 5 0,-1 1 0,-1 0 0,9 13 0,-3-5 0,5 4-341,1-1 0,0-1-1,40 30 1,-21-24-6485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24575,'-1'-5'0,"1"-13"0,2 15 0,1 11 0,11 33 0,-8-21 0,0 0 0,2 0 0,0-1 0,16 27 0,-23-45 0,-1 0 0,1 0 0,-1 0 0,1 0 0,-1 0 0,1 0 0,0 0 0,-1 0 0,1-1 0,0 1 0,0 0 0,0 0 0,-1-1 0,1 1 0,0-1 0,0 1 0,0-1 0,0 1 0,0-1 0,0 1 0,0-1 0,1 0 0,-1 0 0,0 1 0,0-1 0,0 0 0,0 0 0,0 0 0,0 0 0,0 0 0,0-1 0,1 1 0,-1 0 0,0 0 0,0-1 0,0 1 0,0-1 0,0 1 0,0-1 0,0 1 0,0-1 0,-1 1 0,1-1 0,0 0 0,0 0 0,0 1 0,-1-1 0,1 0 0,0 0 0,0-1 0,3-4 0,0 1 0,-1-1 0,1 0 0,-1 0 0,0-1 0,3-10 0,0-24 0,-6 35 0,1 0 0,-1 0 0,1 0 0,0 0 0,1 0 0,-1 0 0,1 0 0,0 0 0,1 0 0,0 1 0,-1-1 0,7-7 0,-8 13 0,0-1 0,0 0 0,1 1 0,-1-1 0,0 1 0,1-1 0,-1 1 0,1 0 0,-1-1 0,1 1 0,-1 0 0,1 0 0,-1 0 0,1 0 0,-1 0 0,0 1 0,1-1 0,-1 0 0,1 1 0,-1-1 0,0 1 0,1-1 0,-1 1 0,0-1 0,1 1 0,-1 0 0,0 0 0,0 0 0,0 0 0,0 0 0,2 2 0,3 3 0,1 0 0,-2 0 0,1 0 0,4 9 0,12 17 0,-12-14 0,1-2 0,24 27 0,-35-42 0,1 0 0,0 0 0,0 0 0,0-1 0,0 1 0,1 0 0,-1-1 0,0 1 0,0 0 0,0-1 0,0 0 0,1 1 0,-1-1 0,0 0 0,0 1 0,1-1 0,-1 0 0,0 0 0,1 0 0,-1 0 0,0 0 0,0 0 0,1-1 0,-1 1 0,0 0 0,0-1 0,1 1 0,-1-1 0,0 1 0,0-1 0,0 0 0,0 1 0,0-1 0,0 0 0,0 0 0,0 0 0,0 0 0,0 1 0,0-1 0,1-3 0,5-5 0,0 0 0,0-1 0,8-19 0,-5 12 0,-8 14 0,0-1 0,1 1 0,-1-1 0,1 1 0,0 0 0,0 0 0,0 0 0,0 0 0,7-4 0,-8 7 0,-1-1 0,0 1 0,1-1 0,-1 1 0,1-1 0,-1 1 0,0 0 0,1 0 0,-1 0 0,1 0 0,-1 0 0,1 0 0,-1 0 0,1 0 0,-1 1 0,0-1 0,1 0 0,-1 1 0,1 0 0,-1-1 0,0 1 0,1 0 0,-1-1 0,0 1 0,0 0 0,0 0 0,0 0 0,0 0 0,0 0 0,0 0 0,2 2 0,22 28 0,-20-23 0,1 0 0,0-1 0,0 1 0,1-1 0,0-1 0,0 1 0,0-1 0,1-1 0,0 1 0,0-1 0,0-1 0,1 1 0,0-1 0,10 3 0,-10-5 0,0 0 0,0 0 0,0-1 0,0 0 0,0 0 0,1-1 0,-1-1 0,0 1 0,0-1 0,14-4 0,-18 4 0,-1-1 0,0 0 0,0 0 0,0 0 0,0 0 0,0-1 0,0 1 0,0-1 0,-1 0 0,1 0 0,-1-1 0,0 1 0,0-1 0,0 1 0,-1-1 0,1 0 0,-1 0 0,0 0 0,0 0 0,0 0 0,-1-1 0,2-7 0,-1 7 0,-1 0 0,-1-1 0,1 1 0,-1 0 0,1 0 0,-2-1 0,1 1 0,-1 0 0,1 0 0,-1-1 0,-1 1 0,1 0 0,-1 0 0,0 0 0,0 0 0,-3-5 0,3 7 0,0 1 0,0-1 0,0 1 0,0 0 0,0 0 0,0 0 0,-1 0 0,1 0 0,-1 1 0,1-1 0,-1 1 0,1-1 0,-1 1 0,0 0 0,0 0 0,0 0 0,0 1 0,0-1 0,0 1 0,0-1 0,0 1 0,0 0 0,0 0 0,0 1 0,0-1 0,0 0 0,1 1 0,-1 0 0,0 0 0,-3 1 0,0 0 0,1 1 0,0-1 0,0 1 0,0 0 0,0 1 0,1-1 0,-1 1 0,1 0 0,0 0 0,0 1 0,0-1 0,1 1 0,0-1 0,-1 1 0,2 0 0,-1 1 0,1-1 0,-1 0 0,1 1 0,-2 10 0,3-13 0,0 1 0,1-1 0,-1 1 0,1-1 0,0 1 0,0-1 0,0 1 0,0-1 0,0 1 0,1-1 0,0 0 0,-1 1 0,1-1 0,1 1 0,-1-1 0,0 0 0,1 0 0,0 0 0,-1 0 0,1 0 0,1 0 0,-1 0 0,0-1 0,0 1 0,1-1 0,0 1 0,-1-1 0,1 0 0,0 0 0,0-1 0,0 1 0,0 0 0,1-1 0,6 2 0,-5-1 0,0-1 0,1 0 0,-1 0 0,0 0 0,1-1 0,-1 0 0,1 0 0,-1 0 0,1-1 0,-1 1 0,1-1 0,-1-1 0,0 1 0,0-1 0,0 0 0,0 0 0,0 0 0,0-1 0,0 0 0,-1 0 0,1 0 0,-1 0 0,0-1 0,7-7 0,-5 4 0,-1 0 0,0 0 0,0 0 0,-1 0 0,0-1 0,-1 0 0,1 0 0,-1 0 0,-1 0 0,0 0 0,0 0 0,0-1 0,-1 1 0,0-1 0,-1-11 0,0 18 0,0 0 0,0 0 0,-1 0 0,1 0 0,-1 0 0,1 0 0,-1 0 0,0 0 0,0 0 0,0 0 0,0 1 0,-2-4 0,3 5 0,0 0 0,0-1 0,0 1 0,0 0 0,0 0 0,-1 0 0,1 0 0,0 0 0,0 0 0,0-1 0,0 1 0,-1 0 0,1 0 0,0 0 0,0 0 0,0 0 0,-1 0 0,1 0 0,0 0 0,0 0 0,0 0 0,-1 0 0,1 0 0,0 0 0,0 0 0,0 0 0,-1 0 0,1 0 0,0 0 0,0 0 0,0 0 0,-1 0 0,1 0 0,0 0 0,0 1 0,0-1 0,-1 0 0,-5 16 0,6-11 0,0 0 0,0 0 0,0-1 0,1 1 0,-1 0 0,1 0 0,0 0 0,1-1 0,-1 1 0,1 0 0,0-1 0,0 0 0,0 1 0,1-1 0,0 0 0,-1 0 0,1 0 0,1-1 0,-1 1 0,0-1 0,1 1 0,0-1 0,0 0 0,0-1 0,0 1 0,5 2 0,-4-3 0,-1 1 0,1-1 0,-1 0 0,1 0 0,0-1 0,-1 1 0,1-1 0,0 0 0,0-1 0,0 1 0,0-1 0,0 0 0,0 0 0,0-1 0,0 1 0,0-1 0,0 0 0,0 0 0,0-1 0,-1 0 0,1 1 0,0-1 0,-1-1 0,0 1 0,7-5 0,-5 0 0,0 1 0,0-1 0,-1-1 0,0 1 0,0-1 0,-1 0 0,0 0 0,0 0 0,-1 0 0,0-1 0,0 0 0,1-12 0,-1 7 0,-1 0 0,0 0 0,-1 0 0,-1 0 0,0 0 0,-1 0 0,-4-19 0,5 31 0,0 0 0,-1 0 0,1 0 0,-1 0 0,0 0 0,1 0 0,-1 0 0,0 1 0,0-1 0,0 0 0,0 0 0,-1 1 0,1-1 0,0 1 0,-1-1 0,1 1 0,-1-1 0,-2-1 0,3 3 0,1 0 0,-1 0 0,1 0 0,0 0 0,-1 0 0,1 0 0,-1 0 0,1 0 0,-1 0 0,1 0 0,-1 0 0,1 0 0,-1 0 0,1 0 0,0 1 0,-1-1 0,1 0 0,-1 0 0,1 0 0,0 1 0,-1-1 0,1 0 0,-1 1 0,1-1 0,0 0 0,0 1 0,-1-1 0,1 1 0,-9 24 0,8-10 0,0-1 0,1 0 0,1 1 0,0-1 0,1 0 0,4 16 0,27 86 0,-27-96 0,-5-17 0,1 3 0,0 1 0,0 0 0,1-1 0,0 0 0,0 1 0,8 10 0,-11-17 0,1 1 0,-1-1 0,1 0 0,-1 0 0,1 1 0,-1-1 0,1 0 0,-1 0 0,1 0 0,-1 0 0,1 0 0,0 0 0,-1 0 0,1 0 0,-1 0 0,1 0 0,-1 0 0,1 0 0,-1 0 0,1 0 0,-1 0 0,1-1 0,-1 1 0,1 0 0,-1 0 0,1-1 0,-1 1 0,1 0 0,-1-1 0,1 1 0,-1 0 0,0-1 0,1 1 0,-1-1 0,0 1 0,1-1 0,-1 1 0,0-1 0,1 1 0,-1-1 0,15-24 0,-14 23 0,1-2 0,6-12 0,1 1 0,0 0 0,18-22 0,-24 34 0,0-1 0,0 1 0,1 0 0,-1 0 0,1 0 0,0 0 0,0 1 0,0-1 0,0 1 0,0 0 0,0 1 0,1-1 0,-1 1 0,1-1 0,-1 1 0,1 0 0,-1 1 0,1-1 0,4 1 0,-6 0 0,0 1 0,0-1 0,-1 1 0,1-1 0,0 1 0,-1 0 0,1 0 0,0 0 0,-1 0 0,0 1 0,1-1 0,-1 1 0,0-1 0,1 1 0,-1 0 0,0 0 0,2 2 0,-1 1 0,1-1 0,-1 1 0,0 0 0,0 1 0,-1-1 0,0 0 0,3 11 0,-1 0 0,-1 0 0,-1 0 0,0 0 0,-1 31 0,-7-9 0,6-36 0,0 0 0,-1-1 0,0 1 0,1-1 0,-1 1 0,0 0 0,0-1 0,0 1 0,0-1 0,0 0 0,0 1 0,0-1 0,0 0 0,0 0 0,-1 1 0,1-1 0,-1 0 0,-2 1 0,4-2 0,-1 0 0,0 0 0,1 0 0,-1 0 0,0 0 0,1 0 0,-1 0 0,0 0 0,1 0 0,-1 0 0,1 0 0,-1 0 0,0-1 0,1 1 0,-1 0 0,1 0 0,-1-1 0,0 1 0,1-1 0,-1 1 0,1 0 0,-1-1 0,1 1 0,0-1 0,-1 1 0,1-1 0,-1 1 0,1-1 0,0 1 0,-1-1 0,1 0 0,0 1 0,0-1 0,0 1 0,-1-1 0,1 0 0,0 1 0,0-1 0,0 0 0,0 1 0,0-1 0,0-1 0,-1-29 0,2 14 0,2 1 0,0 0 0,1 1 0,1-1 0,0 1 0,1-1 0,0 2 0,1-1 0,1 1 0,1 0 0,0 0 0,11-12 0,-19 25 0,0-1 0,0 1 0,1 0 0,-1 0 0,0 0 0,1 0 0,-1 0 0,1 0 0,-1 0 0,1 0 0,-1 0 0,1 1 0,-1-1 0,1 1 0,0-1 0,-1 1 0,1 0 0,0-1 0,0 1 0,-1 0 0,1 0 0,0 0 0,0 0 0,2 1 0,-1 1 0,-1-1 0,1 0 0,-1 1 0,0 0 0,0-1 0,1 1 0,-1 0 0,-1 0 0,1 0 0,0 0 0,0 1 0,-1-1 0,3 5 0,3 6 0,-1 1 0,-1 0 0,0 1 0,4 22 0,6 29-1365,-7-43-5461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24575,'9'27'0,"11"13"0,12 4 0,1-5-8191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4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0 24575,'-8'4'0,"1"-1"0,-1 1 0,1 0 0,0 1 0,0 0 0,1 0 0,0 1 0,-1-1 0,2 1 0,-11 13 0,0 3 0,-26 46 0,10-7 0,32-61 0,0-1 0,0 1 0,0 0 0,0 0 0,0-1 0,0 1 0,0 0 0,0 0 0,0-1 0,0 1 0,0 0 0,0-1 0,0 1 0,0 0 0,-1 0 0,1 0 0,0-1 0,0 1 0,0 0 0,0 0 0,-1-1 0,1 1 0,0 0 0,0 0 0,-1 0 0,1 0 0,0 0 0,0-1 0,-1 1 0,1 0 0,0 0 0,0 0 0,-1 0 0,1 0 0,0 0 0,0 0 0,-1 0 0,1 0 0,0 0 0,-1 0 0,1 0 0,0 0 0,0 0 0,-1 0 0,1 0 0,0 0 0,0 0 0,-1 1 0,1-1 0,0 0 0,0 0 0,-1 0 0,1 0 0,0 0 0,0 1 0,-1-1 0,1 0 0,0 0 0,0 0 0,0 1 0,-1-1 0,-1-28 0,2 27 0,0-9 0,-1-3 0,1-1 0,0 1 0,1 0 0,1-1 0,3-15 0,-4 28 0,-1 0 0,0 0 0,1 0 0,-1 0 0,0 0 0,1 1 0,-1-1 0,1 0 0,-1 0 0,1 0 0,0 1 0,-1-1 0,1 0 0,0 1 0,0-1 0,-1 1 0,1-1 0,0 1 0,0-1 0,0 1 0,0-1 0,-1 1 0,1 0 0,0 0 0,0-1 0,0 1 0,0 0 0,0 0 0,0 0 0,0 0 0,0 0 0,0 0 0,0 0 0,0 0 0,0 0 0,0 1 0,0-1 0,-1 0 0,1 1 0,0-1 0,2 1 0,3 3 0,1-1 0,-1 1 0,0 0 0,8 7 0,-11-8 0,144 129 118,3 1-1601,-102-96-5343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6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0 24575,'-8'0'0,"-4"9"0,1 12 0,2 11 0,2 4 0,8 6 0,2 0 0,7-4 0,0-2 0,3-8 0,5-9 0,3-8 0,-2-5-8191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7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24575,'-2'34'0,"2"1"0,1-1 0,2 1 0,1-1 0,2 0 0,19 63 0,-1-27 0,2-2 0,42 76 0,-52-113 0,5 12 0,32 46 0,-52-89 0,-1 1 0,1 0 0,-1 0 0,1 0 0,-1 0 0,1-1 0,0 1 0,-1 0 0,1-1 0,0 1 0,-1 0 0,1-1 0,0 1 0,0-1 0,0 1 0,0-1 0,-1 1 0,1-1 0,2 1 0,-2-1 0,-1-1 0,1 1 0,-1 0 0,1-1 0,-1 1 0,0 0 0,1-1 0,-1 1 0,1-1 0,-1 1 0,0-1 0,1 1 0,-1-1 0,0 1 0,0-1 0,1 1 0,-1-1 0,0 1 0,0-1 0,0 1 0,0-1 0,1 0 0,-1 1 0,0-1 0,1-48 0,-1 42 0,-3-58 0,1 24 0,4-65 0,-1 95 0,1 0 0,0 0 0,0 0 0,1 1 0,0-1 0,1 1 0,0 0 0,1 0 0,0 0 0,11-16 0,-14 23 0,-1 1 0,1-1 0,0 1 0,0 0 0,0 0 0,0 0 0,0 0 0,0 0 0,0 0 0,1 1 0,-1-1 0,1 1 0,-1-1 0,1 1 0,0 0 0,-1 0 0,1 0 0,0 1 0,0-1 0,0 1 0,-1-1 0,1 1 0,0 0 0,0 0 0,0 0 0,0 0 0,0 1 0,0-1 0,-1 1 0,1 0 0,0 0 0,0 0 0,-1 0 0,1 0 0,-1 1 0,1-1 0,-1 1 0,1-1 0,-1 1 0,0 0 0,0 0 0,0 0 0,0 0 0,0 0 0,0 1 0,-1-1 0,1 1 0,-1-1 0,0 1 0,2 2 0,5 14 0,-1 0 0,-1 0 0,0 0 0,-1 1 0,-1 0 0,-2 0 0,1 0 0,-2 0 0,-2 29 0,-4-11 0,4-36 0,1-1 0,0 0 0,-1 1 0,1-1 0,-1 1 0,1-1 0,-1 0 0,0 0 0,0 1 0,1-1 0,-1 0 0,0 0 0,0 0 0,0 0 0,0 0 0,-1 0 0,1 0 0,0 0 0,0 0 0,0-1 0,-1 1 0,-1 0 0,2-1 0,1 0 0,-1 0 0,0 0 0,0 0 0,0-1 0,0 1 0,0 0 0,1 0 0,-1-1 0,0 1 0,0-1 0,1 1 0,-1-1 0,0 1 0,1-1 0,-1 1 0,0-1 0,1 0 0,-1 1 0,1-1 0,-1 0 0,1 0 0,-1 1 0,1-1 0,0 0 0,-1 0 0,1 0 0,0 1 0,-1-1 0,1 0 0,0 0 0,0 0 0,0-1 0,-5-30 0,5 22-97,0-1-1,1 1 1,0 0-1,0 0 1,1-1-1,1 1 1,0 0-1,0 0 1,1 1-1,0-1 1,1 1-1,0 0 0,7-11 1,9-7-6729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50 24575,'0'-1'0,"0"0"0,-1 0 0,1 0 0,-1 0 0,1 0 0,-1 1 0,1-1 0,-1 0 0,1 1 0,-1-1 0,0 0 0,1 1 0,-1-1 0,0 0 0,0 1 0,1-1 0,-1 1 0,0 0 0,0-1 0,-1 0 0,1 1 0,1 0 0,-1 1 0,0-1 0,1 0 0,-1 0 0,0 0 0,1 0 0,-1 1 0,0-1 0,1 0 0,-1 1 0,1-1 0,-1 0 0,0 1 0,1-1 0,-1 1 0,1-1 0,-1 1 0,1-1 0,-1 2 0,-1 1 0,0 1 0,0-1 0,0 1 0,0 0 0,1-1 0,-1 1 0,1 0 0,-1 6 0,2-1 0,-1 1 0,2-1 0,-1 1 0,1-1 0,1 1 0,0-1 0,0 0 0,0 0 0,1 0 0,1 0 0,0 0 0,0 0 0,0-1 0,9 12 0,-9-14 0,1 0 0,0 0 0,0 0 0,0 0 0,0-1 0,1 0 0,0 0 0,0 0 0,1-1 0,-1 0 0,1 0 0,0 0 0,0-1 0,0 0 0,0-1 0,1 1 0,-1-1 0,11 1 0,-16-3 0,-1 0 0,1 0 0,0 0 0,0 0 0,0-1 0,0 1 0,0 0 0,-1-1 0,1 0 0,0 1 0,0-1 0,0 0 0,-1 0 0,1 0 0,-1 0 0,1 0 0,-1 0 0,1 0 0,-1 0 0,2-2 0,0-1 0,-1 1 0,0-1 0,0 0 0,0 1 0,0-1 0,0 0 0,-1 0 0,2-8 0,0-4 0,-1 0 0,0 0 0,-2-27 0,0 32 0,-1 0 0,-1 1 0,0-1 0,-1 1 0,0-1 0,0 1 0,-1 0 0,0 0 0,-11-17 0,14 24 0,-1 0 0,0 0 0,0 1 0,0-1 0,0 0 0,0 1 0,0 0 0,-1-1 0,1 1 0,-1 0 0,0 0 0,1 1 0,-1-1 0,0 0 0,0 1 0,0 0 0,0-1 0,-1 1 0,1 1 0,0-1 0,0 0 0,-1 1 0,1-1 0,0 1 0,0 0 0,-1 0 0,1 1 0,0-1 0,-1 1 0,1-1 0,0 1 0,0 0 0,0 0 0,0 1 0,0-1 0,-4 2 0,0 2 0,1 0 0,0 0 0,0 0 0,0 1 0,1 0 0,0 0 0,0 0 0,0 1 0,1-1 0,0 1 0,0 0 0,0 1 0,1-1 0,1 0 0,-4 12 0,2-3 0,0 1 0,1-1 0,0 1 0,2 0 0,0 0 0,2 22 0,-1-30 0,2-1 0,-1 0 0,1 0 0,0 0 0,0 0 0,1-1 0,0 1 0,0 0 0,1-1 0,0 0 0,0 0 0,1 0 0,0-1 0,0 1 0,7 5 0,-4-5 0,0-1 0,0 0 0,1 0 0,0-1 0,0 0 0,0-1 0,1 1 0,0-2 0,0 0 0,0 0 0,15 2 0,-2-1 40,0-1 0,46 0 0,-62-3-139,0-1 0,0 1 0,0-1 0,0 0 0,0-1 0,0 0 0,0 0 0,-1 0 0,1-1 0,-1 0 0,0 0 0,0-1 0,0 0 0,7-5 0,3-10-6727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8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1 121 24575,'12'1'0,"0"0"0,1 1 0,-1 0 0,0 1 0,-1 0 0,1 0 0,0 2 0,-1-1 0,0 2 0,0-1 0,-1 1 0,15 11 0,-9-4 0,-1 0 0,0 1 0,0 0 0,-1 1 0,-1 1 0,17 28 0,-25-37 0,-2 0 0,1 0 0,-1 1 0,0-1 0,0 1 0,1 11 0,-3-17 0,-1-1 0,0 0 0,1 0 0,-1 0 0,0 1 0,0-1 0,0 0 0,0 0 0,0 0 0,0 1 0,0-1 0,0 0 0,0 0 0,-1 0 0,1 1 0,0-1 0,-1 0 0,1 0 0,-1 0 0,0 0 0,1 0 0,-1 0 0,0 0 0,1 0 0,-1 0 0,0 0 0,0 0 0,0 0 0,0-1 0,0 1 0,0 0 0,0-1 0,0 1 0,0-1 0,0 1 0,0-1 0,0 1 0,-1-1 0,1 0 0,0 1 0,0-1 0,0 0 0,-1 0 0,1 0 0,0 0 0,0 0 0,-1 0 0,1 0 0,0-1 0,0 1 0,-2-1 0,0 0 0,0 0 0,1 0 0,-1 0 0,0 0 0,1-1 0,-1 1 0,0-1 0,1 0 0,0 0 0,-1 0 0,1 0 0,0 0 0,0 0 0,0-1 0,0 1 0,1 0 0,-1-1 0,1 0 0,-1 1 0,1-1 0,0 0 0,0 0 0,-1-5 0,-1-4 0,0-1 0,1 1 0,0 0 0,0-18 0,2 22 0,0 1 0,1-1 0,0 0 0,0 1 0,0-1 0,1 0 0,0 1 0,1-1 0,-1 1 0,2 0 0,-1 0 0,1 0 0,0 1 0,0-1 0,1 1 0,-1 0 0,1 0 0,10-8 0,-5 6 0,0 0 0,1 1 0,0 1 0,0 0 0,1 0 0,-1 1 0,1 1 0,0 0 0,0 1 0,23-4 0,43-3 0,-69 10 0,0 0 0,-1 0 0,1 1 0,0 0 0,-1 0 0,17 5 0,-23-5 0,0 0 0,0 0 0,0 0 0,0 0 0,0 1 0,0-1 0,0 1 0,0-1 0,-1 1 0,1 0 0,-1-1 0,1 1 0,-1 0 0,0 0 0,0 0 0,1 0 0,-1 0 0,-1 0 0,1 1 0,0-1 0,-1 0 0,1 0 0,-1 0 0,1 1 0,-1-1 0,0 0 0,0 1 0,0-1 0,0 0 0,-1 1 0,1-1 0,0 0 0,-1 0 0,-1 3 0,-2 9 0,0-1 0,-1 1 0,-1-1 0,-8 14 0,13-25 0,-4 6 0,1 0 0,0 1 0,0-1 0,1 1 0,0 0 0,-2 14 0,4-20 0,1-1 0,0 0 0,1 0 0,-1 0 0,0 1 0,1-1 0,-1 0 0,1 0 0,0 0 0,-1 0 0,1 0 0,0 0 0,0 0 0,1 0 0,-1 0 0,0 0 0,1-1 0,-1 1 0,1 0 0,-1-1 0,1 1 0,0-1 0,-1 0 0,1 1 0,0-1 0,0 0 0,0 0 0,0 0 0,0-1 0,0 1 0,0 0 0,1-1 0,1 1 0,11 3 0,0-1 0,0 0 0,0-1 0,15 0 0,-23-2 0,0 0 0,0 0 0,0-1 0,0 0 0,0 0 0,-1 0 0,1-1 0,0 0 0,-1 0 0,13-7 0,-17 8 0,1-1 0,-1 0 0,1 0 0,-1 0 0,0 0 0,0 0 0,0 0 0,0-1 0,0 1 0,0-1 0,-1 1 0,1-1 0,-1 0 0,0 0 0,0 1 0,0-1 0,0 0 0,0 0 0,-1 0 0,1 0 0,-1 0 0,0 0 0,0 0 0,0 0 0,0 0 0,-1-4 0,-1-4 0,-1-1 0,-1 0 0,0 1 0,-1-1 0,-6-11 0,-1-4 0,11 26 0,1 0 0,-1 0 0,1 0 0,0 0 0,-1 0 0,1 0 0,0 0 0,0 0 0,0 0 0,-1 0 0,1 0 0,0 0 0,1 0 0,-1 0 0,0 0 0,0-1 0,0 1 0,1 0 0,-1 0 0,0 0 0,1 0 0,-1 0 0,1 0 0,-1 0 0,1 1 0,1-3 0,0 2 0,0-1 0,0 1 0,0 0 0,0-1 0,0 1 0,0 0 0,1 0 0,-1 1 0,0-1 0,1 0 0,3 0 0,2 0 0,1 0 0,-1 1 0,0 0 0,1 0 0,-1 1 0,12 2 0,-14-2 0,0 1 0,0 0 0,-1 1 0,1-1 0,-1 1 0,0 0 0,0 1 0,0-1 0,0 1 0,0 0 0,-1 0 0,0 1 0,0-1 0,6 9 0,0 3 0,0 1 0,-1 1 0,8 22 0,-9-20 0,21 37 0,-28-55 0,0 0 0,0 0 0,0 0 0,1 0 0,-1 0 0,1-1 0,-1 1 0,1 0 0,-1-1 0,1 0 0,0 1 0,0-1 0,0 0 0,0 0 0,0 0 0,0 0 0,0 0 0,0 0 0,0-1 0,0 1 0,1-1 0,-1 1 0,3-1 0,-3 0 0,1-1 0,-1 0 0,0 0 0,0 1 0,0-1 0,0 0 0,0-1 0,0 1 0,0 0 0,0-1 0,-1 1 0,1-1 0,0 1 0,-1-1 0,1 0 0,-1 0 0,0 0 0,0 0 0,1 0 0,-1 0 0,0 0 0,0-2 0,4-9 0,-1 0 0,0-1 0,-1 1 0,-1-1 0,2-21 0,1-4 0,-6 38 0,1 1 0,0-1 0,0 1 0,0-1 0,0 0 0,1 1 0,-1-1 0,0 1 0,0-1 0,0 0 0,0 1 0,1-1 0,-1 1 0,0-1 0,0 1 0,1-1 0,-1 1 0,0-1 0,1 1 0,-1-1 0,1 1 0,-1-1 0,1 1 0,-1-1 0,1 1 0,-1 0 0,1-1 0,-1 1 0,1 0 0,-1 0 0,1-1 0,0 1 0,-1 0 0,1 0 0,-1 0 0,1 0 0,0 0 0,-1 0 0,1 0 0,-1 0 0,1 0 0,0 0 0,-1 0 0,1 0 0,-1 0 0,1 0 0,1 1 0,28 19 0,-20-12 0,4 1 0,1-1 0,0 0 0,0-1 0,1-1 0,0 0 0,0-1 0,0-1 0,0 0 0,1-1 0,25 1 0,-39-4 0,1 0 0,-1 0 0,0 0 0,0-1 0,0 1 0,0-1 0,1 1 0,-1-1 0,0 0 0,0 0 0,0 0 0,0-1 0,-1 1 0,1-1 0,0 0 0,-1 0 0,1 0 0,-1 0 0,1 0 0,-1 0 0,0 0 0,4-6 0,-4 4 0,-1 1 0,1-1 0,-1 0 0,1 0 0,-1 0 0,0 0 0,-1 0 0,1 0 0,-1 0 0,1 0 0,-1 0 0,-1 0 0,1-1 0,0 1 0,-1 0 0,0 0 0,-2-6 0,-1-1 0,-1 0 0,0 1 0,0-1 0,-1 1 0,0 0 0,-1 0 0,0 1 0,-13-14 0,13 17 0,1 0 0,-1 0 0,0 0 0,0 1 0,-1 0 0,0 0 0,0 1 0,0 0 0,0 0 0,0 1 0,-16-4 0,22 7 0,0-1 0,0 1 0,-1 0 0,1 0 0,0 0 0,0 0 0,0 0 0,0 0 0,-1 1 0,1-1 0,0 1 0,0 0 0,-3 1 0,5-2 0,-1 1 0,1-1 0,-1 1 0,1-1 0,-1 1 0,1-1 0,0 1 0,-1 0 0,1-1 0,0 1 0,-1 0 0,1-1 0,0 1 0,0 0 0,0-1 0,0 1 0,-1 0 0,1-1 0,0 1 0,0 0 0,0 0 0,1-1 0,-1 1 0,0 0 0,0-1 0,0 1 0,0 0 0,1-1 0,-1 1 0,0 0 0,1-1 0,-1 1 0,0 0 0,1-1 0,-1 1 0,1-1 0,-1 1 0,1-1 0,-1 1 0,1-1 0,-1 1 0,1-1 0,0 1 0,27 23-1365,8 0-5461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23 111 24575,'-13'-26'0,"13"26"0,0 0 0,-1 0 0,1 0 0,0 0 0,0 0 0,0-1 0,0 1 0,0 0 0,0 0 0,-1 0 0,1 0 0,0 0 0,0 0 0,0 0 0,0 0 0,0 0 0,-1 0 0,1 0 0,0 0 0,0 0 0,0 0 0,0 0 0,0 0 0,-1 0 0,1 0 0,0 0 0,0 0 0,0 0 0,0 0 0,-1 0 0,1 0 0,0 0 0,0 0 0,0 0 0,0 0 0,0 0 0,0 0 0,-1 0 0,1 1 0,0-1 0,0 0 0,0 0 0,0 0 0,0 0 0,0 0 0,-3 18 0,3-14 0,0 0 0,0 1 0,1-1 0,0 0 0,0 0 0,0 1 0,0-1 0,1 0 0,-1 0 0,1 0 0,0 0 0,0 0 0,1-1 0,-1 1 0,1-1 0,0 1 0,-1-1 0,2 0 0,-1 0 0,0 0 0,6 3 0,-3-2 0,1 0 0,0-1 0,0 0 0,0 0 0,1 0 0,-1-1 0,1 0 0,-1 0 0,1-1 0,0 0 0,9 0 0,-14-1 0,0 0 0,0-1 0,0 1 0,0-1 0,0 0 0,0 0 0,-1 0 0,1 0 0,0 0 0,-1-1 0,1 1 0,-1-1 0,1 0 0,-1 0 0,0 0 0,0 0 0,0 0 0,0 0 0,0 0 0,0-1 0,-1 1 0,1-1 0,-1 1 0,1-1 0,-1 0 0,0 1 0,0-1 0,0 0 0,0-4 0,1 1 0,-1-1 0,1 0 0,-2 0 0,1 1 0,-1-1 0,0 0 0,0 0 0,-1 0 0,1 0 0,-2 1 0,-3-13 0,5 17 0,-1 0 0,0 0 0,0 0 0,0 0 0,0 0 0,0 0 0,0 0 0,-1 1 0,1-1 0,-1 1 0,1-1 0,-1 1 0,0-1 0,1 1 0,-1 0 0,0 0 0,0 0 0,0 0 0,0 0 0,0 0 0,0 0 0,0 1 0,0-1 0,0 1 0,0-1 0,-1 1 0,1 0 0,0 0 0,0 0 0,0 0 0,0 0 0,0 0 0,-1 1 0,1-1 0,0 1 0,0 0 0,-4 1 0,-1 1 0,1 0 0,-1 0 0,1 1 0,0 0 0,0 0 0,0 0 0,1 1 0,-1 0 0,1 0 0,-5 7 0,6-8 0,0 1 0,1 1 0,0-1 0,0 0 0,0 1 0,1 0 0,-1-1 0,1 1 0,1 0 0,-1 0 0,1 0 0,0 0 0,0 1 0,1-1 0,0 0 0,1 9 0,0-10 0,0 0 0,1 0 0,-1 0 0,1 0 0,1-1 0,-1 1 0,0-1 0,1 1 0,0-1 0,0 0 0,1 0 0,-1 0 0,1 0 0,-1-1 0,1 0 0,0 1 0,1-1 0,-1-1 0,0 1 0,7 2 0,6 3 0,1-1 0,0-1 0,0 0 0,0-2 0,1 0 0,0-1 0,0-1 0,0 0 0,0-2 0,0 0 0,32-5 0,-31 2 0,1-1 0,0-1 0,-1-1 0,0 0 0,0-2 0,-1 0 0,0-1 0,0-1 0,-1-1 0,22-17 0,-30 19 0,0-1 0,0 0 0,-1 0 0,0-1 0,13-21 0,-19 29 0,-1-1 0,0 0 0,0 1 0,0-1 0,0 0 0,-1 0 0,0 0 0,1 0 0,-2 0 0,1 0 0,0 0 0,-1 0 0,0 0 0,1-1 0,-2 1 0,1 0 0,0 0 0,-1 0 0,0 0 0,0 0 0,0 0 0,-1 0 0,-2-6 0,1 7 0,0 0 0,0 0 0,0 0 0,-1 0 0,1 0 0,-1 1 0,0-1 0,1 1 0,-1 0 0,0 0 0,-1 0 0,1 1 0,0 0 0,0 0 0,-1 0 0,1 0 0,0 0 0,-1 1 0,-6 0 0,-1 0 0,0 0 0,-1 1 0,2 1 0,-1-1 0,0 2 0,-13 4 0,16-3 0,0 0 0,1 0 0,-1 1 0,1 0 0,0 1 0,1 0 0,-13 12 0,17-16 0,1 1 0,0-1 0,1 1 0,-1-1 0,0 1 0,1-1 0,-1 1 0,1 0 0,0 0 0,0 0 0,0 0 0,-1 5 0,2-6 0,0 0 0,0-1 0,0 1 0,1 0 0,-1 0 0,1 0 0,-1 0 0,1-1 0,-1 1 0,1 0 0,0 0 0,0-1 0,0 1 0,0-1 0,0 1 0,0-1 0,1 1 0,-1-1 0,0 1 0,1-1 0,-1 0 0,3 2 0,2 0 0,1 0 0,-1 0 0,0 0 0,1 0 0,0-1 0,-1 0 0,1-1 0,0 0 0,0 0 0,0 0 0,0-1 0,13 0 0,-6-1 0,-1-1 0,0 0 0,1 0 0,-1-2 0,22-7 0,-29 8 0,23-5 0,-28 8 0,0 0 0,0 0 0,0 1 0,0-1 0,0 0 0,0 1 0,-1-1 0,1 0 0,0 1 0,0-1 0,0 1 0,0 0 0,0-1 0,-1 1 0,1-1 0,0 1 0,0 0 0,-1 0 0,1 0 0,-1-1 0,1 1 0,-1 0 0,1 0 0,-1 0 0,1 0 0,-1 0 0,0 0 0,1 1 0,4 19 0,-1 0 0,-1 1 0,-1-1 0,-1 1 0,-3 39 0,1 4 0,29 282-120,-17-241-1125,-6-61-5581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24575,'0'5'0,"4"1"0,11-1 0,3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24575,'-2'25'0,"0"-1"0,1 1 0,1-1 0,2 1 0,0-1 0,2 1 0,9 32 0,-5-17 0,10 44 0,12 77 0,-30-156 0,1-1 0,-1 0 0,0 1 0,0-1 0,-1 0 0,1 1 0,-1-1 0,0 0 0,-2 5 0,3-8 0,-1 0 0,1 0 0,-1 0 0,1 0 0,-1-1 0,0 1 0,1 0 0,-1 0 0,0-1 0,1 1 0,-1 0 0,0-1 0,0 1 0,0-1 0,0 1 0,1-1 0,-1 1 0,0-1 0,0 0 0,0 1 0,0-1 0,0 0 0,0 0 0,0 0 0,0 0 0,0 0 0,0 0 0,0 0 0,0 0 0,0 0 0,0 0 0,0 0 0,0-1 0,0 1 0,0 0 0,0-1 0,0 1 0,0-1 0,0 1 0,1-1 0,-1 1 0,0-1 0,-1 0 0,-5-5 0,-1 0 0,1 0 0,0 0 0,0-1 0,1 0 0,0 0 0,0-1 0,1 0 0,0 0 0,-5-9 0,5 7 0,0-1 0,0 1 0,1-1 0,1 0 0,0 0 0,0-1 0,1 1 0,-1-13 0,4 19 0,-1 0 0,1 0 0,0 1 0,0-1 0,0 0 0,1 1 0,0-1 0,0 1 0,0 0 0,0-1 0,1 1 0,0 0 0,0 0 0,0 1 0,0-1 0,0 1 0,1-1 0,-1 1 0,1 0 0,0 1 0,0-1 0,0 0 0,0 1 0,7-3 0,11-4 0,0 0 0,1 1 0,34-7 0,-53 14 0,11-3 0,-2 0 0,0 1 0,0 0 0,0 1 0,0 1 0,0 0 0,21 1 0,-32 0 0,-1 1 0,1-1 0,-1 1 0,1-1 0,-1 1 0,1-1 0,-1 1 0,0 0 0,0 0 0,1 0 0,-1 0 0,0 0 0,0 0 0,0 0 0,0 0 0,0 0 0,0 0 0,0 1 0,0-1 0,-1 0 0,1 1 0,0-1 0,-1 0 0,1 1 0,-1-1 0,1 1 0,-1-1 0,0 1 0,0-1 0,0 1 0,0-1 0,0 1 0,0 0 0,0-1 0,0 2 0,-2 9 0,0 1 0,0-1 0,-6 18 0,2-10 0,4-9 0,0-1 0,1 1 0,0 0 0,0 0 0,1 0 0,1-1 0,-1 1 0,4 11 0,-4-20 0,1 1 0,0 0 0,0 0 0,0-1 0,0 1 0,1 0 0,-1-1 0,0 1 0,1-1 0,0 0 0,0 0 0,0 1 0,0-1 0,0 0 0,0 0 0,0-1 0,1 1 0,-1 0 0,1-1 0,-1 0 0,1 1 0,-1-1 0,1 0 0,0 0 0,0-1 0,-1 1 0,1 0 0,0-1 0,0 0 0,0 0 0,0 0 0,0 0 0,0 0 0,-1 0 0,4-1 0,-3 0 0,1 1 0,-1-1 0,0 1 0,0-1 0,0 0 0,0 0 0,0-1 0,0 1 0,0-1 0,0 1 0,-1-1 0,1 0 0,0 0 0,-1 0 0,0 0 0,1 0 0,-1-1 0,2-2 0,-1 0 0,-1 1 0,0 0 0,0-1 0,0 1 0,0-1 0,-1 1 0,0-1 0,0 0 0,0 1 0,-1-1 0,1-6 0,-1 2 0,-1 1 0,1 0 0,-1-1 0,-1 1 0,0 0 0,0 0 0,0 0 0,-1 0 0,0 0 0,-1 0 0,0 1 0,0 0 0,-9-13 0,6 14-57,1 1 0,-1-1 1,0 1-1,0 1 0,0-1 0,-1 1 0,0 1 0,1-1 0,-1 1 0,-1 0 0,1 1 1,0 0-1,-1 1 0,1-1 0,-1 2 0,1-1 0,-1 1 0,1 0 0,-1 1 1,1 0-1,-1 0 0,1 1 0,-9 3 0,-14 7-6769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126 193 24575,'0'-1'0,"0"1"0,0-1 0,1 0 0,-1 0 0,0 1 0,0-1 0,0 0 0,0 0 0,0 1 0,-1-1 0,1 0 0,0 1 0,0-1 0,0 0 0,-1 0 0,1 1 0,0-1 0,-1 0 0,1 1 0,0-1 0,-1 0 0,1 1 0,-1-1 0,1 1 0,-1-1 0,1 1 0,-1-1 0,0 1 0,1-1 0,-1 1 0,0 0 0,0-1 0,-1 1 0,1 0 0,-1 1 0,1-1 0,-1 0 0,1 1 0,-1-1 0,1 1 0,-1 0 0,1-1 0,-1 1 0,1 0 0,0 0 0,0 0 0,-2 1 0,-6 6 0,1 0 0,0 0 0,-9 12 0,11-11 0,-1 1 0,1 0 0,1 0 0,0 1 0,0 0 0,1 0 0,1 0 0,-5 20 0,7-27 0,1 0 0,-1 0 0,1 0 0,0 0 0,0 0 0,0 0 0,1 0 0,-1 0 0,1-1 0,0 1 0,0 0 0,0 0 0,1-1 0,-1 1 0,1 0 0,0-1 0,0 0 0,0 1 0,1-1 0,-1 0 0,1 0 0,-1 0 0,1-1 0,0 1 0,0-1 0,0 1 0,1-1 0,-1 0 0,6 3 0,-1-2 0,1 0 0,-1-1 0,1 0 0,0 0 0,-1-1 0,1 0 0,0 0 0,0-1 0,0 0 0,13-3 0,-19 3 0,0 0 0,0-1 0,0 1 0,0-1 0,0 1 0,0-1 0,-1 0 0,1-1 0,0 1 0,-1 0 0,1-1 0,-1 1 0,1-1 0,-1 0 0,0 0 0,1 0 0,-1 0 0,0 0 0,-1 0 0,1-1 0,0 1 0,0-1 0,-1 1 0,0-1 0,1 0 0,-1 1 0,0-1 0,0 0 0,-1 0 0,1 0 0,-1 0 0,1 0 0,-1 1 0,0-1 0,0-4 0,-1 2 0,1 1 0,-1-1 0,0 1 0,-1-1 0,1 1 0,-1 0 0,0 0 0,0 0 0,0 0 0,-1 0 0,1 0 0,-1 0 0,0 1 0,0-1 0,0 1 0,0 0 0,-8-5 0,-3-2 0,-1 1 0,0 0 0,-22-8 0,11 4 0,26 13 0,0 0 0,0 0 0,1 0 0,-1 0 0,0 0 0,0 0 0,1 0 0,-1 0 0,0 0 0,0 0 0,0 0 0,1 0 0,-1 0 0,0 0 0,0 0 0,1-1 0,-1 1 0,0 0 0,0 0 0,0 0 0,0 0 0,1-1 0,-1 1 0,0 0 0,0 0 0,0 0 0,0-1 0,0 1 0,0 0 0,0 0 0,1-1 0,-1 1 0,0 0 0,0 0 0,0-1 0,0 1 0,0 0 0,0 0 0,0-1 0,0 1 0,0 0 0,0 0 0,0 0 0,-1-1 0,1 1 0,0 0 0,0 0 0,0-1 0,0 1 0,0 0 0,0 0 0,0 0 0,-1-1 0,1 1 0,0 0 0,0 0 0,0 0 0,0 0 0,-1-1 0,1 1 0,0 0 0,0 0 0,0 0 0,-1 0 0,1 0 0,0 0 0,-1-1 0,26-5 0,-21 5 0,162-40 0,-164 40 0,1 0 0,-1 1 0,0-1 0,1 1 0,-1 0 0,0-1 0,1 1 0,-1 0 0,0 0 0,1 1 0,-1-1 0,0 0 0,1 1 0,-1-1 0,0 1 0,3 1 0,-4-1 0,0 0 0,0 1 0,0-1 0,0 0 0,0 1 0,-1-1 0,1 0 0,-1 1 0,1-1 0,-1 1 0,1-1 0,-1 1 0,0-1 0,0 1 0,1 0 0,-1-1 0,-1 1 0,1-1 0,0 1 0,0-1 0,0 1 0,-1-1 0,1 1 0,-2 2 0,-9 37 0,4-19 0,-6 36 0,12-53 0,0 1 0,1-1 0,0 0 0,0 0 0,0 1 0,0-1 0,1 0 0,0 1 0,0-1 0,1 0 0,-1 0 0,4 6 0,-5-9 0,0-1 0,1 0 0,0 1 0,-1-1 0,1 0 0,0 0 0,-1 0 0,1 1 0,0-1 0,0 0 0,0 0 0,0 0 0,0 0 0,0 0 0,0-1 0,0 1 0,1 0 0,-1 0 0,0-1 0,0 1 0,1-1 0,-1 1 0,1-1 0,-1 1 0,0-1 0,1 0 0,-1 0 0,1 0 0,-1 0 0,0 0 0,1 0 0,-1 0 0,1 0 0,-1 0 0,0-1 0,1 1 0,-1 0 0,0-1 0,1 0 0,-1 1 0,0-1 0,0 0 0,2 0 0,1-3 0,1 1 0,-1-1 0,-1 0 0,1 0 0,-1-1 0,1 1 0,-1-1 0,-1 1 0,1-1 0,2-6 0,5-18 0,-1-1 0,-2 0 0,0-1 0,1-32 0,9-41 0,-17 103 0,0-1 0,0 1 0,1-1 0,-1 1 0,1-1 0,-1 1 0,1 0 0,-1-1 0,1 1 0,0 0 0,0-1 0,-1 1 0,1 0 0,0 0 0,0 0 0,2-2 0,-2 3 0,0 0 0,-1-1 0,1 1 0,0 0 0,0 0 0,-1 0 0,1 0 0,0 0 0,0 0 0,-1 0 0,1 0 0,0 0 0,-1 0 0,1 1 0,0-1 0,-1 0 0,1 0 0,0 1 0,-1-1 0,1 0 0,0 1 0,-1-1 0,1 1 0,0 0 0,5 5 0,1 0 0,-1 1 0,-1-1 0,8 13 0,0-2 0,-7-9 0,1 0 0,1-1 0,0 0 0,0 0 0,0 0 0,1-1 0,16 9 0,-22-14 0,-1 0 0,1 0 0,0 1 0,0-2 0,0 1 0,0 0 0,0 0 0,0-1 0,0 0 0,0 0 0,0 0 0,0 0 0,0 0 0,0 0 0,0-1 0,0 1 0,0-1 0,0 0 0,0 0 0,0 0 0,0-1 0,-1 1 0,1 0 0,0-1 0,-1 0 0,1 0 0,-1 0 0,0 0 0,0 0 0,4-5 0,-1 0 0,0-1 0,-1 0 0,0-1 0,0 1 0,-1 0 0,0-1 0,-1 0 0,0 0 0,0 0 0,-1 0 0,0 0 0,-1 0 0,0 0 0,0 0 0,-1 0 0,-3-16 0,4 23 0,0 1 0,0 0 0,0 0 0,-1 0 0,1 0 0,0 0 0,-1 0 0,1 0 0,-1 0 0,1 0 0,-1 0 0,1 0 0,-1 0 0,0 1 0,0-1 0,1 0 0,-1 0 0,0 0 0,0 1 0,0-1 0,0 0 0,0 1 0,0-1 0,0 1 0,0-1 0,0 1 0,0 0 0,0-1 0,0 1 0,0 0 0,0 0 0,0 0 0,0 0 0,0 0 0,-2 0 0,1 1 0,0-1 0,0 1 0,1 0 0,-1 0 0,0 0 0,0 1 0,1-1 0,-1 0 0,1 1 0,-1-1 0,1 1 0,-1-1 0,1 1 0,0 0 0,0-1 0,0 1 0,0 0 0,-2 3 0,-1 8 0,1-1 0,-1 1 0,2-1 0,0 1 0,0 0 0,2 0 0,-1 0 0,1 0 0,1 0 0,1 0 0,0 0 0,4 17 0,-4-22 0,0-1 0,0 1 0,1 0 0,0-1 0,1 0 0,-1 1 0,1-1 0,0-1 0,1 1 0,0-1 0,0 1 0,0-1 0,1-1 0,0 1 0,0-1 0,0 0 0,1 0 0,0-1 0,0 0 0,0 0 0,8 3 0,-11-6 0,0 0 0,0 0 0,-1 0 0,1-1 0,0 1 0,0-1 0,0 0 0,0 0 0,0 0 0,0-1 0,0 0 0,0 1 0,0-1 0,0 0 0,-1-1 0,1 1 0,7-5 0,-5 2 0,1-1 0,-1 0 0,0 0 0,-1-1 0,1 1 0,-1-1 0,8-12 0,-13 18 0,1-1 0,-1 1 0,1 0 0,0 0 0,-1 0 0,1 0 0,-1-1 0,1 1 0,-1 0 0,1 0 0,0 0 0,-1 0 0,1 1 0,-1-1 0,1 0 0,0 0 0,-1 0 0,1 0 0,-1 0 0,1 1 0,-1-1 0,1 0 0,-1 1 0,1-1 0,-1 0 0,1 1 0,-1-1 0,0 0 0,1 1 0,-1-1 0,1 1 0,-1-1 0,0 1 0,1 0 0,20 11 0,-17-12 0,0 1 0,1 0 0,-1 0 0,0 0 0,0 0 0,0 1 0,0-1 0,0 1 0,0 0 0,0 0 0,-1 1 0,1-1 0,4 5 0,-4-2 0,0 0 0,0 0 0,-1 1 0,1-1 0,-1 0 0,0 1 0,-1 0 0,4 11 0,6 21 0,-1 0 0,-2 0 0,-2 1 0,4 65 0,-11-99 5,0 1-1,-1 0 1,0-1-1,0 1 0,0-1 1,0 1-1,-1-1 1,0 0-1,0 0 1,-1 0-1,1 0 0,-1 0 1,0 0-1,0 0 1,-1-1-1,0 0 1,1 0-1,-1 0 1,-1 0-1,1 0 0,0-1 1,-1 0-1,0 0 1,0 0-1,0-1 1,-7 4-1,-3-1-169,1 0 0,-1-1 0,0-1 0,0 0 0,0-1 0,0-1 0,-1 0 0,-21-2 0,-6-3-6661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43 24575,'-1'15'0,"-6"21"0,1-12 0,5-18 0,0 1 0,0 0 0,0-1 0,1 1 0,0-1 0,0 1 0,1 0 0,0-1 0,0 1 0,0-1 0,5 11 0,-5-14 0,1 1 0,0-1 0,0 0 0,0-1 0,0 1 0,0 0 0,1-1 0,-1 1 0,1-1 0,0 0 0,0 1 0,0-1 0,0-1 0,0 1 0,0 0 0,0-1 0,1 0 0,-1 0 0,1 0 0,-1 0 0,1 0 0,-1-1 0,5 1 0,-5 0 0,0-1 0,0 0 0,0 0 0,0 0 0,0 0 0,0 0 0,0-1 0,0 1 0,0-1 0,0 0 0,0 0 0,0 0 0,-1 0 0,1 0 0,0 0 0,-1-1 0,1 0 0,-1 1 0,1-1 0,-1 0 0,0 0 0,0 0 0,0-1 0,0 1 0,0 0 0,0-1 0,-1 1 0,1-1 0,-1 0 0,1 0 0,1-5 0,-2 3 0,0 0 0,0-1 0,0 1 0,-1 0 0,1-1 0,-1 1 0,-1-1 0,1 1 0,-1 0 0,0-1 0,0 1 0,0 0 0,-1-1 0,0 1 0,0 0 0,0 0 0,-4-5 0,2 3 0,-1 1 0,0-1 0,0 1 0,-1 0 0,0 1 0,0-1 0,0 1 0,0 1 0,-1-1 0,0 1 0,0 0 0,0 0 0,-1 1 0,1 0 0,-1 0 0,0 1 0,0 0 0,0 1 0,0-1 0,0 1 0,-12 1 0,18 0 0,0 0 0,0 0 0,0 1 0,0-1 0,0 0 0,0 1 0,1 0 0,-1-1 0,0 1 0,0 0 0,1 0 0,-1 0 0,1 0 0,-1 0 0,1 0 0,-1 1 0,1-1 0,0 0 0,-1 1 0,1-1 0,0 1 0,0 0 0,0-1 0,0 1 0,-1 2 0,2-3 0,0 1 0,0-1 0,0 1 0,0-1 0,0 1 0,1-1 0,-1 0 0,0 1 0,1-1 0,-1 1 0,1-1 0,-1 0 0,1 1 0,0-1 0,-1 0 0,1 0 0,0 0 0,0 1 0,0-1 0,0 0 0,0 0 0,0 0 0,0-1 0,0 1 0,1 0 0,-1 0 0,0 0 0,0-1 0,1 1 0,-1-1 0,0 1 0,1-1 0,1 1 0,7 2 0,0 0 0,-1-1 0,1 0 0,0 0 0,0-1 0,0-1 0,0 1 0,0-2 0,0 1 0,0-1 0,0-1 0,17-4 0,-14 1 0,0 0 0,0-1 0,-1 0 0,1-1 0,-2 0 0,1-1 0,-1 0 0,17-16 0,-27 23 0,-1 0 0,1 0 0,0 0 0,0 0 0,0 0 0,0 0 0,1 1 0,-1-1 0,0 0 0,0 1 0,0-1 0,1 1 0,-1-1 0,0 1 0,0 0 0,1 0 0,0-1 0,-1 1 0,0 1 0,-1-1 0,1 0 0,-1 0 0,1 1 0,0-1 0,-1 0 0,1 1 0,-1-1 0,1 1 0,-1-1 0,1 1 0,-1-1 0,1 1 0,-1-1 0,0 1 0,1-1 0,-1 1 0,0-1 0,1 1 0,-1 0 0,0-1 0,1 2 0,1 6 0,-1-1 0,0 1 0,0 0 0,0 13 0,-1-7 0,1 0 0,0 11 0,1-1 0,1 1 0,1-1 0,1 0 0,9 27 0,-13-49 0,-1-1 0,1 1 0,-1-1 0,1 1 0,0-1 0,-1 1 0,1-1 0,0 0 0,0 1 0,0-1 0,0 0 0,0 0 0,0 0 0,0 0 0,0 0 0,1 0 0,-1 0 0,0 0 0,1 0 0,-1 0 0,1-1 0,-1 1 0,1-1 0,-1 1 0,1-1 0,-1 1 0,1-1 0,-1 0 0,1 0 0,-1 0 0,1 0 0,0 0 0,-1 0 0,1 0 0,-1-1 0,1 1 0,-1 0 0,1-1 0,-1 1 0,1-1 0,-1 0 0,1 1 0,-1-1 0,0 0 0,1 0 0,-1 0 0,0 0 0,2-2 0,6-5 0,0 0 0,-1 0 0,0 0 0,-1-1 0,9-13 0,20-46 0,-31 56 0,1 0 0,0 0 0,0 0 0,2 0 0,-1 1 0,1 1 0,1-1 0,13-12 0,-21 21 0,0 1 0,0 0 0,0 0 0,1 0 0,-1 0 0,0 1 0,0-1 0,1 0 0,-1 0 0,0 1 0,1-1 0,-1 1 0,1-1 0,-1 1 0,0 0 0,1-1 0,-1 1 0,1 0 0,-1 0 0,1 0 0,-1 0 0,1 0 0,-1 0 0,1 1 0,-1-1 0,1 0 0,-1 1 0,1-1 0,-1 1 0,0 0 0,1-1 0,-1 1 0,0 0 0,0 0 0,1 0 0,-1 0 0,0 0 0,0 0 0,0 0 0,0 0 0,0 0 0,0 0 0,-1 1 0,1-1 0,0 0 0,-1 1 0,1-1 0,0 2 0,3 7 0,-1 1 0,0 0 0,-1 0 0,3 21 0,-5-27-68,0 0 0,1 1-1,-1-1 1,1 0 0,0 0 0,1 0-1,-1 0 1,1 0 0,0-1 0,0 1-1,1 0 1,-1-1 0,1 0 0,0 1-1,0-1 1,1 0 0,-1-1 0,1 1-1,7 5 1,8 0-6758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3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56 24575,'-15'15'0,"1"0"0,-22 32 0,32-41 0,0 0 0,0 0 0,1 1 0,0-1 0,0 1 0,1 0 0,0 0 0,0 0 0,1 0 0,-1 1 0,1 8 0,1-14 0,0 0 0,0 0 0,0 0 0,0-1 0,0 1 0,1 0 0,-1 0 0,1-1 0,-1 1 0,1 0 0,0 0 0,-1-1 0,1 1 0,0-1 0,0 1 0,0-1 0,0 1 0,0-1 0,1 0 0,-1 1 0,3 1 0,-2-2 0,1 0 0,-1 0 0,1 0 0,-1 0 0,1 0 0,0-1 0,-1 1 0,1-1 0,-1 0 0,1 0 0,0 0 0,-1 0 0,5-1 0,1 0 0,0-1 0,0 0 0,-1 0 0,1-1 0,-1 0 0,1 0 0,-1-1 0,12-8 0,-11 6 0,-1 0 0,0-1 0,0 0 0,-1 0 0,0-1 0,0 0 0,-1 0 0,0 0 0,0-1 0,-1 1 0,0-1 0,0 0 0,-1 0 0,0-1 0,-1 1 0,0-1 0,-1 1 0,0-1 0,0-14 0,-1 22 0,0-1 0,0 1 0,-1 0 0,1-1 0,-1 1 0,1 0 0,-1-1 0,0 1 0,0 0 0,0 0 0,0 0 0,-1 0 0,1 0 0,0 0 0,-1 0 0,1 1 0,-1-1 0,0 0 0,1 1 0,-1-1 0,0 1 0,0 0 0,0 0 0,0-1 0,0 1 0,-1 1 0,1-1 0,0 0 0,0 0 0,-1 1 0,1-1 0,0 1 0,-1 0 0,1 0 0,0 0 0,-1 0 0,1 0 0,0 0 0,-1 1 0,1-1 0,-3 1 0,-2 1 0,-1 0 0,0 0 0,1 1 0,-1 0 0,1 0 0,0 1 0,0 0 0,0 0 0,0 0 0,1 1 0,-7 6 0,6-4 0,1 1 0,0 0 0,0 0 0,1 0 0,0 1 0,0 0 0,1 0 0,0 0 0,0 0 0,1 1 0,1-1 0,0 1 0,0 0 0,1 0 0,-1 19 0,2-23 0,1 1 0,-1 0 0,1-1 0,1 1 0,-1-1 0,1 1 0,0-1 0,1 0 0,-1 0 0,1 0 0,0 0 0,1 0 0,-1-1 0,1 1 0,1-1 0,-1 0 0,1 0 0,-1-1 0,1 1 0,0-1 0,1 0 0,-1 0 0,1-1 0,9 5 0,-2-3 14,-1 0-1,1-1 0,0-1 0,0 0 1,0-1-1,0 0 0,0-1 1,21 0-1,-25-2-119,0 1 0,0-1 0,-1-1 0,1 1 0,-1-2 0,0 1-1,1-1 1,-1 0 0,0-1 0,-1 0 0,1 0 0,0-1 0,12-10 0,1-7-6720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4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0 716 24575,'9'0'0,"244"-6"0,-201 2 0,1-3 0,90-23 0,-101 18 0,0-2 0,0-2 0,-1-2 0,-1-1 0,-1-2 0,-1-2 0,49-39 0,-71 49 0,-1 0 0,0-1 0,-1-1 0,-1-1 0,0 1 0,-1-2 0,-1 0 0,0 0 0,-1-1 0,-2-1 0,1 1 0,-2-1 0,-1-1 0,0 1 0,-1-1 0,-1 0 0,-1 0 0,0-27 0,-3 35 0,0 1 0,-1-1 0,-5-20 0,6 29 0,0 1 0,-1 0 0,1 0 0,-1-1 0,0 1 0,0 0 0,0 0 0,0 0 0,0 0 0,0 0 0,0 0 0,-1 0 0,1 1 0,-1-1 0,1 0 0,-1 1 0,0-1 0,1 1 0,-1 0 0,0-1 0,0 1 0,0 0 0,0 0 0,-5-1 0,6 2 0,0 0 0,-1 0 0,1 0 0,0 0 0,-1 0 0,1 0 0,-1 1 0,1-1 0,0 0 0,-1 1 0,1-1 0,0 1 0,0 0 0,0-1 0,-1 1 0,1 0 0,0 0 0,0 0 0,0 0 0,0 0 0,0 0 0,-1 1 0,-19 32 0,4-6 0,-40 32 0,33-36 0,1 0 0,-31 44 0,43-52 0,1 0 0,1 1 0,0 0 0,1 0 0,1 1 0,-6 23 0,13-41 0,0 0 0,-1 0 0,1 1 0,0-1 0,0 0 0,0 0 0,0 1 0,0-1 0,0 0 0,0 0 0,0 1 0,0-1 0,0 0 0,0 0 0,0 1 0,0-1 0,0 0 0,0 0 0,0 1 0,0-1 0,0 0 0,0 0 0,0 1 0,0-1 0,0 0 0,1 0 0,-1 0 0,0 1 0,0-1 0,0 0 0,0 0 0,1 0 0,-1 1 0,0-1 0,0 0 0,0 0 0,1 0 0,-1 0 0,0 0 0,1 1 0,9-7 0,12-16 0,8-18 0,-1-2 0,-2 0 0,28-61 0,9-14 0,-62 113 0,0 0 0,0 1 0,1-1 0,0 1 0,-1-1 0,1 1 0,1 0 0,-1 0 0,0 0 0,1 0 0,4-2 0,-7 5 0,1-1 0,-1 1 0,1-1 0,0 1 0,0 0 0,-1 0 0,1 0 0,0 0 0,-1 0 0,1 0 0,0 1 0,-1-1 0,1 0 0,0 1 0,-1 0 0,1-1 0,-1 1 0,1 0 0,-1-1 0,1 1 0,-1 0 0,0 0 0,1 0 0,-1 1 0,0-1 0,0 0 0,0 0 0,0 1 0,0-1 0,0 0 0,1 3 0,17 25 0,-2 0 0,-1 1 0,23 61 0,-9-18 0,46 79-1365,-41-90-5461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 24575,'0'-8'0,"0"-9"0,0 5 0,4 7 0,11 15 0,7 13 0,4 9 0,7 6 0,7 7 0,4-1 0,5-2 0,3-5 0,1-4 0,-4-3 0,-6-2 0,-14-11 0,-13-8-8191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6 24575,'0'-4'0,"0"3"0,-4 10 0,-7 12 0,-9 13 0,-7 12 0,-7 9 0,-2 3 0,0 1 0,2-1 0,3-6 0,1-7 0,6-7 0,8-10-8191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3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1 732 24575,'8'-27'0,"1"0"0,2 0 0,0 1 0,2 1 0,0 0 0,2 1 0,1 0 0,1 1 0,25-25 0,23-19 0,108-84 0,-49 45 0,-112 96 0,0-1 0,0-1 0,-1 0 0,18-27 0,-28 38 0,0 0 0,0-1 0,-1 1 0,1-1 0,0 1 0,-1 0 0,1-1 0,-1 1 0,0-1 0,1 1 0,-1-1 0,0 1 0,0-1 0,0 0 0,0 1 0,0-1 0,0 1 0,0-1 0,-1-1 0,0 2 0,1 0 0,-1 0 0,0 0 0,0 0 0,0 0 0,1 0 0,-1 0 0,0 1 0,0-1 0,0 0 0,0 0 0,0 1 0,0-1 0,0 1 0,-1-1 0,1 1 0,0 0 0,-2-1 0,-3 0 0,0 0 0,0 1 0,0 0 0,0 0 0,0 0 0,0 1 0,0-1 0,-8 4 0,4-1 0,0 0 0,0 1 0,1 1 0,-1-1 0,1 2 0,0-1 0,0 1 0,1 1 0,-15 13 0,20-17 0,0 1 0,0-1 0,0 1 0,0-1 0,1 1 0,-1 0 0,1 0 0,0 0 0,0 0 0,1 0 0,-1 1 0,1-1 0,0 0 0,0 1 0,0-1 0,1 1 0,-1-1 0,1 1 0,0-1 0,1 1 0,-1-1 0,1 1 0,0-1 0,0 1 0,2 5 0,1-1 0,0-1 0,1 0 0,0 0 0,0-1 0,0 1 0,1-1 0,0-1 0,11 10 0,6 3 0,33 20 0,-31-22 0,27 23 0,-46-34 0,1 0 0,0 1 0,-1 0 0,-1 0 0,1 0 0,-1 1 0,0 0 0,3 8 0,-7-13 0,1-1 0,-2 1 0,1-1 0,0 0 0,0 1 0,-1-1 0,1 1 0,-1 0 0,0-1 0,0 1 0,0-1 0,0 1 0,0 0 0,0-1 0,-1 1 0,0-1 0,1 1 0,-1-1 0,0 1 0,0-1 0,0 0 0,0 0 0,-1 1 0,1-1 0,-1 0 0,1 0 0,-1 0 0,-2 2 0,1-1 0,-1 0 0,0 0 0,0-1 0,0 1 0,-1-1 0,1 0 0,0 0 0,-1-1 0,0 1 0,1-1 0,-1 0 0,0 0 0,1-1 0,-8 1 0,11-1-28,-1 0-1,1 1 1,-1-1-1,1 0 1,0 0 0,-1-1-1,1 1 1,-1 0-1,1 0 1,0-1-1,-1 1 1,1-1-1,-1 1 1,1-1 0,0 0-1,0 1 1,-1-1-1,1 0 1,0 0-1,0 0 1,0 0 0,0 0-1,0 0 1,0 0-1,0 0 1,0 0-1,1 0 1,-1-1-1,0 1 1,1 0 0,-1-1-1,1 1 1,-1 0-1,1-1 1,0 1-1,-1-1 1,1 1-1,0-1 1,0 1 0,0 0-1,0-1 1,0 1-1,0-1 1,1 1-1,-1-1 1,0 1-1,1-2 1,7-24-6798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24575,'0'5'0,"0"10"0,0 16 0,0 11 0,-5 8 0,0 9 0,-1 3 0,1 0 0,2-2 0,1-2 0,1-2 0,1-6 0,0-7 0,0-6 0,0-15 0,0-19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 24575,'4'0'0,"11"-5"0,7-1 0,9-4 0,8-1 0,10-2 0,6 0 0,3 3 0,0-1 0,-5 1 0,-7 2 0,-7 3 0,-15 1 0,-16 3 0,-13 0 0,-11 6 0,-2 1-8191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38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5 128 24575,'-4'-5'0,"7"-1"0,12 1 0,12 0 0,15 2 0,14 1 0,15 1 0,14 1 0,9-5 0,12 0 0,5-5 0,2 0 0,-1-4 0,-10 2 0,-14-3 0,-13 2 0,-14 3 0,-18 4-8191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1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24575,'1'-1'0,"-1"0"0,0 0 0,1 0 0,-1 0 0,0 0 0,1 0 0,-1 0 0,1 0 0,0 1 0,-1-1 0,1 0 0,0 0 0,-1 1 0,1-1 0,0 0 0,0 1 0,0-1 0,0 1 0,-1-1 0,1 1 0,0-1 0,0 1 0,0 0 0,0-1 0,0 1 0,0 0 0,2 0 0,34-5 0,-31 4 0,192-7 0,-29 3 0,361-13 0,-61 5 0,-79 2 0,-342 16-1365,-28 1-5461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4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24575,'387'0'0,"1440"16"0,-817-6 0,-999-10-119,24 1 370,-34-1-326,0 0 0,1 0 1,-1 0-1,0 1 0,1-1 0,-1 1 0,0-1 0,0 1 0,1-1 1,-1 1-1,0-1 0,0 1 0,0 0 0,0 0 0,0 0 0,0 0 1,0 0-1,0 0 0,1 2 0,1 8-6751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6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1 133 24575,'417'-26'0,"-205"-3"0,250-28 0,2 36 0,-457 21-136,0 0-1,1 1 1,-1 0-1,0 0 1,0 1-1,0-1 1,-1 2-1,1-1 0,7 4 1,6 6-6690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8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24575,'0'-1'0,"0"0"0,1 0 0,-1 0 0,1 0 0,-1 0 0,1 0 0,-1 0 0,1 0 0,0 1 0,-1-1 0,1 0 0,0 0 0,0 1 0,-1-1 0,1 0 0,0 1 0,0-1 0,0 0 0,0 1 0,0-1 0,0 1 0,0 0 0,0-1 0,0 1 0,0 0 0,0 0 0,0 0 0,2-1 0,38-3 0,-33 4 0,495-5 0,-286 7 0,1037-30 0,-651 9 0,652 30 0,-685 0-1365,-543-12-5461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9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57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81 373 24575,'-16'40'0,"1"1"0,3 1 0,1-1 0,2 2 0,2-1 0,2 1 0,0 49 0,5-90 0,0 6 0,0-1 0,0 1 0,1-1 0,2 9 0,-3-15 0,0 0 0,0 0 0,1 0 0,-1 0 0,0 0 0,0-1 0,1 1 0,-1 0 0,1 0 0,-1 0 0,0 0 0,1-1 0,0 1 0,-1 0 0,1-1 0,-1 1 0,1 0 0,0-1 0,0 1 0,-1-1 0,1 1 0,0-1 0,0 1 0,-1-1 0,1 1 0,0-1 0,0 0 0,0 0 0,0 1 0,0-1 0,0 0 0,0 0 0,0 0 0,-1 0 0,1 0 0,0 0 0,0 0 0,0 0 0,0 0 0,0-1 0,0 1 0,0 0 0,0-1 0,1 0 0,7-4 0,1-1 0,-1-1 0,-1 0 0,1 0 0,-1 0 0,11-14 0,1 0 0,384-332 120,26 37-1605,-325 244-5341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24575,'4'3'0,"0"0"0,0-1 0,0 1 0,0-1 0,1 0 0,-1 0 0,1-1 0,0 1 0,-1-1 0,1 0 0,0 0 0,0 0 0,0-1 0,0 0 0,-1 0 0,1 0 0,0-1 0,8-1 0,-12 2 0,0 0 0,0 0 0,0 0 0,0 0 0,0 0 0,0 0 0,0 0 0,0 0 0,0 0 0,0 0 0,0 1 0,1-1 0,-1 0 0,0 1 0,-1-1 0,1 1 0,0-1 0,0 1 0,0-1 0,0 1 0,0 0 0,0-1 0,-1 1 0,1 0 0,0 0 0,-1 0 0,1-1 0,0 1 0,-1 0 0,1 0 0,-1 0 0,1 0 0,-1 0 0,0 0 0,1 2 0,1 4 0,-1 0 0,0 1 0,0-1 0,0 10 0,-1-8 0,1 284 0,-3-191 0,1-96-36,1-11 116,0-16-1101,0 20 633,0-23-6438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24575,'-8'39'0,"1"0"0,2 0 0,2 0 0,1 0 0,3 1 0,0-1 0,10 51 0,-1-41 0,1 0 0,3-1 0,2 0 0,1-1 0,30 54 0,-49-105 0,-54-114 0,48 99 0,1 0 0,1-1 0,1 1 0,0-1 0,-1-22 0,5 38 0,1 0 0,0-1 0,0 1 0,1 0 0,-1-1 0,1 1 0,0 0 0,0 0 0,0 0 0,1-1 0,0 1 0,-1 1 0,1-1 0,1 0 0,-1 0 0,0 1 0,1-1 0,0 1 0,0 0 0,0 0 0,0 0 0,0 0 0,1 1 0,-1-1 0,1 1 0,0 0 0,0 0 0,0 0 0,0 0 0,0 1 0,0-1 0,0 1 0,9-1 0,-2 0 0,0 1 0,0 0 0,0 1 0,1 0 0,-1 0 0,0 1 0,0 1 0,1 0 0,-1 0 0,-1 1 0,1 1 0,13 5 0,-13-2 0,0 0 0,0 0 0,0 1 0,-1 0 0,-1 1 0,1 0 0,-1 1 0,-1 0 0,0 0 0,0 1 0,9 17 0,-9-14 0,-1 0 0,-1 1 0,0 0 0,-1 0 0,0 1 0,-2 0 0,1 0 0,1 31 0,-5-45 0,0 0 0,0 0 0,0 0 0,0 1 0,0-1 0,0 0 0,-1 0 0,1 0 0,-1 0 0,1 1 0,-1-1 0,0 0 0,0 0 0,0 0 0,0 0 0,0 0 0,0-1 0,-1 1 0,1 0 0,0-1 0,-1 1 0,0 0 0,1-1 0,-4 3 0,2-4 0,1 1 0,0-1 0,0 1 0,0-1 0,-1 0 0,1 0 0,0 0 0,-1 0 0,1 0 0,0-1 0,0 1 0,0-1 0,-1 1 0,1-1 0,0 0 0,0 0 0,0 0 0,0 0 0,0 0 0,0 0 0,0 0 0,1-1 0,-1 1 0,-2-3 0,-1-1 0,-1-2 0,1 1 0,0-1 0,0 1 0,1-1 0,0 0 0,0-1 0,1 1 0,0-1 0,0 0 0,0 0 0,1 0 0,1 0 0,-2-11 0,1 6 0,1-1 0,1 0 0,0 0 0,1 1 0,0-1 0,1 0 0,7-25 0,-7 33 8,0-1-1,1 0 1,0 1-1,1-1 1,0 1-1,0 0 1,0 0-1,0 0 1,1 1-1,0 0 1,0 0-1,1 0 1,-1 0-1,1 1 1,11-7-1,-9 7-131,1 0 0,-1 1 1,1 0-1,0 1 0,0-1 0,0 2 1,0-1-1,0 1 0,1 1 0,-1-1 1,17 3-1,14 4-6702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9 205 24575,'0'0'0,"0"0"0,0 0 0,-1 0 0,1 0 0,0 0 0,-1 0 0,1 0 0,0 0 0,-1 0 0,1 0 0,0 0 0,-1 0 0,1 0 0,0-1 0,0 1 0,-1 0 0,1 0 0,0 0 0,-1 0 0,1 0 0,0-1 0,0 1 0,-1 0 0,1 0 0,0-1 0,0 1 0,0 0 0,-1 0 0,1-1 0,0 1 0,0 0 0,0 0 0,0-1 0,0 1 0,-1 0 0,1-1 0,0 1 0,0 0 0,0-1 0,0 1 0,0 0 0,0-1 0,0 1 0,0 0 0,0-1 0,0 1 0,0 0 0,1 0 0,-1-1 0,0 1 0,0 0 0,0-1 0,0 1 0,0 0 0,0 0 0,1-1 0,-1 1 0,0 0 0,0 0 0,1-1 0,-1 1 0,0 0 0,0 0 0,1-1 0,16-17 0,2 4 0,2 0 0,0 2 0,0 0 0,1 1 0,32-11 0,121-30 0,-166 49 0,5 0 0,96-22 0,-99 23 0,0 1 0,0 0 0,0 1 0,1 0 0,-1 1 0,0 0 0,19 5 0,-28-6 3,0 0 0,0 1 0,0 0 0,0-1 0,0 1 0,0 0 0,0 0 0,0 0-1,0 0 1,-1 0 0,1 1 0,0-1 0,-1 0 0,1 1 0,-1-1 0,0 1 0,1 0 0,-1-1 0,0 1-1,0 0 1,0 0 0,0 0 0,0-1 0,-1 1 0,1 0 0,-1 0 0,1 0 0,-1 1 0,1-1 0,-1 0-1,0 0 1,0 0 0,0 0 0,0 0 0,-1 0 0,1 0 0,-1 0 0,1 0 0,-1 0 0,-1 4 0,-2 3-189,0 0 0,0-1 1,-1 1-1,-1-1 1,1 0-1,-1 0 1,-8 8-1,-19 17-6640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55 24575,'-5'0'0,"-6"0"0,4 0 0,12 0 0,18 0 0,18-4 0,21-2 0,13-4 0,11-1 0,5 3 0,-5 1 0,-7 3 0,-14 1 0,-12 2 0,-16 1-8191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24575,'22'-9'0,"26"-3"0,17 1 0,11 2 0,2 3 0,-3 2 0,-11 1 0,-16 3-8191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6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24575,'27'0'0,"22"0"0,20 0 0,12 0 0,6-4 0,-12-2-8191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24575,'9'0'0,"16"0"0,18 0 0,14 0 0,11 0 0,3 0 0,-1 0 0,-9 4 0,-15 7 0,-19 0 0,-23-1 0,-22-2 0,-7-3-8191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24575,'0'46'0,"-4"847"0,-27-4 0,-10-347 0,39-519 0,-1 40 0,3-60 0,0 0 0,0 0 0,0 0 0,1 0 0,-1 0 0,1 0 0,0 0 0,0 0 0,0 0 0,0 0 0,1-1 0,-1 1 0,1-1 0,-1 1 0,5 4 0,-2-5 0,0-1 0,0 1 0,0-1 0,0 0 0,0 0 0,0 0 0,0 0 0,0-1 0,0 1 0,0-1 0,1 0 0,-1-1 0,0 1 0,0-1 0,0 0 0,7-2 0,0 1 0,537-92 0,-431 67-1365,-83 15-5461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24575,'0'-9'0,"0"6"0,0 13 0,0 13 0,-4 16 0,-3 15 0,1 11 0,2 5 0,0-2 0,2-4 0,6-7 0,6-14 0,11-15 0,1-11-8191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 24575,'-2'21'0,"0"1"0,-5 22 0,-3 19 0,9-46 0,-1-2 0,1 0 0,0-1 0,2 1 0,3 30 0,-3-41 0,0-1 0,0 1 0,0 0 0,0-1 0,1 1 0,-1-1 0,1 0 0,0 1 0,0-1 0,1 0 0,-1 0 0,1 0 0,-1-1 0,1 1 0,0-1 0,0 1 0,0-1 0,0 0 0,0 0 0,1 0 0,-1-1 0,1 1 0,-1-1 0,7 2 0,-4-1 0,0-1 0,0 1 0,1-1 0,-1-1 0,0 1 0,0-1 0,0 0 0,1-1 0,-1 1 0,0-1 0,0-1 0,0 1 0,0-1 0,0 0 0,0 0 0,9-6 0,-8 4 0,0-1 0,-1 0 0,0-1 0,0 1 0,0-1 0,-1 0 0,0-1 0,0 1 0,0-1 0,-1 0 0,0-1 0,4-9 0,-4 7 0,0-1 0,-1 1 0,0-1 0,-1 0 0,0 0 0,0 0 0,-1 0 0,-1 0 0,0 0 0,-1 0 0,0 0 0,-4-21 0,3 25 0,0 0 0,-1-1 0,1 1 0,-1 0 0,-1 1 0,1-1 0,-1 1 0,0-1 0,-1 1 0,1 0 0,-1 1 0,-1-1 0,1 1 0,-1 0 0,0 0 0,0 1 0,0 0 0,0 0 0,-13-6 0,-10 5 120,29 5-146,0 0 1,-1 0-1,1 0 1,-1-1-1,1 1 0,-1 0 1,1 0-1,0 0 1,-1 0-1,1 0 0,-1 0 1,1 0-1,-1 0 1,1 1-1,0-1 0,-1 0 1,1 0-1,-1 0 1,1 0-1,0 0 0,-1 1 1,1-1-1,0 0 0,-1 0 1,1 1-1,0-1 1,-1 0-1,1 1 0,0-1 1,-1 0-1,1 1 1,0-1-1,0 0 0,0 1 1,-1-1-1,1 0 1,0 1-1,0-1 0,0 1 1,0-1-1,0 1 1,0-1-1,0 0 0,0 1 1,0-1-1,0 1 1,0-1-1,0 0 0,0 1 1,0-1-1,0 1 1,0-1-1,0 1 0,0-1 1,1 0-1,-1 1 1,0 0-1,9 10-6800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24575,'-1'0'0,"0"1"0,0-1 0,0 0 0,0 1 0,0-1 0,0 1 0,0-1 0,0 1 0,0 0 0,0-1 0,0 1 0,0 0 0,1-1 0,-1 1 0,0 0 0,0 0 0,1 0 0,-1 0 0,1 0 0,-1 0 0,1 0 0,-1 2 0,-10 25 0,11-26 0,-5 13 0,2 1 0,0-1 0,0 1 0,2-1 0,0 1 0,1 0 0,0 0 0,1 0 0,1-1 0,1 1 0,0 0 0,8 22 0,-7-28 0,0-1 0,0-1 0,0 1 0,1-1 0,1 1 0,0-1 0,0-1 0,0 1 0,1-1 0,0 0 0,0-1 0,1 0 0,-1 0 0,2 0 0,-1-1 0,0 0 0,1-1 0,0 0 0,0 0 0,0-1 0,14 3 0,-17-4 0,0-1 0,0 0 0,0-1 0,0 1 0,0-1 0,0 0 0,0-1 0,1 0 0,-1 0 0,-1 0 0,1 0 0,0-1 0,0 0 0,0 0 0,-1-1 0,0 0 0,1 0 0,-1 0 0,7-5 0,-8 4 0,0 0 0,-1 0 0,1 0 0,-1-1 0,1 1 0,-1-1 0,-1 0 0,1 0 0,-1 0 0,0 0 0,0 0 0,0 0 0,-1-1 0,1 1 0,-1 0 0,-1-1 0,1 1 0,-1-1 0,0 1 0,0-1 0,-2-7 0,1 7 0,0 1 0,0-1 0,0 1 0,-1-1 0,0 1 0,0 0 0,-1 0 0,1 0 0,-1 0 0,0 0 0,-1 1 0,1-1 0,-7-6 0,4 6 0,-1-1 0,0 1 0,0 0 0,0 1 0,-1-1 0,0 2 0,1-1 0,-11-2 0,-4-1 0,-1 2 0,0 1 0,0 1 0,-1 0 0,-40 2 0,-46 10-1365,5 7-5461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17 100 24575,'-2'44'0,"2"37"0,0-74 0,1 0 0,0-1 0,0 1 0,0 0 0,1 0 0,0-1 0,1 1 0,5 10 0,-6-14 0,0 0 0,0 0 0,1 0 0,-1-1 0,1 1 0,0-1 0,0 1 0,0-1 0,0 0 0,0 0 0,0-1 0,1 1 0,-1 0 0,0-1 0,1 0 0,0 0 0,-1 0 0,1 0 0,-1-1 0,1 1 0,0-1 0,0 0 0,-1 0 0,1 0 0,0-1 0,-1 1 0,1-1 0,-1 0 0,5-1 0,0-1 0,0 1 0,0-1 0,0-1 0,-1 0 0,1 0 0,-1 0 0,0-1 0,0 0 0,0 0 0,-1-1 0,10-10 0,-11 10 0,-1 1 0,0 0 0,0-1 0,-1 0 0,0 0 0,0 0 0,0 0 0,-1 0 0,0 0 0,0-1 0,0 1 0,-1-1 0,0 0 0,0 1 0,-1-1 0,0 0 0,0 1 0,0-1 0,-1 0 0,0 1 0,0-1 0,-1 0 0,0 1 0,0 0 0,-1-1 0,1 1 0,-1 0 0,-1 0 0,1 1 0,-1-1 0,0 1 0,0-1 0,-1 1 0,1 0 0,-1 1 0,0-1 0,0 1 0,-1 0 0,1 1 0,-7-4 0,4 2 15,-1 1 0,1 1 0,-1-1 0,0 1 0,1 1 0,-1 0 0,-15-2 0,19 3-108,0 1 0,0 0 1,0 0-1,0 1 0,0-1 0,0 1 0,0 0 0,0 0 1,1 1-1,-1-1 0,0 1 0,1 0 0,-1 1 1,1-1-1,-6 5 0,-13 15-6733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293 74 24575,'-10'-6'0,"0"0"0,0 1 0,-1 0 0,1 1 0,-1 0 0,0 0 0,-1 1 0,1 1 0,0 0 0,-18 0 0,23 2 0,0 0 0,0 1 0,1 0 0,-1 0 0,0 0 0,1 1 0,-1 0 0,0 0 0,1 0 0,0 1 0,0 0 0,0 0 0,0 0 0,0 1 0,0-1 0,1 1 0,0 0 0,0 1 0,0-1 0,0 1 0,1-1 0,-4 8 0,1-2 0,0 0 0,1 1 0,1-1 0,0 1 0,0 0 0,1 0 0,1 1 0,0-1 0,0 0 0,0 21 0,2-26 0,0 0 0,1-1 0,-1 1 0,1 0 0,1 0 0,-1-1 0,1 1 0,0-1 0,0 1 0,0-1 0,1 0 0,0 0 0,0 0 0,0 0 0,1 0 0,-1-1 0,1 1 0,0-1 0,0 0 0,1-1 0,-1 1 0,1-1 0,5 4 0,-4-4 0,1 0 0,-1 0 0,1-1 0,0 1 0,-1-1 0,1-1 0,0 1 0,0-1 0,0-1 0,0 1 0,0-1 0,0 0 0,0-1 0,0 0 0,0 0 0,0 0 0,0-1 0,0 0 0,0 0 0,-1-1 0,1 0 0,-1 0 0,0 0 0,0-1 0,0 0 0,0 0 0,-1-1 0,1 0 0,-1 1 0,0-2 0,-1 1 0,1-1 0,-1 1 0,0-1 0,4-9 0,-1-4 0,0-1 0,-2 1 0,0-1 0,-1 0 0,-1 0 0,-1-1 0,-1 1 0,-1-1 0,-3-30 0,3 47 0,-1 0 0,0 0 0,1 1 0,-2-1 0,1 0 0,0 0 0,-1 0 0,0 1 0,0-1 0,0 1 0,-4-6 0,6 9 0,-1-1 0,1 1 0,0-1 0,-1 1 0,1 0 0,-1-1 0,1 1 0,-1 0 0,1-1 0,0 1 0,-1 0 0,1 0 0,-1 0 0,1-1 0,-1 1 0,1 0 0,-1 0 0,1 0 0,-1 0 0,0 0 0,1 0 0,-1 0 0,1 0 0,-1 0 0,1 0 0,-1 0 0,1 0 0,-1 0 0,1 1 0,-2-1 0,1 2 0,0-1 0,0 0 0,-1 1 0,1-1 0,0 1 0,0-1 0,0 1 0,1 0 0,-1-1 0,0 1 0,1 0 0,-1 0 0,1 0 0,-1 2 0,-2 8 0,1 0 0,1 0 0,0 0 0,0 0 0,1 0 0,0 0 0,2 0 0,-1 0 0,1 0 0,1 0 0,0 0 0,1-1 0,5 13 0,-7-18 0,2 0 0,-1 0 0,1 0 0,0 0 0,0 0 0,0-1 0,1 0 0,0 0 0,0 0 0,0 0 0,1-1 0,-1 0 0,1 0 0,0 0 0,0-1 0,1 0 0,-1 0 0,1-1 0,-1 1 0,1-1 0,0-1 0,0 0 0,0 0 0,7 1 0,-10-2 0,0 0 0,-1 0 0,1-1 0,0 1 0,0-1 0,-1 1 0,1-1 0,0-1 0,-1 1 0,1 0 0,-1-1 0,1 0 0,-1 1 0,0-1 0,1-1 0,2-2 0,-1 1 0,-1-1 0,0 0 0,0 0 0,-1 0 0,1 0 0,-1 0 0,0-1 0,0 0 0,1-6 0,3-7 0,-2-1 0,-1-1 0,0 1 0,0-39 0,-3 46 0,-1 0 0,0 0 0,-5-25 0,0 24 0,-1 16 0,-1 23 0,6-9-97,1 0-1,0 0 1,1 0-1,1 0 1,1 0-1,0 0 1,1 0-1,1 0 1,0-1-1,1 0 1,1 0-1,0-1 0,19 27 1,-5-17-6729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24575,'9'-5'0,"2"4"0,1 10 0,-3 12 0,-3 17 0,-2 15 0,-2 7 0,-1 7 0,-1-4 0,0-3 0,-1-12-8191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24575,'-12'19'0,"1"1"0,1 1 0,1 0 0,1 0 0,1 1 0,0 0 0,2 0 0,1 0 0,0 1 0,2-1 0,1 41 0,1-59 0,0 0 0,0 0 0,0 0 0,1 0 0,0 0 0,0 0 0,0 0 0,0-1 0,0 1 0,1 0 0,0-1 0,0 1 0,0-1 0,0 1 0,0-1 0,1 0 0,0 0 0,-1 0 0,1 0 0,0-1 0,0 1 0,1-1 0,-1 1 0,0-1 0,1 0 0,-1-1 0,1 1 0,0-1 0,0 1 0,-1-1 0,1 0 0,0 0 0,0-1 0,0 1 0,0-1 0,0 0 0,0 0 0,0 0 0,0-1 0,0 1 0,0-1 0,0 0 0,0 0 0,0 0 0,-1-1 0,1 1 0,0-1 0,4-3 0,-1-1 0,1 0 0,-1 0 0,0-1 0,0 0 0,-1 0 0,0-1 0,0 1 0,-1-1 0,0-1 0,0 1 0,-1-1 0,4-10 0,-6 13 0,0-1 0,0 1 0,0-1 0,-1 0 0,0 0 0,0 0 0,-1 0 0,0-8 0,-1 12 0,1-1 0,-1 1 0,1-1 0,-1 1 0,0 0 0,-1-1 0,1 1 0,-1 0 0,1 0 0,-1-1 0,0 1 0,0 0 0,0 1 0,0-1 0,-1 0 0,-3-2 0,-2-1-124,-1 1 0,0 0 0,-1 1 0,1 0 0,-1 1 0,0-1-1,0 2 1,0 0 0,0 0 0,-10-1 0,-54-5-6702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78 160 24575,'-6'4'0,"1"0"0,-1 0 0,1 0 0,0 0 0,0 1 0,0 0 0,1 0 0,0 0 0,0 1 0,0-1 0,0 1 0,1 0 0,0 0 0,1 0 0,-4 9 0,5-12 0,0 1 0,0-1 0,0 0 0,0 0 0,1 1 0,-1-1 0,1 0 0,0 1 0,0-1 0,0 0 0,0 1 0,0-1 0,1 1 0,0-1 0,0 0 0,0 0 0,0 0 0,0 1 0,0-1 0,1 0 0,0 0 0,-1-1 0,1 1 0,0 0 0,0 0 0,1-1 0,-1 0 0,1 1 0,-1-1 0,1 0 0,4 3 0,0-2 0,0 1 0,1-1 0,0-1 0,-1 1 0,1-1 0,0 0 0,0-1 0,0 0 0,0 0 0,1-1 0,-1 0 0,0-1 0,0 1 0,0-2 0,0 1 0,0-1 0,0 0 0,0-1 0,-1 1 0,9-5 0,-8 2 0,1 0 0,-1 0 0,0-1 0,0 0 0,0 0 0,-1-1 0,0 1 0,-1-2 0,1 1 0,-1-1 0,-1 0 0,1 0 0,-1-1 0,-1 1 0,0-1 0,5-13 0,-6 11 0,0-1 0,-1 0 0,0-1 0,0 1 0,-2 0 0,1 0 0,-4-25 0,3 32 0,-1 1 0,1-1 0,-1 1 0,-1-1 0,1 1 0,0 0 0,-1 0 0,0-1 0,0 1 0,0 0 0,-1 0 0,1 1 0,-1-1 0,0 1 0,0-1 0,0 1 0,-1 0 0,1 0 0,-1 0 0,1 0 0,-1 1 0,0 0 0,0 0 0,-7-3 0,8 4 4,1 0-1,-1 0 1,1 1-1,-1 0 0,1-1 1,-1 1-1,1 0 1,-1 0-1,0 0 0,1 0 1,-1 1-1,1-1 1,-1 1-1,1 0 1,0-1-1,-1 1 0,1 0 1,-1 0-1,1 1 1,0-1-1,0 0 1,0 1-1,0-1 0,0 1 1,0 0-1,0 0 1,1-1-1,-1 1 0,0 0 1,1 1-1,0-1 1,-1 0-1,1 0 1,-1 3-1,0-1-77,1 0-1,0 1 1,-1-1 0,1 0 0,1 0-1,-1 1 1,1-1 0,-1 0 0,1 1-1,1-1 1,-1 1 0,0-1 0,1 0-1,0 1 1,0-1 0,0 0 0,1 0-1,0 0 1,2 5 0,13 15-6752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31 24575,'-3'1'0,"0"0"0,0 0 0,0 1 0,0-1 0,0 1 0,0-1 0,0 1 0,1 0 0,-1 0 0,1 0 0,-1 0 0,1 1 0,0-1 0,0 1 0,0-1 0,-2 5 0,-2 0 0,-5 6 0,2 0 0,0 1 0,0 0 0,2 1 0,-8 17 0,11-23 0,1 0 0,0 0 0,1 0 0,0 0 0,0 1 0,1-1 0,0 1 0,0-1 0,1 1 0,2 12 0,-1-18 0,0 0 0,0 0 0,1-1 0,0 1 0,-1 0 0,1-1 0,1 1 0,-1-1 0,0 1 0,1-1 0,0 0 0,-1 0 0,1 0 0,1-1 0,-1 1 0,0-1 0,0 1 0,1-1 0,0 0 0,-1-1 0,1 1 0,0 0 0,0-1 0,0 0 0,0 0 0,7 1 0,-1-1 0,0 1 0,1-2 0,-1 1 0,1-1 0,-1-1 0,0 0 0,1 0 0,-1-1 0,13-4 0,-14 2 0,-1 0 0,1-1 0,-1 0 0,0 0 0,-1-1 0,1 0 0,-1 0 0,0 0 0,-1-1 0,1 0 0,-1-1 0,-1 0 0,1 1 0,-1-2 0,-1 1 0,0 0 0,0-1 0,0 0 0,3-16 0,-5 19 0,0-1 0,-1 1 0,0 0 0,0-1 0,0 1 0,-1-1 0,0 1 0,0-1 0,-1 1 0,0-1 0,0 1 0,0-1 0,-1 1 0,0 0 0,0 0 0,-1 0 0,1 0 0,-1 0 0,-1 1 0,1-1 0,-1 1 0,0 0 0,0 0 0,0 0 0,-1 0 0,0 1 0,0 0 0,0 0 0,-8-5 0,6 5 12,-1 0 0,0 1 0,0 0 0,-1 0 0,1 1 0,0 0 0,-1 0 0,0 1 0,-12-1 0,17 2-80,0 0 1,0 0-1,0 1 1,0-1-1,0 1 1,0 0-1,0 0 1,0 0-1,0 1 1,0-1-1,1 1 1,-1 0-1,1 0 1,-1 1-1,1-1 1,0 1-1,0-1 1,0 1-1,0 0 1,0 0-1,-4 7 1,-5 13-6759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24575,'0'5'0,"0"5"0,0 10 0,-5 15 0,-1 16 0,1 7 0,0 2 0,2 6 0,1-5 0,1-8 0,1-9 0,0-7 0,0-15 0,0-10-8191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24575,'97'19'0,"1"-5"0,161 4 0,-169-14 0,-84-4 0,0 0 0,0 1 0,0 0 0,0 0 0,-1 0 0,1 1 0,0 0 0,0 0 0,6 4 0,-10-4 0,0-1 0,1 1 0,-1 0 0,0 0 0,0 0 0,0 0 0,-1 0 0,1 0 0,0 1 0,-1-1 0,1 0 0,-1 1 0,0 0 0,0-1 0,0 1 0,0 0 0,0-1 0,-1 1 0,1 0 0,-1 0 0,0 3 0,0 22 0,-1-1 0,-11 54 0,0 4 0,3 466 0,44 0 0,-32-505 0,8 96 0,-10 173 0,-2-298 0,0 1 0,-2 0 0,1-1 0,-2 0 0,-1 0 0,0 0 0,-11 25 0,14-40 0,1 1 0,-1-1 0,0 0 0,0 0 0,0 1 0,0-1 0,0-1 0,-1 1 0,1 0 0,0-1 0,-1 1 0,1-1 0,-1 1 0,0-1 0,1 0 0,-1 0 0,-3 0 0,-6 1 0,1 0 0,-1-1 0,-13-1 0,3 1 0,-263 33 42,149-15-1449,-7-1-5419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1385 142 24575,'-14'-2'0,"-1"0"0,1-1 0,0-1 0,0 0 0,0-1 0,1-1 0,-22-11 0,-4-1 0,16 9 0,1 1 0,-1 1 0,-1 1 0,1 1 0,-1 1 0,0 1 0,-45 0 0,-28 2 0,-112 5 0,179-1 0,1 2 0,-1 2 0,1 0 0,1 2 0,-40 18 0,15-2 0,-89 57 0,120-67 0,2 0 0,0 2 0,1 1 0,1 0 0,0 1 0,1 1 0,2 0 0,0 2 0,1-1 0,1 2 0,1 0 0,1 0 0,1 1 0,1 1 0,1-1 0,2 1 0,-6 40 0,8-42 0,2 1 0,1-1 0,1 1 0,1-1 0,1 1 0,1-1 0,1 0 0,1 0 0,1 0 0,1-1 0,1 1 0,1-2 0,1 1 0,1-1 0,1-1 0,0 0 0,2-1 0,0 0 0,24 24 0,-14-22 0,0-1 0,1-1 0,1-1 0,1-1 0,1-2 0,0 0 0,1-2 0,0-1 0,1-2 0,39 9 0,-11-7 0,2-2 0,-1-2 0,1-4 0,90-3 0,-116-3 0,1-1 0,-1-2 0,0-2 0,0 0 0,-1-3 0,0 0 0,-1-2 0,0-2 0,36-21 0,-44 21 0,-2-1 0,0-1 0,-1-1 0,-1-1 0,-1-1 0,0 0 0,-1-1 0,-1-2 0,-1 1 0,-2-2 0,0 0 0,16-35 0,-11 10 0,-2-2 0,-2 0 0,-2 0 0,-2-1 0,-3-1 0,-2 0 0,-2 0 0,-3 0 0,-8-92 0,5 126 0,-1 1 0,0-1 0,-2 1 0,0 0 0,0 0 0,-2 1 0,-11-21 0,13 27 0,-1 1 0,-1 0 0,1 1 0,-1-1 0,-1 1 0,1 1 0,-1 0 0,-1 0 0,1 0 0,-1 1 0,-1 0 0,1 1 0,-13-6 0,3 4 19,-1 1 1,0 0-1,0 2 0,-29-4 0,-81 0-1398,127 8 1297,-93-1-6744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1707 0 24575,'-34'0'0,"-53"7"0,71-4 0,1 0 0,-1 1 0,1 1 0,0 0 0,-24 13 0,-12 11 0,2 2 0,-78 65 0,-77 89 0,170-153 0,-41 44 0,2 4 0,4 3 0,-93 147 0,-130 299 0,137-184 0,88-190 0,41-94 0,-27 96 0,43-119 0,2 0 0,2 1 0,-2 74 0,9-67 0,1-1 0,3 1 0,2-1 0,1 0 0,3-1 0,1 0 0,3 0 0,27 57 0,-37-92 0,0 0 0,1 0 0,0 0 0,0-1 0,1 0 0,0 0 0,11 9 0,5 2 0,32 19 0,-30-22 0,29 25 0,-54-41 0,1 1 0,-1-1 0,1 0 0,-1 0 0,0 0 0,1 1 0,-1-1 0,0 0 0,1 1 0,-1-1 0,0 0 0,1 1 0,-1-1 0,0 0 0,1 1 0,-1-1 0,0 0 0,0 1 0,0-1 0,1 1 0,-1-1 0,0 1 0,0-1 0,0 0 0,0 1 0,0-1 0,0 1 0,0-1 0,0 1 0,0-1 0,0 1 0,0-1 0,0 1 0,-16 1 0,-23-11 0,20 0 0,0 0 0,1-1 0,0-1 0,1-1 0,0 0 0,0-1 0,2-1 0,0-1 0,-26-32 0,29 36 0,12 11 0,0 0 0,0 0 0,0 0 0,0 0 0,-1 0 0,1-1 0,0 1 0,0 0 0,0 0 0,0 0 0,0 0 0,0 0 0,0 0 0,0 0 0,0 0 0,0 0 0,-1 0 0,1 0 0,0 0 0,0 0 0,0 0 0,0 0 0,0 0 0,0 0 0,0 0 0,0 0 0,0 0 0,0 0 0,-1 0 0,1 0 0,0 0 0,0 0 0,0 0 0,0 1 0,0-1 0,0 0 0,0 0 0,0 0 0,0 0 0,0 0 0,0 0 0,0 0 0,0 0 0,-1 0 0,1 0 0,0 0 0,0 0 0,0 0 0,0 1 0,0-1 0,0 0 0,0 0 0,0 0 0,0 0 0,0 0 0,0 0 0,0 0 0,0 0 0,0 0 0,0 1 0,0-1 0,0 0 0,12 25 0,4-6 0,1-1 0,1 0 0,0-1 0,1-1 0,1-1 0,0 0 0,1-2 0,1 0 0,0-2 0,0 0 0,1-1 0,1-2 0,27 7 0,-49-14 0,0 0 0,0-1 0,0 1 0,0-1 0,0 1 0,0-1 0,1 0 0,-1 0 0,0 0 0,0 0 0,0 0 0,0-1 0,1 1 0,-1-1 0,0 1 0,0-1 0,0 0 0,0 1 0,0-1 0,0 0 0,0-1 0,-1 1 0,1 0 0,0 0 0,0-1 0,-1 1 0,1-1 0,-1 0 0,1 1 0,-1-1 0,0 0 0,0 0 0,0 0 0,0 1 0,0-1 0,1-3 0,0-5 0,0-1 0,-1 0 0,0 0 0,0 0 0,-1 0 0,-2-11 0,2-9 0,0 24-85,0-1 0,0 0-1,1 1 1,1-1 0,-1 1-1,1 0 1,0-1 0,1 1-1,0 0 1,0 0 0,0 0-1,1 1 1,0-1 0,0 1-1,8-8 1,7-5-6741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29 24575,'-19'0'0,"8"-1"0,0 1 0,-1 0 0,1 1 0,0 1 0,0-1 0,-18 6 0,21-1 0,11-3 0,16 1 0,54-7 0,110-18 0,-18 1 0,9 12 0,-224 10 0,1 2 0,-83 18 0,-29 6 0,33-6 0,125-22 0,1 1 0,-1-1 0,1 1 0,-1 0 0,1 0 0,-1 0 0,1 0 0,0 0 0,-1 1 0,-2 1 0,5-3 0,0 0 0,0 1 0,0-1 0,0 0 0,0 0 0,0 0 0,0 0 0,-1 1 0,1-1 0,0 0 0,0 0 0,0 0 0,0 0 0,0 1 0,0-1 0,0 0 0,0 0 0,0 0 0,0 1 0,0-1 0,0 0 0,0 0 0,0 0 0,0 1 0,0-1 0,1 0 0,-1 0 0,0 0 0,0 0 0,0 1 0,0-1 0,0 0 0,0 0 0,0 0 0,0 0 0,1 0 0,-1 0 0,0 1 0,0-1 0,0 0 0,0 0 0,1 0 0,18 6 0,41-2-37,0-2 0,0-3 0,91-13 0,-56 4-1180,-66 8-5609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5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24575,'-5'41'0,"3"21"0,7 14 0,2-6-8191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7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24575,'591'-33'0,"-484"24"0,193-2 0,-279 14 0,-21-3 0,0 0 0,0 0 0,0 0 0,0 1 0,0-1 0,0 0 0,0 0 0,1 0 0,-1 0 0,0 1 0,0-1 0,0 0 0,0 0 0,0 0 0,0 0 0,0 1 0,0-1 0,0 0 0,0 0 0,0 0 0,-1 0 0,1 1 0,0-1 0,0 0 0,0 0 0,0 0 0,0 0 0,0 1 0,0-1 0,0 0 0,0 0 0,-1 0 0,1 0 0,0 0 0,0 0 0,0 1 0,0-1 0,0 0 0,-1 0 0,1 0 0,0 0 0,0 0 0,0 0 0,0 0 0,-1 0 0,1 0 0,0 0 0,-36 12 0,-20-3 0,-78 13 0,-159 5 0,90-11 0,103-6 0,254-11 0,-11 2 0,231-21-1365,-293 16-5461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0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24575,'136'-86'0,"48"-26"0,-162 101 0,2 1 0,-1 1 0,1 1 0,1 0 0,-1 2 0,39-4 0,-3 5 0,115 4 0,-150 4 0,1 0 0,0 1 0,-1 2 0,1 0 0,-2 2 0,48 21 0,-36-9 0,-2 1 0,0 2 0,-2 1 0,0 2 0,-2 1 0,-1 2 0,44 54 0,-19-11 0,-3 4 0,56 108 0,-75-113 0,-2 0 0,28 105 0,-23-62 0,-23-82 0,-2 0 0,-1 0 0,-2 1 0,-1 1 0,3 57 0,-13-101 0,0 0 0,-1 0 0,-9-15 0,-9-16 0,-2-25 0,50 95 0,18 36 0,-26-38 0,0-1 0,2-1 0,0 0 0,45 41 0,-63-65 0,0 0 0,0 1 0,0-1 0,0 0 0,1 0 0,-1 0 0,0-1 0,0 1 0,1 0 0,-1 0 0,1-1 0,-1 1 0,1-1 0,-1 1 0,1-1 0,-1 1 0,1-1 0,-1 0 0,1 0 0,-1 0 0,1 0 0,0 0 0,-1 0 0,1-1 0,-1 1 0,1 0 0,2-1 0,-3-1 0,1 0 0,-1 0 0,1 0 0,-1 0 0,0 0 0,0 0 0,0 0 0,0 0 0,0 0 0,0 0 0,0 0 0,-1-1 0,1 1 0,-1 0 0,0-1 0,0 1 0,0-5 0,-2-154 0,-1 87 0,4 118 0,-2 0 0,-2-1 0,-1 1 0,-3-1 0,-20 72 0,26-113 0,1 0 0,-1-1 0,1 1 0,-1 0 0,0-1 0,1 1 0,-1 0 0,0-1 0,0 1 0,0-1 0,0 0 0,0 1 0,-1-1 0,1 0 0,0 1 0,-1-1 0,1 0 0,-1 0 0,1 0 0,-3 1 0,2-2 0,1 0 0,-1-1 0,1 1 0,0-1 0,-1 1 0,1-1 0,0 1 0,0-1 0,-1 0 0,1 1 0,0-1 0,0 0 0,0 0 0,0 0 0,0 0 0,0 0 0,0 0 0,0 0 0,1-1 0,-1 1 0,0 0 0,1 0 0,-1-1 0,1 1 0,-1 0 0,1-1 0,-1-1 0,-12-28 0,-1 0 0,-1 1 0,-29-41 0,36 60 0,-1 0 0,0 1 0,-1-1 0,0 2 0,-1 0 0,0 0 0,-1 1 0,0 0 0,0 1 0,0 0 0,-15-6 0,15 9 0,1 0 0,-1 0 0,1 1 0,-1 1 0,0-1 0,0 2 0,-1 0 0,1 0 0,-21 3 0,26 3-1365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1230 24575,'35'-1'0,"1"-1"0,-1-3 0,0 0 0,-1-2 0,1-2 0,56-22 0,65-33 0,29-11 0,7 10 0,355-71 0,-471 125 0,131-3 0,80 20 0,245 46 0,78 2 0,-311-42 0,33 1 0,656-13 0,-577-17 0,-248 8 0,-2-6 0,0-7 0,-2-7 0,227-72 0,-331 85 0,0-3 0,-2-2 0,0-3 0,-2-2 0,80-53 0,-21 2 0,4 4 0,3 6 0,215-91 0,-304 150 0,-1 0 0,2 2 0,-1 1 0,0 1 0,1 2 0,39 1 0,-23-1 0,189-20 0,-226 21 0,-5 1 0,0 0 0,0-1 0,0 1 0,0-1 0,0 0 0,-1 0 0,1 0 0,0 0 0,0 0 0,-1 0 0,4-3 0,-6 3 0,1 0 0,0 0 0,-1 1 0,0-1 0,1 0 0,-1 0 0,0 0 0,1 0 0,-1 0 0,0 0 0,0 0 0,0 0 0,0-1 0,0 1 0,0 0 0,0 0 0,0 0 0,0 0 0,0 0 0,-1 0 0,1 0 0,0 0 0,-1 0 0,1 0 0,-1 0 0,1 1 0,-1-1 0,1 0 0,-1 0 0,0 0 0,1 0 0,-1 1 0,-1-2 0,-9-10 0,1 1 0,-1 0 0,-13-9 0,13 11 0,10 8 0,1 1 0,-1-1 0,0 1 0,1 0 0,-1-1 0,1 1 0,-1-1 0,1 1 0,-1-1 0,1 1 0,0-1 0,-1 0 0,1 1 0,-1-1 0,1 1 0,0-1 0,0 0 0,-1 1 0,1-1 0,0 0 0,0 0 0,0 1 0,0-1 0,0-1 0,0 2 0,1-1 0,-1 1 0,1-1 0,-1 1 0,1-1 0,-1 1 0,1 0 0,-1-1 0,1 1 0,0 0 0,-1-1 0,1 1 0,0 0 0,-1 0 0,1 0 0,0-1 0,-1 1 0,1 0 0,1 0 0,40 1 0,-41-1 0,8 1 0,331 23 0,-347-24 0,-1 1 0,1-1 0,0 2 0,-1-1 0,1 1 0,0 0 0,0 0 0,0 1 0,0 0 0,0 0 0,1 1 0,0 0 0,-1 0 0,1 0 0,-7 7 0,-5 7 0,0 1 0,1 1 0,-15 24 0,4-6 0,-48 57-1365,0-3-5461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57 24575,'-1'-1'0,"0"0"0,-1 0 0,1 0 0,0 0 0,0 0 0,-1 0 0,1 0 0,0 0 0,0 0 0,0-1 0,0 1 0,1 0 0,-1-1 0,0 1 0,-1-3 0,2 3 0,0 1 0,0-1 0,1 1 0,-1-1 0,0 0 0,0 1 0,0-1 0,0 1 0,1-1 0,-1 0 0,0 1 0,0-1 0,1 1 0,-1-1 0,0 1 0,1-1 0,-1 1 0,1-1 0,-1 1 0,1-1 0,-1 1 0,1 0 0,-1-1 0,1 1 0,0-1 0,5-2 0,0 1 0,0 0 0,0 0 0,1 1 0,-1 0 0,10-1 0,66-4 0,0 3 0,1 5 0,106 14 0,-184-15 0,2-1 0,-1 1 0,1 0 0,0 0 0,-1 1 0,1-1 0,-1 2 0,0-1 0,1 1 0,10 6 0,-17-9 0,1 0 0,-1 0 0,0 1 0,1-1 0,-1 0 0,0 1 0,0-1 0,1 0 0,-1 1 0,0-1 0,0 0 0,1 1 0,-1-1 0,0 0 0,0 1 0,0-1 0,1 1 0,-1-1 0,0 0 0,0 1 0,0-1 0,0 1 0,0-1 0,0 1 0,0-1 0,0 0 0,0 1 0,0-1 0,0 1 0,-1-1 0,1 1 0,0 0 0,-14 9 0,-21 0 0,-26-5 0,49-5 0,0 1 0,0 0 0,0 0 0,0 1 0,1 1 0,-15 4 0,23-5 0,-1 0 0,1 1 0,0-1 0,-1 1 0,1-1 0,1 1 0,-1 0 0,0 0 0,1 1 0,-1-1 0,1 0 0,0 1 0,0-1 0,0 1 0,1 0 0,-1 0 0,1-1 0,0 1 0,0 0 0,0 0 0,0 5 0,-1 12 0,0 1 0,3 37 0,-1-34 0,8 318-1365,-8-294-5461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 24575,'-6'12'0,"1"2"0,0-1 0,1 0 0,0 1 0,1 0 0,1 0 0,0 0 0,1 0 0,0 0 0,3 24 0,-1-28 0,0 0 0,1 0 0,0 0 0,1-1 0,0 1 0,0-1 0,1 0 0,0 0 0,1 0 0,0 0 0,0-1 0,1 0 0,0 0 0,0 0 0,15 12 0,-20-18 0,0-1 0,1 0 0,-1 1 0,1-1 0,-1 0 0,1 0 0,0 0 0,0 0 0,-1-1 0,1 1 0,0 0 0,0-1 0,0 1 0,0-1 0,0 0 0,0 1 0,0-1 0,0 0 0,0 0 0,-1 0 0,1-1 0,3 1 0,-3-1 0,0-1 0,0 1 0,0 0 0,0-1 0,0 1 0,0-1 0,-1 1 0,1-1 0,0 0 0,-1 0 0,0 0 0,1 0 0,-1 0 0,0 0 0,2-3 0,3-11 0,-1 0 0,0 0 0,-1-1 0,2-19 0,-4 24 0,0-9 0,-2 16 0,0 0 0,0 0 0,0 0 0,1 0 0,0 0 0,0 0 0,1 0 0,-1 1 0,1-1 0,0 0 0,4-7 0,-5 12 0,-1-1 0,1 1 0,-1 0 0,1 0 0,0 0 0,-1 0 0,1 0 0,-1 0 0,1-1 0,-1 1 0,1 0 0,0 1 0,-1-1 0,1 0 0,-1 0 0,1 0 0,-1 0 0,1 0 0,-1 1 0,1-1 0,0 0 0,-1 0 0,1 1 0,-1-1 0,0 0 0,1 1 0,-1-1 0,1 0 0,-1 1 0,1-1 0,-1 1 0,1 0 0,14 20 0,-11-16 0,7 11 0,-8-11 0,1 1 0,-1-1 0,1 0 0,0 0 0,0-1 0,1 1 0,-1-1 0,1 0 0,0 0 0,8 4 0,-13-8 0,1 1 0,0-1 0,-1 0 0,1 0 0,0 0 0,0 0 0,-1 0 0,1 0 0,0 0 0,-1-1 0,1 1 0,0 0 0,-1 0 0,1 0 0,0-1 0,-1 1 0,1 0 0,0-1 0,-1 1 0,1-1 0,-1 1 0,1 0 0,-1-1 0,1 1 0,-1-1 0,1 0 0,-1 1 0,1-1 0,-1 1 0,0-1 0,1 0 0,-1 1 0,0-1 0,0 0 0,1 1 0,-1-1 0,0 0 0,0 1 0,0-2 0,4-32 0,-4 31 0,1-2 0,-1 0 0,1-1 0,-1 1 0,1 0 0,1 0 0,-1 0 0,1-1 0,0 1 0,0 1 0,0-1 0,1 0 0,0 0 0,0 1 0,0 0 0,0 0 0,1-1 0,6-5 0,-1 4 0,0 0 0,1 0 0,-1 1 0,1 0 0,0 1 0,1 0 0,18-4 0,11-2 0,1 2 0,68-4 0,-108 12 0,-1 0 0,1 0 0,0 0 0,0 0 0,0 0 0,0 0 0,0 0 0,0 0 0,0 0 0,0 0 0,0 1 0,0-1 0,-1 0 0,1 0 0,0 1 0,0-1 0,0 1 0,1 0 0,-2 0 0,0-1 0,0 1 0,0-1 0,1 1 0,-1-1 0,0 1 0,0-1 0,0 1 0,0-1 0,-1 1 0,1-1 0,0 1 0,0-1 0,0 1 0,0-1 0,0 0 0,-1 1 0,1-1 0,0 1 0,0-1 0,-1 1 0,1-1 0,0 0 0,-1 1 0,1-1 0,-38 34 0,21-19 0,8-4 0,1 0 0,0 0 0,0 1 0,1 0 0,0 0 0,1 1 0,1 0 0,0 0 0,1 0 0,0 0 0,1 1 0,1 0 0,-2 25 0,4-31 0,0-1 0,0 1 0,1-1 0,0 1 0,0-1 0,1 1 0,0-1 0,0 0 0,1 0 0,0 0 0,7 13 0,-7-16 0,1 1 0,0-1 0,0 0 0,0 0 0,0 0 0,0-1 0,1 1 0,0-1 0,-1 0 0,1 0 0,1-1 0,-1 1 0,0-1 0,0-1 0,1 1 0,-1-1 0,9 2 0,-9-2 0,-1 0 0,0-1 0,1 1 0,-1-1 0,0 0 0,1 0 0,-1 0 0,0-1 0,1 0 0,-1 0 0,0 0 0,0 0 0,1 0 0,-1-1 0,0 0 0,0 0 0,-1 0 0,1 0 0,0-1 0,-1 1 0,1-1 0,-1 0 0,0 0 0,0 0 0,0-1 0,0 1 0,-1-1 0,1 1 0,-1-1 0,0 0 0,0 0 0,-1 0 0,1 0 0,-1 0 0,2-5 0,-1-2 0,0-1 0,0 1 0,-1-1 0,-1 0 0,0 1 0,0-1 0,-1 1 0,0-1 0,-1 1 0,-1-1 0,0 1 0,-6-15 0,4 14 0,-1 0 0,0 0 0,-1 1 0,-1 0 0,1 0 0,-2 1 0,1 0 0,-2 0 0,1 1 0,-1 0 0,-1 1 0,1 0 0,-1 1 0,-1 0 0,1 1 0,-1 0 0,0 0 0,-1 2 0,-18-6 0,28 9 8,0 1-1,0-1 1,-1 1-1,1 0 1,0-1-1,-1 2 1,1-1-1,0 0 1,0 1-1,-1-1 1,1 1-1,0 0 1,0 0-1,0 0 1,-4 3-1,5-3-62,1 0 0,-1 0 0,1 1 0,-1-1 0,1 0 0,0 1 0,0-1 0,0 1 0,0-1 0,0 1 0,0 0 0,0-1 0,1 1 0,-1 0 0,0 0 0,1 0 0,0-1 0,-1 1 0,1 0 0,0 0 0,0 0 0,0 0 0,0 0 0,0 0 0,1-1 0,0 5 0,7 21-6771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24575,'3'-1'0,"0"0"0,0 0 0,0 0 0,0 1 0,0 0 0,1-1 0,-1 1 0,0 0 0,0 1 0,0-1 0,1 1 0,-1-1 0,0 1 0,0 0 0,0 0 0,0 0 0,0 1 0,0-1 0,0 1 0,-1-1 0,1 1 0,2 2 0,8 6 0,-1-1 0,-1 2 0,13 13 0,66 85 0,-90-108 0,0-1 0,1 0 0,-1 0 0,0 1 0,0-1 0,0 0 0,1 0 0,-1 1 0,0-1 0,0 0 0,1 0 0,-1 1 0,0-1 0,0 0 0,1 0 0,-1 0 0,0 0 0,1 1 0,-1-1 0,0 0 0,1 0 0,-1 0 0,0 0 0,0 0 0,1 0 0,-1 0 0,0 0 0,1 0 0,-1 0 0,0 0 0,1 0 0,-1 0 0,0 0 0,1 0 0,-1-1 0,0 1 0,1 0 0,-1 0 0,0 0 0,1 0 0,-1-1 0,0 1 0,0 0 0,1 0 0,-1 0 0,0-1 0,0 1 0,0 0 0,1-1 0,-1 1 0,0 0 0,0 0 0,0-1 0,0 1 0,0 0 0,1-1 0,-1 1 0,0 0 0,0-1 0,0 1 0,2-26 0,-1 24 0,-2-67 0,0 41 0,1 0 0,2 0 0,5-31 0,-7 55 6,1 1 0,0 0-1,0 0 1,0-1 0,1 1-1,-1 0 1,1 0 0,0 0 0,-1 0-1,1 0 1,0 1 0,1-1-1,-1 1 1,0-1 0,1 1-1,0 0 1,-1 0 0,1 0 0,0 0-1,5-2 1,0 1-192,0 0 1,0 1-1,0 0 0,0 1 1,0 0-1,0 0 1,11 1-1,13 0-6640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28 185 24575,'-5'9'0,"0"11"0,-1 12 0,1 9 0,2 7 0,1 3 0,1 3 0,1 1 0,4-5 0,2-6 0,4-11 0,6-19 0,-2-13-8191</inkml:trace>
  <inkml:trace contextRef="#ctx0" brushRef="#br0" timeOffset="1">54 0 24575,'0'32'0,"4"14"0,11 8 0,3-4-8191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95 241 24575,'-1'-1'0,"0"0"0,0 1 0,0-1 0,0 1 0,-1-1 0,1 1 0,0 0 0,0-1 0,0 1 0,-1 0 0,1 0 0,0 0 0,0 0 0,-1 0 0,1 0 0,0 0 0,0 0 0,0 0 0,-1 0 0,1 1 0,0-1 0,0 1 0,0-1 0,-2 2 0,1-1 0,1 0 0,0 1 0,-1-1 0,1 1 0,0-1 0,0 1 0,0 0 0,0-1 0,0 1 0,0 0 0,1 0 0,-1 0 0,1-1 0,-1 4 0,0 0 0,0-1 0,1 1 0,-1 0 0,1-1 0,0 1 0,1-1 0,-1 1 0,1 0 0,0-1 0,0 1 0,0-1 0,1 0 0,2 5 0,-3-6 0,1 0 0,0-1 0,1 1 0,-1-1 0,0 0 0,1 0 0,-1 0 0,1 0 0,-1 0 0,1 0 0,0-1 0,0 1 0,0-1 0,0 0 0,0 0 0,0 0 0,0 0 0,1-1 0,4 1 0,-6-1 0,0 0 0,0 0 0,1 0 0,-1 0 0,0-1 0,0 1 0,0-1 0,1 0 0,-1 1 0,0-1 0,0 0 0,0 0 0,0 0 0,0-1 0,-1 1 0,1 0 0,0-1 0,0 1 0,-1-1 0,1 0 0,-1 0 0,1 1 0,-1-1 0,0 0 0,0 0 0,0 0 0,0 0 0,1-3 0,0-2 0,1 0 0,-2 0 0,1-1 0,-1 1 0,0-1 0,0 1 0,-1-1 0,0 1 0,0-1 0,-1 0 0,0 1 0,-2-8 0,2 11 0,0 0 0,0 1 0,0-1 0,-1 1 0,0 0 0,1-1 0,-1 1 0,-1 0 0,1 0 0,0 0 0,-1 1 0,1-1 0,-1 0 0,0 1 0,0 0 0,0 0 0,0-1 0,0 2 0,0-1 0,-1 0 0,1 1 0,-1-1 0,1 1 0,-1 0 0,1 0 0,-6 0 0,6 1 0,-1 0 0,1 0 0,-1 0 0,1 1 0,-1-1 0,1 1 0,-1 0 0,1 0 0,0 0 0,-1 0 0,1 0 0,0 1 0,0 0 0,0-1 0,0 1 0,0 0 0,0 1 0,1-1 0,-1 0 0,1 1 0,0 0 0,-1-1 0,1 1 0,0 0 0,1 0 0,-1 0 0,0 0 0,1 0 0,0 1 0,-2 2 0,0 2 0,1 0 0,-1 1 0,2-1 0,-1 0 0,1 1 0,0-1 0,0 1 0,1-1 0,1 1 0,-1-1 0,3 13 0,0-13 0,0 0 0,1 0 0,-1-1 0,1 1 0,1-1 0,-1 0 0,1 0 0,1-1 0,-1 1 0,1-1 0,0-1 0,1 1 0,-1-1 0,1 0 0,0 0 0,0-1 0,1 0 0,9 4 0,-8-4 0,0 0 0,0-1 0,0 0 0,1-1 0,-1 0 0,1 0 0,-1-1 0,1 0 0,0-1 0,-1 0 0,1-1 0,0 1 0,-1-2 0,1 0 0,15-5 0,-20 5 0,0 0 0,0-1 0,-1 0 0,0 0 0,1 0 0,-1 0 0,0-1 0,-1 1 0,1-1 0,0 0 0,-1-1 0,0 1 0,0 0 0,0-1 0,-1 0 0,0 1 0,0-1 0,0 0 0,0 0 0,1-8 0,0-3 0,0-1 0,-1 1 0,-1-1 0,-1 1 0,-1-21 0,0 35 0,0 6 0,0 15 0,3 30 0,-1-43 0,1-1 0,0 1 0,0-1 0,1 0 0,-1 0 0,1 0 0,0-1 0,0 1 0,1 0 0,-1-1 0,1 0 0,0 0 0,0 0 0,0-1 0,1 1 0,-1-1 0,1 0 0,0 0 0,0 0 0,0-1 0,0 0 0,0 0 0,1 0 0,-1-1 0,10 2 0,-8-2 0,0 0 0,0 0 0,0-1 0,0 0 0,0-1 0,0 1 0,0-1 0,0 0 0,0-1 0,-1 0 0,1 0 0,0 0 0,-1-1 0,1 0 0,-1 0 0,0-1 0,0 0 0,-1 0 0,1 0 0,7-8 0,-6 4 0,-1-1 0,1 0 0,-2-1 0,1 1 0,-1-1 0,0 0 0,-1-1 0,-1 1 0,1-1 0,-2 0 0,1 0 0,-2 0 0,2-13 0,-3 26 0,0 1 0,0 0 0,1-1 0,-1 1 0,1 0 0,0-1 0,-1 1 0,1-1 0,1 1 0,-1-1 0,0 1 0,0-1 0,1 0 0,0 1 0,-1-1 0,4 2 0,-1 1 0,0-1 0,1-1 0,-1 1 0,1-1 0,0 0 0,0 0 0,0 0 0,8 3 0,-8-4 0,-1-1 0,1 1 0,0-1 0,-1 0 0,1 0 0,0 0 0,0-1 0,0 1 0,0-1 0,0 0 0,0-1 0,-1 1 0,1-1 0,0 0 0,0 0 0,0-1 0,-1 1 0,1-1 0,-1 0 0,1 0 0,-1-1 0,0 1 0,0-1 0,6-5 0,-3-1 0,0 1 0,0-2 0,-1 1 0,-1-1 0,1 0 0,-2 0 0,1 0 0,-2-1 0,1 1 0,-1-1 0,-1 0 0,0 0 0,1-20 0,-3 25 0,0 0 0,0 0 0,0 0 0,-1 0 0,0 0 0,-1 0 0,1 0 0,-1 0 0,0 0 0,0 1 0,-6-11 0,5 13 0,0-1 0,1 1 0,-1 0 0,-1 0 0,1 0 0,0 0 0,-1 0 0,1 1 0,-1 0 0,0 0 0,1 0 0,-1 0 0,0 0 0,0 1 0,-1-1 0,1 1 0,0 1 0,-6-2 0,7 2-62,-1-1 0,1 1 0,-1 0 0,1 0 0,-1 1 0,1-1 0,-1 1 0,1-1 0,0 1 0,-1 0 0,1 1 0,0-1-1,0 0 1,-1 1 0,1 0 0,0 0 0,0 0 0,1 0 0,-1 0 0,0 0 0,-2 4 0,-8 12-6764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 24575,'-4'-2'0,"0"0"0,0 0 0,0 0 0,0 1 0,0-1 0,0 1 0,0 0 0,0 0 0,-1 1 0,1 0 0,0-1 0,-1 1 0,1 1 0,0-1 0,-1 0 0,1 1 0,0 0 0,-6 2 0,7-1 0,0 0 0,0 0 0,0 0 0,0 0 0,0 1 0,1-1 0,-1 1 0,1-1 0,0 1 0,0 0 0,0 0 0,0 0 0,0 0 0,0 0 0,1 1 0,0-1 0,0 0 0,0 1 0,0-1 0,0 1 0,1-1 0,-1 7 0,1-5 0,-1 1 0,2-1 0,-1 1 0,1-1 0,-1 1 0,1-1 0,1 1 0,-1-1 0,1 0 0,0 1 0,0-1 0,1 0 0,0 0 0,0-1 0,0 1 0,0 0 0,5 4 0,8 8 0,0-2 0,1 0 0,21 14 0,15 13 0,-52-40 0,1-1 0,0 1 0,0-1 0,-1 1 0,1 0 0,-1 0 0,1 0 0,-1-1 0,0 2 0,0-1 0,0 0 0,0 0 0,0 0 0,-1 0 0,1 1 0,0-1 0,-1 3 0,0-4 0,-1 1 0,1 0 0,-1-1 0,1 1 0,-1-1 0,0 1 0,0 0 0,0-1 0,0 0 0,0 1 0,0-1 0,0 0 0,0 1 0,-1-1 0,1 0 0,0 0 0,-1 0 0,1 0 0,-1 0 0,0 0 0,1-1 0,-1 1 0,-3 1 0,-104 36 88,50-19-1541,35-11-5373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24575,'0'-9'0,"0"6"0,0 7 0,0 9 0,0 1-8191</inkml:trace>
  <inkml:trace contextRef="#ctx0" brushRef="#br0" timeOffset="1">104 431 24575,'-9'-9'0,"2"-3"0,2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8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265 800 24575,'-5'-8'0,"0"1"0,-1 0 0,0 0 0,0 0 0,0 1 0,-1 0 0,0 0 0,0 0 0,0 1 0,-1 1 0,0-1 0,0 1 0,0 0 0,-9-3 0,12 6 0,1 0 0,-1 0 0,1 0 0,-1 0 0,1 1 0,-1-1 0,0 1 0,1 0 0,-1 1 0,0-1 0,1 1 0,-1 0 0,1 0 0,-1 0 0,1 1 0,0-1 0,0 1 0,-1 0 0,1 1 0,0-1 0,1 1 0,-1-1 0,0 1 0,1 0 0,-1 0 0,1 1 0,0-1 0,-4 7 0,3-4 0,1-1 0,0 1 0,0-1 0,0 1 0,0 0 0,1 1 0,0-1 0,1 0 0,-1 0 0,1 1 0,0-1 0,1 1 0,0-1 0,0 11 0,1-14 0,-1 1 0,1-1 0,0 1 0,0-1 0,0 0 0,1 1 0,-1-1 0,1 0 0,0 0 0,0 0 0,0 0 0,0 0 0,0 0 0,1-1 0,-1 1 0,1-1 0,-1 0 0,1 0 0,0 1 0,0-2 0,0 1 0,0 0 0,1-1 0,-1 1 0,0-1 0,1 0 0,6 1 0,-4-1 0,0 0 0,0-1 0,0 1 0,1-1 0,-1-1 0,0 1 0,0-1 0,0 0 0,0-1 0,0 1 0,0-1 0,0 0 0,0-1 0,-1 0 0,1 1 0,-1-2 0,0 1 0,1-1 0,-2 1 0,1-1 0,0-1 0,5-6 0,-3 3 0,-1 0 0,1 0 0,-1-1 0,-1 0 0,0 0 0,0-1 0,-1 1 0,0-1 0,-1 0 0,0 0 0,0 0 0,1-17 0,-7-5 0,3 31 0,0 1 0,0-1 0,0 1 0,0-1 0,0 1 0,-1 0 0,1-1 0,0 1 0,0-1 0,0 1 0,0 0 0,0-1 0,0 1 0,-1-1 0,1 1 0,0 0 0,0-1 0,-1 1 0,1 0 0,0-1 0,0 1 0,-1 0 0,1-1 0,0 1 0,-1 0 0,1 0 0,-1 0 0,1-1 0,0 1 0,-1 0 0,1 0 0,-1 0 0,1 0 0,0 0 0,-1-1 0,1 1 0,-1 0 0,1 0 0,-1 0 0,1 0 0,0 0 0,-1 0 0,1 1 0,-1-1 0,1 0 0,0 0 0,-1 0 0,1 0 0,-1 0 0,1 1 0,0-1 0,-1 0 0,1 0 0,0 1 0,-1-1 0,1 0 0,0 0 0,-1 1 0,1-1 0,0 0 0,0 1 0,-1-1 0,1 1 0,0-1 0,0 0 0,0 1 0,-1-1 0,1 1 0,0 0 0,-3 4 0,0 1 0,0 0 0,0 0 0,1 0 0,0 0 0,0 0 0,1 1 0,-2 7 0,-2 56 0,4-58 0,1 36 0,2 1 0,1-1 0,11 49 0,41 142 0,-2-5 0,-45-186 0,-2 1 0,0 90 0,-6-127 0,-1 0 0,-1 1 0,0-1 0,0 0 0,-1 0 0,-1 0 0,-5 14 0,7-23 0,1 1 0,-1-1 0,0 0 0,0 0 0,0-1 0,0 1 0,0 0 0,0-1 0,-1 1 0,1-1 0,-1 0 0,0 1 0,0-1 0,0-1 0,0 1 0,0 0 0,0-1 0,0 1 0,-1-1 0,1 0 0,0 0 0,-1-1 0,1 1 0,-1-1 0,1 1 0,-1-1 0,1 0 0,-1 0 0,1-1 0,-4 0 0,2 0 0,0 0 0,-1-1 0,1 1 0,0-1 0,1 0 0,-1-1 0,0 1 0,1-1 0,-1 0 0,1 0 0,0 0 0,-6-6 0,3 1 0,1 1 0,0-1 0,0 0 0,1-1 0,0 0 0,-5-10 0,1-5 0,0 0 0,2 0 0,1 0 0,-5-37 0,7 14 0,2 0 0,2 0 0,2 0 0,2 0 0,2 0 0,13-48 0,94-270 0,-28 149 0,-34 91 0,42-151 0,-91 266 0,10-44 0,-11 52 0,-1 0 0,0 0 0,0 0 0,1 0 0,-1-1 0,0 1 0,-1 0 0,1 0 0,0 0 0,-1 0 0,1 0 0,-1 0 0,0 0 0,1 0 0,-1 0 0,0 0 0,0 0 0,0 0 0,-1 1 0,-1-3 0,2 3 0,0 1 0,0 0 0,0-1 0,0 1 0,-1 0 0,1 0 0,0 0 0,0 0 0,-1-1 0,1 2 0,0-1 0,0 0 0,0 0 0,-1 0 0,1 1 0,0-1 0,0 0 0,0 1 0,0-1 0,-1 1 0,1 0 0,0-1 0,0 1 0,0 0 0,0 0 0,0-1 0,1 1 0,-1 0 0,0 0 0,0 0 0,0 0 0,0 2 0,-26 35 0,18-18 0,0 1 0,1 1 0,0-1 0,2 1 0,1 1 0,-4 41 0,4-9 0,6 94 0,2-102 0,2 0 0,3 0 0,1-1 0,2 0 0,19 48 0,-27-86 0,1 0 0,0 0 0,0 0 0,1-1 0,0 0 0,0 0 0,10 11 0,-13-17 0,-1 1 0,0-1 0,1 0 0,-1 0 0,1 0 0,0 0 0,-1 0 0,1 0 0,0-1 0,-1 1 0,1 0 0,0-1 0,0 0 0,0 1 0,-1-1 0,1 0 0,2 0 0,-2 0 0,0-1 0,0 1 0,0-1 0,0 0 0,0 0 0,0 0 0,0 0 0,0 0 0,-1 0 0,1-1 0,0 1 0,-1-1 0,1 1 0,-1-1 0,0 1 0,1-1 0,-1 0 0,0 0 0,1-1 0,2-6 0,1 1 0,-1-1 0,-1 0 0,0 0 0,0 0 0,-1 0 0,2-15 0,2-72 0,0 7 0,-6 88 0,0 0 0,0 0 0,0-1 0,0 1 0,1 0 0,-1 0 0,0 0 0,1 0 0,-1 0 0,1 0 0,-1 0 0,1 0 0,-1 0 0,1 0 0,1-1 0,-1 2 0,-1 0 0,0 0 0,1 0 0,-1 0 0,0 0 0,1 0 0,-1 0 0,0 0 0,1 0 0,-1 0 0,1 0 0,-1 0 0,0 0 0,1 1 0,-1-1 0,0 0 0,1 0 0,-1 0 0,0 1 0,0-1 0,1 0 0,-1 0 0,0 1 0,0-1 0,1 0 0,-1 1 0,0-1 0,0 0 0,1 1 0,16 36 0,-15-31 0,6 14 0,1 0 0,1-1 0,15 25 0,-22-41 0,-1 1 0,0-1 0,1 1 0,0-1 0,-1 0 0,1 0 0,1 0 0,-1 0 0,0-1 0,1 1 0,-1-1 0,1 0 0,0 0 0,0 0 0,-1 0 0,1-1 0,0 1 0,1-1 0,-1 0 0,0-1 0,0 1 0,0-1 0,1 1 0,5-2 0,-7 0 0,0 1 0,0-1 0,0-1 0,0 1 0,0 0 0,-1-1 0,1 0 0,0 1 0,-1-1 0,0 0 0,1 0 0,-1 0 0,0-1 0,0 1 0,0-1 0,0 1 0,0-1 0,1-3 0,3-7 0,0 1 0,7-25 0,-12 34 0,11-36 0,-2 0 0,-1 0 0,-3-1 0,-1 0 0,-1 0 0,-3-50 0,-1 83 0,-1 0 0,0 0 0,0 0 0,0 0 0,-1 0 0,0 0 0,-5-12 0,7 19 0,0 0 0,-1-1 0,1 1 0,0-1 0,0 1 0,0 0 0,0-1 0,-1 1 0,1 0 0,0-1 0,0 1 0,-1 0 0,1-1 0,0 1 0,0 0 0,-1-1 0,1 1 0,0 0 0,-1 0 0,1-1 0,-1 1 0,1 0 0,0 0 0,-1 0 0,1 0 0,-1 0 0,1 0 0,0-1 0,-1 1 0,1 0 0,-1 0 0,1 0 0,0 0 0,-1 0 0,1 0 0,-1 1 0,1-1 0,-1 0 0,1 0 0,0 0 0,-1 0 0,1 0 0,0 1 0,-1-1 0,1 0 0,0 0 0,-1 1 0,1-1 0,0 0 0,-1 0 0,1 1 0,0-1 0,-1 0 0,1 1 0,0-1 0,0 0 0,0 1 0,-1-1 0,1 1 0,0-1 0,0 0 0,0 1 0,0-1 0,0 1 0,0 0 0,-9 30 0,2 18 0,3 1 0,1-1 0,3 1 0,2 0 0,16 92 0,-7-97 0,2 1 0,18 43 0,-39-111 0,1-1 0,0 0 0,2-1 0,1 1 0,0-1 0,2 0 0,1 0 0,1 0 0,5-40 0,-4 51 0,1 0 0,1 1 0,0 0 0,0-1 0,2 1 0,-1 0 0,1 1 0,1-1 0,0 1 0,1 0 0,0 1 0,1 0 0,0 0 0,0 0 0,1 1 0,0 0 0,1 1 0,0 0 0,0 1 0,22-13 0,-25 17 0,0 0 0,0 0 0,0 1 0,1 0 0,-1 0 0,13-1 0,-17 2 0,0 1 0,-1 0 0,1 0 0,-1 0 0,1 1 0,0-1 0,-1 1 0,1-1 0,-1 1 0,0 0 0,1 0 0,-1 0 0,1 0 0,-1 0 0,0 1 0,0-1 0,0 1 0,0-1 0,0 1 0,0 0 0,0 0 0,0 0 0,1 2 0,2 4 0,-1 1 0,0-1 0,-1 1 0,1 0 0,-2 0 0,1 0 0,-1 1 0,1 15 0,1 85 0,-4-78 0,11 394 0,0 67 0,-11-454 0,3 75 0,-2-103 0,0 0 0,1 0 0,1 0 0,-1-1 0,2 1 0,0 0 0,8 15 0,-11-23 0,1 0 0,-1 0 0,1 0 0,0-1 0,-1 1 0,1-1 0,0 1 0,1-1 0,-1 0 0,0 0 0,1 0 0,-1 0 0,1 0 0,0 0 0,-1-1 0,1 1 0,0-1 0,0 0 0,0 0 0,0 0 0,0 0 0,0 0 0,1-1 0,-1 0 0,0 1 0,0-1 0,0 0 0,0-1 0,1 1 0,-1 0 0,0-1 0,0 0 0,0 0 0,0 0 0,0 0 0,4-2 0,-1 0 0,0-1 0,0 0 0,0 0 0,-1-1 0,1 0 0,-1 0 0,0 0 0,-1 0 0,1-1 0,-1 0 0,0 0 0,0 0 0,-1 0 0,0-1 0,3-7 0,1-10 0,-1-1 0,0 0 0,-2 0 0,-1 0 0,-1-1 0,-2 1 0,0-1 0,-1 1 0,-2 0 0,-1-1 0,-10-36 0,6 32 0,-2 1 0,-1 0 0,-2 1 0,0 1 0,-2 0 0,-1 1 0,-1 0 0,-1 1 0,-26-26 0,-92-73 0,37 38 0,97 84 0,0 0 0,-1-1 0,1 1 0,0 0 0,0-1 0,0 1 0,0-1 0,1 1 0,-1-1 0,1 0 0,-1 0 0,1 0 0,0 0 0,0 0 0,0 0 0,1 0 0,-1 0 0,1 0 0,-1-6 0,2 6 0,0-1 0,0 1 0,1-1 0,-1 1 0,1 0 0,0 0 0,0-1 0,0 1 0,0 0 0,0 1 0,0-1 0,1 0 0,0 1 0,-1-1 0,1 1 0,5-3 0,29-19 0,1 3 0,1 0 0,1 3 0,53-17 0,61-29 0,-150 62 0,0 0 0,0-1 0,-1 1 0,1-1 0,-1 0 0,0 0 0,6-6 0,-9 9 0,0 0 0,0-1 0,1 1 0,-1 0 0,0-1 0,0 1 0,1 0 0,-1-1 0,0 1 0,0 0 0,0-1 0,0 1 0,0-1 0,1 1 0,-1 0 0,0-1 0,0 1 0,0-1 0,0 1 0,0-1 0,0 1 0,0 0 0,-1-1 0,1 1 0,0-1 0,0 1 0,0 0 0,0-1 0,-1 0 0,0 1 0,0-1 0,0 1 0,0-1 0,0 1 0,0 0 0,0-1 0,0 1 0,0 0 0,-1 0 0,1 0 0,0-1 0,0 1 0,0 1 0,0-1 0,-1 0 0,-1 0 0,-2 1 0,0 1 0,0-1 0,-1 1 0,1 0 0,0 0 0,1 1 0,-1-1 0,0 1 0,1 0 0,-1 0 0,1 1 0,0-1 0,0 1 0,0 0 0,1 0 0,-1 0 0,1 1 0,0-1 0,0 1 0,0 0 0,1-1 0,0 1 0,0 1 0,0-1 0,-1 7 0,0-3 0,1-1 0,0 1 0,1 0 0,0 0 0,0-1 0,1 1 0,0 0 0,0 0 0,1 0 0,0 0 0,1-1 0,0 1 0,0 0 0,8 15 0,-6-17 0,0 0 0,1 0 0,-1-1 0,2 1 0,-1-1 0,1-1 0,0 1 0,0-1 0,7 5 0,-8-7 0,-1 0 0,1-1 0,0 1 0,0-1 0,-1 0 0,1-1 0,1 1 0,-1-1 0,0 0 0,0 0 0,0 0 0,1-1 0,-1 0 0,9-1 0,-11 1 0,-1-1 0,0 1 0,1-1 0,-1 0 0,0 0 0,0 0 0,0 0 0,0 0 0,0-1 0,0 1 0,0-1 0,0 1 0,0-1 0,-1 0 0,1 0 0,-1 1 0,1-1 0,-1 0 0,0 0 0,0-1 0,0 1 0,0 0 0,0 0 0,0 0 0,1-5 0,0-5 0,0-1 0,0 1 0,-1-23 0,0 18 0,0 5 0,7-77 0,-7 80 0,1 1 0,0-1 0,1 1 0,-1 0 0,2-1 0,-1 1 0,9-14 0,-11 20 0,1 0 0,-1 0 0,0 1 0,1-1 0,-1 0 0,1 1 0,-1-1 0,1 1 0,0-1 0,0 1 0,-1 0 0,1-1 0,0 1 0,0 0 0,1 0 0,-1 1 0,0-1 0,0 0 0,0 1 0,0-1 0,1 1 0,-1 0 0,3 0 0,-1 0 0,-1 1 0,1 0 0,-1 0 0,0 1 0,1-1 0,-1 1 0,0 0 0,0-1 0,0 1 0,0 1 0,-1-1 0,1 0 0,3 5 0,4 4 0,0 1 0,-1 0 0,-1 1 0,0 0 0,11 25 0,-13-24 0,-1 0 0,0 1 0,0 0 0,-2 0 0,0 0 0,-1 0 0,0 1 0,-1-1 0,-1 22 0,0-36 0,0 0 0,0-1 0,0 1 0,0 0 0,0-1 0,0 1 0,0 0 0,0-1 0,-1 1 0,1 0 0,0-1 0,0 1 0,0 0 0,-1-1 0,1 1 0,0-1 0,-1 1 0,1-1 0,-1 1 0,1 0 0,0-1 0,-1 1 0,1-1 0,-1 0 0,1 1 0,-2 0 0,1-2 0,1 0 0,-1 1 0,1-1 0,0 0 0,-1 0 0,1 1 0,0-1 0,-1 0 0,1 0 0,0 0 0,0 0 0,0 1 0,0-1 0,0 0 0,0 0 0,0 0 0,0 0 0,0 0 0,0 0 0,0-1 0,4-17 0,1 0 0,0 0 0,1 0 0,1 1 0,1 0 0,0 0 0,2 1 0,0 0 0,0 0 0,2 1 0,0 1 0,24-24 0,-32 35 0,0 1 0,0-1 0,0 1 0,0 0 0,1 0 0,-1 1 0,1-1 0,0 1 0,8-2 0,-12 3 0,1 1 0,0-1 0,0 1 0,0 0 0,-1 0 0,1 0 0,0 0 0,0 0 0,0 1 0,-1-1 0,1 0 0,0 1 0,0 0 0,-1-1 0,1 1 0,0 0 0,-1 0 0,1-1 0,-1 1 0,1 1 0,-1-1 0,1 0 0,-1 0 0,0 0 0,0 1 0,1-1 0,-1 1 0,0-1 0,0 1 0,1 2 0,2 4 0,-1 1 0,0-1 0,0 1 0,-1-1 0,0 1 0,0 0 0,0 17 0,-3 69 0,0-59 0,1-23 0,1 52 0,-1-63 0,0 1 0,0-1 0,0 0 0,1 1 0,-1-1 0,1 0 0,0 1 0,-1-1 0,1 0 0,0 0 0,0 0 0,1 0 0,-1 0 0,0 0 0,1 0 0,-1 0 0,1-1 0,-1 1 0,1 0 0,0-1 0,3 3 0,-3-4 0,-1 0 0,0 0 0,0 0 0,1 0 0,-1 0 0,0 0 0,0-1 0,1 1 0,-1 0 0,0-1 0,0 1 0,0-1 0,1 1 0,-1-1 0,0 0 0,0 1 0,0-1 0,0 0 0,0 0 0,0 0 0,0 1 0,-1-1 0,1 0 0,0 0 0,0-1 0,-1 1 0,2-2 0,18-34 0,-18 34 0,9-25 0,-1-1 0,-1 0 0,7-46 0,14-43 0,-30 117 0,0 0 0,1 0 0,-1-1 0,0 1 0,1 0 0,0 0 0,-1 0 0,1-1 0,-1 1 0,1 0 0,0 0 0,0 0 0,0 0 0,0 0 0,0 0 0,0 1 0,0-1 0,0 0 0,0 0 0,1 0 0,-1 1 0,0 0 0,0 0 0,0 0 0,0 0 0,0 0 0,0 1 0,-1-1 0,1 0 0,0 0 0,0 1 0,0-1 0,0 1 0,-1-1 0,1 1 0,0-1 0,-1 1 0,1-1 0,0 1 0,-1-1 0,1 1 0,0 1 0,5 6 0,0 0 0,-1 1 0,7 17 0,-9-21 0,45 89 0,-42-83 0,1-1 0,0 1 0,1-1 0,0-1 0,1 1 0,11 9 0,-18-18 0,0 1 0,0-1 0,0 1 0,0-1 0,0 0 0,0 1 0,0-1 0,0 0 0,0 0 0,0-1 0,1 1 0,-1 0 0,0-1 0,1 0 0,-1 1 0,0-1 0,1 0 0,-1 0 0,1 0 0,-1-1 0,0 1 0,4-1 0,-3-1 0,0 1 0,-1-1 0,1 0 0,0 0 0,-1 0 0,1 0 0,-1 0 0,1-1 0,-1 1 0,0-1 0,0 1 0,0-1 0,-1 0 0,2-3 0,4-9 0,-1-1 0,0 1 0,-2-1 0,1 0 0,1-19 0,-3 11 0,0 0 0,-2 0 0,-1-28 0,0 45 0,-1 1 0,1-1 0,-1 0 0,-1 1 0,1 0 0,-1-1 0,0 1 0,0 0 0,-1 0 0,0 0 0,0 0 0,0 0 0,-1 1 0,0 0 0,0-1 0,-8-6 0,12 11 0,-1 0 0,0 1 0,0-1 0,0 0 0,1 1 0,-1-1 0,0 1 0,0-1 0,0 1 0,0-1 0,0 1 0,0 0 0,0 0 0,0-1 0,0 1 0,0 0 0,0 0 0,0 0 0,0 0 0,0 0 0,0 0 0,0 0 0,0 0 0,0 1 0,0-1 0,0 0 0,0 1 0,0-1 0,0 0 0,0 1 0,0-1 0,1 1 0,-1 0 0,0-1 0,0 1 0,0 0 0,1-1 0,-1 1 0,0 0 0,1 0 0,-1 0 0,1-1 0,-1 1 0,1 0 0,-1 1 0,-1 2 0,0-1 0,1 1 0,0 0 0,0 0 0,0-1 0,0 1 0,1 0 0,-1 0 0,1 0 0,0 7 0,1-5 0,1 0 0,0 0 0,0 0 0,0 0 0,1-1 0,0 1 0,0-1 0,0 1 0,0-1 0,1 0 0,0 0 0,0-1 0,1 1 0,-1-1 0,1 0 0,0 0 0,0 0 0,5 2 0,5 3 0,-1-1 0,1-1 0,0 0 0,1-1 0,27 6 0,-18-6 0,0-2 0,0 0 0,0-2 0,1-1 0,-1-1 0,43-5 0,-56 3 0,0 0 0,0 0 0,0-1 0,-1-1 0,1 0 0,-1-1 0,0 0 0,0 0 0,-1-1 0,1-1 0,-1 0 0,-1 0 0,1-1 0,-1 0 0,-1-1 0,9-10 0,-14 16 0,-1-1 0,1 0 0,-1 0 0,0 0 0,0 0 0,0 0 0,-1-1 0,1 1 0,-1 0 0,0-1 0,-1 1 0,1-1 0,-1 1 0,1-1 0,-2 0 0,1 1 0,-1-9 0,0 11 0,0-1 0,0 0 0,0 1 0,-1-1 0,1 1 0,-1 0 0,1-1 0,-1 1 0,0 0 0,1 0 0,-1 0 0,0 0 0,-1 0 0,1 1 0,0-1 0,0 1 0,-1-1 0,1 1 0,-1 0 0,1 0 0,-1 0 0,0 0 0,1 0 0,-1 0 0,0 1 0,1 0 0,-1-1 0,0 1 0,0 0 0,-3 1 0,-5-1 0,1 2 0,0-1 0,0 1 0,0 1 0,1 0 0,-1 0 0,0 1 0,1 0 0,0 1 0,0 0 0,1 0 0,-1 1 0,1 0 0,0 1 0,-11 11 0,8-7 0,0 1 0,1 1 0,0-1 0,1 2 0,0-1 0,1 1 0,1 0 0,1 1 0,-7 19 0,11-29 0,1 0 0,0 0 0,0 1 0,0-1 0,0 1 0,1-1 0,0 1 0,0-1 0,1 0 0,-1 1 0,1-1 0,0 1 0,1-1 0,-1 0 0,1 0 0,0 0 0,5 9 0,-5-11 0,1 1 0,0-1 0,0 0 0,0 0 0,0-1 0,0 1 0,0-1 0,1 1 0,-1-1 0,1 0 0,0-1 0,-1 1 0,1 0 0,0-1 0,0 0 0,0 0 0,0 0 0,0-1 0,0 1 0,1-1 0,-1 0 0,0 0 0,8-1 0,-5 0 0,0-1 0,0 0 0,0 0 0,0 0 0,0-1 0,0 0 0,0 0 0,-1 0 0,0-1 0,1 0 0,-2-1 0,1 1 0,0-1 0,-1 0 0,0 0 0,6-8 0,-4 4 0,0-1 0,-1 0 0,0 0 0,-1-1 0,0 0 0,0 1 0,-1-2 0,0 1 0,2-15 0,-6 22 0,1 1 0,-1-1 0,0 0 0,0 1 0,-1-1 0,1 1 0,-1-1 0,0 1 0,-1-6 0,2 9 0,0-1 0,-1 1 0,1-1 0,0 1 0,0 0 0,0-1 0,-1 1 0,1 0 0,0-1 0,0 1 0,-1 0 0,1-1 0,0 1 0,-1 0 0,1-1 0,0 1 0,-1 0 0,1 0 0,0-1 0,-1 1 0,1 0 0,0 0 0,-1 0 0,1 0 0,-1 0 0,1-1 0,-1 1 0,0 0 0,0 1 0,0-1 0,0 1 0,0 0 0,0-1 0,0 1 0,0 0 0,0 0 0,1-1 0,-1 1 0,0 0 0,0 0 0,1 0 0,-1 0 0,1 0 0,-1 0 0,0 2 0,-2 3 0,0 1 0,0-1 0,1 1 0,0 0 0,0 0 0,1-1 0,0 1 0,0 0 0,0 0 0,1 0 0,0 0 0,1 0 0,0 0 0,0 0 0,0 0 0,1 0 0,-1 0 0,2-1 0,4 12 0,-4-13 0,0 0 0,0-1 0,0 1 0,0-1 0,1 0 0,-1 0 0,1 0 0,0 0 0,0-1 0,1 1 0,-1-1 0,1 0 0,0-1 0,-1 1 0,1-1 0,0 0 0,1 0 0,-1 0 0,0-1 0,0 0 0,1 0 0,-1 0 0,1-1 0,-1 1 0,1-1 0,4-1 0,-2 0 0,-1 0 0,0 0 0,0 0 0,0-1 0,0 0 0,0 0 0,-1-1 0,1 0 0,-1 0 0,1-1 0,-1 0 0,0 0 0,-1 0 0,9-8 0,-8 5 0,0 0 0,0 0 0,-1-1 0,0 0 0,0 0 0,-1 0 0,0 0 0,-1-1 0,1 1 0,1-12 0,-1 4 0,-1 0 0,-1 1 0,-1-1 0,0 0 0,-1 0 0,-1 0 0,0 0 0,-1 0 0,-1 0 0,-1 0 0,0 1 0,-10-24 0,14 38 0,0 1 0,0 0 0,-1 0 0,1 0 0,0-1 0,0 1 0,0 0 0,0 0 0,0 0 0,0-1 0,-1 1 0,1 0 0,0 0 0,0-1 0,0 1 0,0 0 0,0 0 0,0-1 0,0 1 0,0 0 0,0 0 0,0-1 0,0 1 0,0 0 0,0 0 0,0-1 0,0 1 0,1 0 0,-1 0 0,0 0 0,0-1 0,0 1 0,0 0 0,0 0 0,0-1 0,1 1 0,-1 0 0,0 0 0,0 0 0,1-1 0,11 4 0,28 20 0,-25-14 0,19 9 0,-1 1 0,41 31 0,-63-41 0,-1 0 0,1 1 0,-2 0 0,0 1 0,0 0 0,-1 0 0,0 1 0,-1 0 0,11 24 0,-6 4 0,-11-33 0,1 0 0,0-1 0,0 1 0,0 0 0,1 0 0,0-1 0,1 0 0,-1 1 0,1-1 0,6 7 0,-10-13 0,1 1 0,0-1 0,-1 1 0,1-1 0,-1 1 0,1-1 0,0 0 0,-1 1 0,1-1 0,0 0 0,0 0 0,-1 1 0,1-1 0,0 0 0,-1 0 0,1 0 0,0 0 0,0 0 0,-1 0 0,1 0 0,0 0 0,0 0 0,-1-1 0,1 1 0,0 0 0,-1 0 0,1-1 0,0 1 0,-1 0 0,1-1 0,0 1 0,-1-1 0,1 1 0,-1-1 0,1 1 0,-1-1 0,1 1 0,-1-1 0,1 1 0,-1-1 0,1 0 0,-1 0 0,17-33 0,-16 29 0,9-25 0,-2-1 0,7-44 0,-12 51 0,2 0 0,0 0 0,2 1 0,0-1 0,15-28 0,-21 49 0,1 0 0,-1 0 0,1-1 0,0 2 0,1-1 0,-1 0 0,0 0 0,1 1 0,0-1 0,-1 1 0,1 0 0,0 0 0,0 0 0,0 0 0,0 0 0,1 1 0,-1-1 0,0 1 0,6-1 0,-5 1 0,0 1 0,0 0 0,0 0 0,0 1 0,0-1 0,0 1 0,0 0 0,0 0 0,0 0 0,0 1 0,0-1 0,0 1 0,0 0 0,-1 0 0,1 0 0,3 4 0,2 1 0,-1 0 0,1 1 0,-2 0 0,1 0 0,-1 0 0,-1 1 0,1 0 0,5 12 0,3 10 0,15 41 0,-6-13 0,-19-51 0,-3-15 0,-4-17 0,-1 4 0,0-3 0,0 0 0,-2 1 0,-14-41 0,18 58 0,-1 1 0,0-1 0,-1 1 0,1-1 0,0 1 0,-1 0 0,0 0 0,0 0 0,-1 0 0,1 1 0,-1-1 0,1 1 0,-1 0 0,0 0 0,0 0 0,-1 1 0,1-1 0,0 1 0,-1 0 0,1 0 0,-1 1 0,0-1 0,0 1 0,-5 0 0,6 1 0,-1 0 0,1 0 0,0 1 0,0 0 0,-1-1 0,1 2 0,0-1 0,0 0 0,0 1 0,1 0 0,-1 0 0,0 0 0,1 0 0,-1 1 0,1-1 0,-1 1 0,1 0 0,0 0 0,1 0 0,-1 1 0,0-1 0,1 1 0,0-1 0,-4 8 0,-1 3 0,0 0 0,1 0 0,1 1 0,0-1 0,-4 24 0,7-27 0,0 1 0,1-1 0,0 0 0,1 0 0,0 1 0,1-1 0,0 0 0,4 17 0,-4-23 0,1-1 0,-1 0 0,1 1 0,0-1 0,1 0 0,-1 0 0,1 0 0,-1 0 0,1-1 0,0 1 0,1-1 0,-1 0 0,1 0 0,-1 0 0,1 0 0,0-1 0,0 1 0,0-1 0,0 0 0,0 0 0,1 0 0,-1-1 0,6 2 0,-6-2 0,1 0 0,0 0 0,0 0 0,0 0 0,0-1 0,1 0 0,-1 0 0,0 0 0,0-1 0,0 0 0,0 0 0,0 0 0,0 0 0,-1-1 0,1 0 0,0 0 0,-1 0 0,6-3 0,-4 0 0,0 0 0,-1 0 0,1-1 0,-1 1 0,0-1 0,0 0 0,-1-1 0,0 1 0,0-1 0,5-13 0,1-7 0,-1-2 0,-2 1 0,0-1 0,-2 0 0,1-33 0,-1-455 0,-6 501 0,1 0 0,-2 0 0,0 0 0,-1 0 0,-7-22 0,10 37 0,-1 0 0,1 0 0,-1-1 0,1 1 0,-1 0 0,1 0 0,-1 0 0,0 0 0,1 0 0,-1 0 0,0 0 0,0 0 0,0 1 0,0-1 0,0 0 0,0 0 0,0 1 0,-1-1 0,1 1 0,1 0 0,-1 0 0,0 0 0,0 0 0,0 1 0,1-1 0,-1 0 0,0 0 0,0 1 0,1-1 0,-1 1 0,0-1 0,1 1 0,-1-1 0,1 1 0,-1-1 0,1 1 0,-1-1 0,1 1 0,-1 0 0,1-1 0,-1 1 0,1 0 0,0-1 0,-1 1 0,1 0 0,0 0 0,-1 1 0,-5 17 0,0 1 0,1 0 0,1 1 0,1-1 0,0 1 0,2 39 0,0-23 0,-1 84 60,27 229 0,56 113-1545,-59-369-5341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24575,'-4'26'0,"-2"23"0,0 12 0,2 8 0,0 2 0,7-6 0,2-7 0,0-7 0,-1-14-8191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368 108 24575,'-11'-2'0,"0"1"0,0 0 0,0 0 0,0 2 0,0-1 0,0 1 0,0 1 0,0 0 0,0 1 0,1 0 0,-1 0 0,1 1 0,0 0 0,0 1 0,0 0 0,-13 11 0,10-6 0,1 0 0,0 2 0,1-1 0,0 1 0,1 1 0,0 0 0,1 0 0,1 1 0,0 0 0,-10 26 0,7-13 0,2 0 0,1 1 0,1 0 0,1 0 0,1 0 0,2 1 0,1-1 0,1 1 0,6 57 0,-3-70 0,1 0 0,1 0 0,0 0 0,1 0 0,1 0 0,0-1 0,1 0 0,1 0 0,0-1 0,1 0 0,1-1 0,0 1 0,0-2 0,2 0 0,-1 0 0,2-1 0,-1 0 0,24 14 0,-20-16 0,0 0 0,1-1 0,0-1 0,0 0 0,1-2 0,0 0 0,0-1 0,0 0 0,1-2 0,-1 0 0,19-1 0,-14-2 0,-1-1 0,0-1 0,1-1 0,-1 0 0,-1-2 0,1-1 0,-1-1 0,31-15 0,-30 11 0,-1 0 0,-1-1 0,0-1 0,-1-1 0,0-1 0,-1 0 0,-1-2 0,-1 0 0,0 0 0,-2-2 0,0 0 0,-1 0 0,-1-1 0,-1-1 0,-1 0 0,0 0 0,10-43 0,-15 42 0,-2-1 0,0 0 0,-1 0 0,-2 1 0,0-1 0,-2 0 0,0 0 0,-2 1 0,0-1 0,-2 1 0,0 0 0,-15-33 0,14 41 0,-1 0 0,0 0 0,-1 1 0,0 0 0,-1 1 0,-1 0 0,0 1 0,0 0 0,-2 1 0,1 0 0,-1 0 0,-1 2 0,0 0 0,0 0 0,-1 1 0,0 1 0,0 1 0,-27-9 0,27 11-50,0 1-1,0 0 1,0 1-1,-1 1 0,1 0 1,0 1-1,-1 1 1,1 0-1,0 1 1,0 1-1,0 0 0,0 1 1,0 0-1,1 2 1,0-1-1,0 2 1,0 0-1,1 1 0,0 0 1,0 1-1,1 0 1,0 1-1,1 0 1,0 1-1,1 0 1,-13 18-1,-14 32-6775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0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97 24575,'-7'14'0,"-2"16"0,-6 118 0,-2 20 0,16-164 0,1 0 0,-1 0 0,0 0 0,0 0 0,0-1 0,-1 1 0,1 0 0,-1-1 0,-3 6 0,5-9 0,0 0 0,0 0 0,0 1 0,0-1 0,-1 0 0,1 0 0,0 0 0,0 0 0,0 0 0,0 0 0,0 0 0,-1 0 0,1 0 0,0 0 0,0 0 0,0 0 0,0 0 0,0 0 0,-1 0 0,1 0 0,0 0 0,0 0 0,0 0 0,0 0 0,-1 0 0,1 0 0,0 0 0,0 0 0,0 0 0,0 0 0,0 0 0,-1 0 0,1 0 0,0 0 0,0 0 0,0-1 0,0 1 0,0 0 0,0 0 0,-1 0 0,1 0 0,0 0 0,0 0 0,0-1 0,0 1 0,0 0 0,0 0 0,0 0 0,0 0 0,0 0 0,0-1 0,0 1 0,-5-15 0,1-16 0,1-26 0,5-77 0,0 111 0,1 1 0,1 0 0,0 0 0,2 0 0,1 0 0,14-30 0,-17 45 0,0 0 0,0 1 0,1-1 0,-1 1 0,2 0 0,-1 1 0,1-1 0,-1 1 0,11-7 0,-14 10 0,0 1 0,-1 0 0,1 1 0,0-1 0,0 0 0,-1 0 0,1 1 0,0-1 0,0 1 0,0 0 0,0-1 0,0 1 0,0 0 0,0 0 0,0 0 0,0 0 0,3 1 0,-4 0 0,1 0 0,0 0 0,0 0 0,0 1 0,-1-1 0,1 0 0,-1 1 0,1-1 0,-1 1 0,1-1 0,-1 1 0,0 0 0,0 0 0,0-1 0,0 1 0,0 0 0,0 0 0,0 0 0,0 4 0,4 10 0,-2 0 0,0 1 0,-1-1 0,0 1 0,-2-1 0,0 1 0,0-1 0,-2 1 0,-4 23 0,3-26 0,-1 1 0,0-1 0,-1 0 0,0 0 0,-1-1 0,0 0 0,-1 0 0,-1 0 0,0-1 0,-18 21 0,15-21 0,19-13 0,8-3 0,-9 3 0,0 0 0,1 0 0,-1 1 0,1 0 0,-1 0 0,0 1 0,1 0 0,-1 0 0,0 0 0,0 1 0,0 0 0,9 4 0,-6 0 0,0-1 0,0 1 0,-1 1 0,0 0 0,0 0 0,0 1 0,9 10 0,-14-13-136,0-1-1,0 0 1,1 0-1,-1-1 1,1 1-1,0-1 1,0 0-1,0 0 0,8 2 1,4 0-6690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49 286 24575,'0'-3'0,"0"0"0,-1 0 0,1 0 0,-1 0 0,1 0 0,-1 0 0,0 0 0,0 1 0,0-1 0,-1 0 0,1 1 0,-2-4 0,2 6 0,1 0 0,0-1 0,-1 1 0,1-1 0,0 1 0,-1 0 0,1 0 0,0-1 0,-1 1 0,1 0 0,-1 0 0,1-1 0,0 1 0,-1 0 0,1 0 0,-1 0 0,1 0 0,-1-1 0,1 1 0,-1 0 0,1 0 0,-1 0 0,1 0 0,-1 0 0,1 0 0,-1 0 0,1 1 0,-1-1 0,0 1 0,0-1 0,0 1 0,-1 0 0,1 0 0,0 0 0,0 0 0,1 0 0,-1 0 0,0 1 0,0-1 0,0 0 0,1 0 0,-1 1 0,0 1 0,-1 1 0,1 0 0,-1-1 0,1 1 0,0 0 0,0 0 0,1 0 0,-1 0 0,1 0 0,0 0 0,0 0 0,0 0 0,0 0 0,1 0 0,-1 0 0,1 0 0,0-1 0,0 1 0,2 4 0,0-4 0,0 1 0,0-1 0,0 1 0,0-1 0,0 0 0,1 0 0,0 0 0,0-1 0,0 1 0,0-1 0,1 0 0,5 3 0,-2-2 0,-1-1 0,0 1 0,1-1 0,0-1 0,0 0 0,0 0 0,0 0 0,0-1 0,0 0 0,0-1 0,0 0 0,0 0 0,1 0 0,-1-1 0,0-1 0,0 1 0,13-6 0,-18 6 0,-1 0 0,1 0 0,0 0 0,-1 0 0,0-1 0,1 1 0,-1-1 0,0 0 0,0 0 0,0 0 0,0 0 0,0 0 0,0 0 0,0 0 0,-1 0 0,1-1 0,-1 1 0,0-1 0,0 1 0,0-1 0,0 0 0,0 1 0,0-1 0,-1 0 0,1 0 0,-1 0 0,0 1 0,0-1 0,0 0 0,0 0 0,0 0 0,-2-5 0,1 3 0,-1 1 0,0-1 0,0 1 0,0 0 0,-1-1 0,0 1 0,1 0 0,-1 0 0,-1 1 0,1-1 0,0 1 0,-1-1 0,0 1 0,0 0 0,0 0 0,0 1 0,0-1 0,-5-1 0,-8-2 0,-1 1 0,1 0 0,-1 2 0,0 0 0,-36-1 0,74 0 0,-1-1 0,29-10 0,-20 7 0,27-13 0,-42 15 0,0 0 0,0 1 0,1 1 0,22-4 0,-35 8 0,0 0 0,1 0 0,-1 0 0,0 0 0,0 1 0,1-1 0,-1 1 0,0-1 0,0 1 0,1-1 0,-1 1 0,0 0 0,0-1 0,0 1 0,0 0 0,0 0 0,0 0 0,0 0 0,0 0 0,0 0 0,-1 0 0,1 0 0,0 0 0,-1 0 0,1 1 0,0-1 0,-1 0 0,0 0 0,1 1 0,-1-1 0,0 0 0,1 0 0,-1 1 0,0-1 0,0 2 0,1 9 0,0 0 0,-1-1 0,-1 13 0,0-15 0,0-2 0,1 0 0,0 0 0,1-1 0,-1 1 0,1 0 0,1 0 0,-1-1 0,6 14 0,-6-17 0,1 0 0,0-1 0,0 1 0,0 0 0,0 0 0,0-1 0,1 1 0,-1-1 0,1 0 0,0 0 0,-1 0 0,1 0 0,0 0 0,0-1 0,0 1 0,1-1 0,-1 0 0,0 0 0,7 1 0,-5 0 0,1-1 0,-1 0 0,1 0 0,-1 0 0,1-1 0,-1 0 0,1 0 0,-1 0 0,1-1 0,0 0 0,-1 0 0,0 0 0,1-1 0,-1 0 0,0 0 0,0 0 0,0 0 0,0-1 0,0 0 0,0 0 0,-1 0 0,1-1 0,-1 1 0,0-1 0,0 0 0,-1-1 0,1 1 0,-1 0 0,0-1 0,0 0 0,4-9 0,-7 13 0,1 0 0,-1 0 0,0 0 0,0 0 0,1 0 0,-1 0 0,1 0 0,-1 0 0,1 0 0,-1 0 0,1 0 0,0 1 0,-1-1 0,1 0 0,0 0 0,0 1 0,-1-1 0,1 1 0,0-1 0,1 0 0,13 11 0,-4 1 0,-6-7 0,-1 0 0,1-1 0,0 0 0,0 0 0,0 0 0,0 0 0,0-1 0,1 0 0,-1 0 0,1 0 0,0-1 0,-1 0 0,10 1 0,-12-2 0,0 0 0,1-1 0,-1 1 0,0-1 0,1 1 0,-1-1 0,0 0 0,0 0 0,0-1 0,0 1 0,0 0 0,0-1 0,0 0 0,0 0 0,-1 0 0,1 0 0,-1 0 0,1-1 0,-1 1 0,0-1 0,0 1 0,0-1 0,0 0 0,2-5 0,1-2 0,-1 0 0,-1 0 0,0 0 0,0 0 0,-1-1 0,0 1 0,-1-1 0,0 0 0,0 1 0,-2-1 0,1 0 0,-3-13 0,2 20 0,1-1 0,-1 1 0,0 0 0,0 0 0,-1-1 0,1 1 0,-1 0 0,0 0 0,0 1 0,0-1 0,0 0 0,-1 1 0,0-1 0,0 1 0,0 0 0,0 0 0,0 0 0,0 0 0,-1 1 0,1-1 0,-1 1 0,0 0 0,0 0 0,0 0 0,0 0 0,0 1 0,0 0 0,0 0 0,0 0 0,-1 0 0,1 1 0,-6-1 0,7 1 0,0 0 0,-1 0 0,1 1 0,0-1 0,0 1 0,-1 0 0,1 0 0,0 0 0,0 0 0,0 1 0,0-1 0,0 1 0,0 0 0,1 0 0,-1 0 0,1 0 0,-1 0 0,1 0 0,0 1 0,-1-1 0,1 1 0,1-1 0,-1 1 0,-3 6 0,4-7 0,1 1 0,-1-1 0,0 0 0,1 1 0,0-1 0,-1 1 0,1-1 0,0 1 0,0-1 0,1 1 0,-1-1 0,0 1 0,1-1 0,-1 1 0,1-1 0,0 1 0,0-1 0,0 0 0,0 0 0,0 1 0,1-1 0,-1 0 0,1 0 0,-1 0 0,1 0 0,0-1 0,0 1 0,-1 0 0,1-1 0,1 1 0,-1-1 0,0 0 0,3 2 0,4 1 0,1 0 0,-1 0 0,1-1 0,0 0 0,-1-1 0,1 0 0,0 0 0,1-1 0,-1-1 0,0 0 0,0 0 0,0-1 0,0 0 0,0 0 0,0-1 0,0-1 0,19-7 0,-4 0 0,-1-1 0,0-1 0,-1-1 0,0-2 0,33-27 0,-53 40 0,33-32 0,-35 33 0,0 0 0,-1 0 0,1 0 0,0 0 0,-1 0 0,1 0 0,-1 0 0,1 0 0,-1 0 0,0-1 0,1 1 0,-1 0 0,0 0 0,0 0 0,0-2 0,0 2 0,0 1 0,0-1 0,-1 0 0,1 1 0,-1-1 0,1 1 0,-1-1 0,1 0 0,-1 1 0,1-1 0,-1 1 0,1-1 0,-1 1 0,1 0 0,-1-1 0,0 1 0,1 0 0,-1-1 0,0 1 0,1 0 0,-1 0 0,0-1 0,1 1 0,-1 0 0,0 0 0,0 0 0,-1 0 0,-2 0 0,-1 0 0,0 1 0,1-1 0,-1 1 0,0 0 0,1 1 0,-1-1 0,1 1 0,-1 0 0,1 0 0,0 0 0,0 0 0,0 1 0,0 0 0,0 0 0,1 0 0,-1 0 0,1 0 0,0 1 0,-5 6 0,5-7 0,0 1 0,1-1 0,-1 1 0,1 0 0,-1 0 0,1 0 0,0 0 0,1 0 0,-1 0 0,1 0 0,0 1 0,0-1 0,0 1 0,0-1 0,1 1 0,0-1 0,0 1 0,0-1 0,0 1 0,1-1 0,1 9 0,1-9 0,0 1 0,0 0 0,1-1 0,-1 0 0,1 0 0,0 0 0,0 0 0,1 0 0,-1-1 0,1 0 0,-1 0 0,1 0 0,0-1 0,6 3 0,-5-2 0,0 0 0,0 0 0,-1 0 0,1 1 0,-1 0 0,0 0 0,0 0 0,8 10 0,-12-13 0,0 0 0,0 1 0,-1-1 0,1 0 0,0 0 0,-1 1 0,1-1 0,-1 0 0,0 1 0,1-1 0,-1 0 0,0 1 0,0-1 0,0 1 0,0-1 0,0 0 0,0 1 0,0-1 0,0 1 0,-1-1 0,1 0 0,-1 2 0,0 0 0,-1 0 0,1-1 0,-1 1 0,0-1 0,0 1 0,0-1 0,0 0 0,0 0 0,-5 4 0,-2 0 0,-1 1 0,0-1 0,0-1 0,-15 6 0,19-9 0,1 1 0,-1-1 0,1 1 0,-1-1 0,0 0 0,0-1 0,0 0 0,0 0 0,0 0 0,0 0 0,0-1 0,-11-1 0,17 1-45,-1 0-1,1 0 1,0 0-1,0-1 1,-1 1-1,1 0 1,0 0-1,0 0 1,-1-1-1,1 1 1,0 0-1,0 0 1,0-1-1,-1 1 1,1 0-1,0 0 1,0-1-1,0 1 1,0 0-1,-1 0 1,1-1-1,0 1 1,0 0-1,0-1 0,0 1 1,0 0-1,0-1 1,0 1-1,0-1 1,3-9-6781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155 111 24575,'0'-1'0,"0"0"0,0 0 0,0 0 0,-1 1 0,1-1 0,0 0 0,-1 0 0,1 1 0,0-1 0,-1 0 0,1 1 0,-1-1 0,1 0 0,-1 1 0,1-1 0,-1 1 0,0-1 0,1 1 0,-1-1 0,0 1 0,1-1 0,-1 1 0,0 0 0,1-1 0,-1 1 0,0 0 0,0 0 0,1-1 0,-1 1 0,0 0 0,0 0 0,0 0 0,1 0 0,-1 0 0,0 0 0,0 0 0,0 0 0,-1 1 0,-32 7 0,27-4 0,-1 1 0,1 0 0,0 1 0,1 0 0,-1 0 0,1 0 0,0 1 0,1 0 0,-1 0 0,2 0 0,-1 0 0,1 1 0,-5 12 0,7-16 0,0 0 0,1 0 0,0 0 0,0 1 0,0-1 0,1 0 0,-1 0 0,1 1 0,0-1 0,0 0 0,0 0 0,1 1 0,1 3 0,-1-5 0,0 0 0,0-1 0,0 1 0,1 0 0,-1-1 0,1 1 0,0-1 0,0 0 0,0 0 0,0 0 0,0 1 0,0-2 0,1 1 0,-1 0 0,1 0 0,-1-1 0,1 0 0,0 1 0,-1-1 0,6 1 0,-2 0 0,-1 0 0,1-1 0,0 1 0,0-1 0,0-1 0,0 1 0,1-1 0,-1 0 0,0 0 0,0-1 0,0 0 0,0 0 0,0-1 0,0 1 0,-1-1 0,1 0 0,0-1 0,-1 1 0,0-1 0,1 0 0,-1-1 0,0 1 0,-1-1 0,9-8 0,-6 4 0,0 0 0,-1 0 0,0 0 0,-1-1 0,0 0 0,0 0 0,0 0 0,-2-1 0,1 1 0,-1-1 0,0 0 0,-1 0 0,2-20 0,-4 32 0,0 6 0,1 0 0,-1 0 0,2 0 0,-1 0 0,1 0 0,3 8 0,-2-11 0,0 1 0,1-1 0,0 0 0,0 0 0,0 0 0,1-1 0,-1 1 0,1-1 0,0 0 0,0 0 0,1-1 0,10 6 0,-13-8 0,-1 0 0,0 0 0,1 0 0,-1 0 0,1 0 0,-1-1 0,1 1 0,-1-1 0,1 1 0,-1-1 0,1 0 0,-1 0 0,1 0 0,0-1 0,-1 1 0,1-1 0,-1 1 0,1-1 0,-1 0 0,0 0 0,1 0 0,-1 0 0,0 0 0,0 0 0,1-1 0,-1 1 0,0-1 0,0 0 0,-1 1 0,1-1 0,0 0 0,0 0 0,-1 0 0,2-4 0,1-2 0,-1 0 0,0 0 0,-1-1 0,0 1 0,0-1 0,0 0 0,-2 0 0,1 0 0,-1-13 0,5-42 0,-4 60 0,0 0 0,0 0 0,0 0 0,1 0 0,-1 0 0,1 1 0,0-1 0,0 0 0,0 1 0,1-1 0,-1 1 0,5-4 0,-5 5 0,0 0 0,0 0 0,0 1 0,0-1 0,0 1 0,0-1 0,0 1 0,1 0 0,-1 0 0,0 0 0,1 0 0,-1 0 0,1 0 0,-1 1 0,1-1 0,-1 1 0,1 0 0,0-1 0,-1 1 0,5 1 0,-4 0 0,0 0 0,0 0 0,0 0 0,0 1 0,0 0 0,-1-1 0,1 1 0,0 0 0,-1 0 0,1 0 0,-1 0 0,0 1 0,0-1 0,3 4 0,2 4 0,-1 1 0,0 0 0,0 0 0,-1 1 0,-1-1 0,0 1 0,4 16 0,-2 39 0,-6-55 0,0-1 0,1 1 0,1-1 0,0 0 0,0 0 0,1 0 0,8 21 0,-11-30 0,1-1 0,0 0 0,-1 1 0,1-1 0,0 0 0,0 1 0,0-1 0,0 0 0,0 0 0,0 0 0,0 0 0,0 0 0,0 0 0,1 0 0,-1 0 0,0 0 0,0 0 0,1-1 0,-1 1 0,1-1 0,-1 1 0,1-1 0,-1 1 0,1-1 0,-1 0 0,1 0 0,-1 0 0,1 0 0,-1 0 0,1 0 0,-1 0 0,1 0 0,-1 0 0,1-1 0,-1 1 0,1-1 0,-1 1 0,1-1 0,-1 0 0,0 1 0,1-1 0,-1 0 0,0 0 0,0 0 0,0 0 0,0 0 0,2-2 0,4-4 0,-1 0 0,0 0 0,0 0 0,-1 0 0,0-1 0,6-14 0,4-15 0,-2 0 0,15-75 0,-28 112 0,0 7 0,1 9 0,0 0 0,0 0 0,1-1 0,1 1 0,8 22 0,-8-33-97,1 0-1,-1 0 1,1 0-1,1-1 1,-1 1-1,1-1 1,-1 0-1,1 0 1,1-1-1,-1 1 1,0-1-1,1 0 0,8 3 1,13 3-6729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83 315 24575,'-9'8'0,"-3"9"0,-4 9 0,1 9 0,3 9 0,3 0 0,4 1 0,2-1 0,2-5 0,5-13 0,3-11-8191</inkml:trace>
  <inkml:trace contextRef="#ctx0" brushRef="#br0" timeOffset="1">109 0 24575,'-13'31'0,"-1"20"0,8 9 0,8 4 0,9-5 0,2-12-8191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3 179 24575,'-2'70'0,"2"-60"0,2 1 0,-1-1 0,5 15 0,-6-22 0,1 0 0,0-1 0,0 1 0,0 0 0,1-1 0,-1 1 0,0-1 0,1 0 0,0 1 0,-1-1 0,1 0 0,0 0 0,0 0 0,4 3 0,-5-5 0,0 1 0,0-1 0,1 1 0,-1-1 0,0 1 0,0-1 0,0 0 0,1 1 0,-1-1 0,0 0 0,1 0 0,-1 0 0,0 0 0,0 0 0,1 0 0,-1-1 0,0 1 0,0 0 0,1-1 0,-1 1 0,2-1 0,0-1 0,0 0 0,0 0 0,0 0 0,-1 0 0,1 0 0,-1-1 0,5-4 0,0-2 0,0-1 0,-1 1 0,-1-1 0,6-11 0,18-66 0,-4 10 0,-25 77 0,0 0 0,0 0 0,1 0 0,-1 0 0,0 0 0,0 1 0,0-1 0,0 0 0,0 0 0,0 0 0,0 0 0,0 0 0,0 0 0,1 0 0,-1 0 0,0 0 0,0 0 0,0 0 0,0 0 0,0 0 0,0 0 0,0 0 0,1 0 0,-1 0 0,0 0 0,0 0 0,0 0 0,0 0 0,0 0 0,0 0 0,0 0 0,1 0 0,-1 0 0,0 0 0,0 0 0,0 0 0,0 0 0,0 0 0,0 0 0,0 0 0,0 0 0,1 0 0,-1 0 0,0 0 0,0-1 0,0 1 0,0 0 0,0 0 0,0 0 0,0 0 0,0 0 0,0 0 0,0 0 0,0 0 0,0-1 0,0 1 0,0 0 0,0 0 0,0 0 0,0 0 0,3 17 0,-1 25 0,-2-25 0,1-1 0,0 0 0,1 1 0,1-1 0,5 16 0,-7-28 0,1 0 0,-1 0 0,1-1 0,0 1 0,0 0 0,0-1 0,0 1 0,1-1 0,-1 0 0,1 0 0,4 4 0,-5-6 0,0 1 0,1-1 0,-1 0 0,0 0 0,0 0 0,0 0 0,1-1 0,-1 1 0,0-1 0,1 1 0,-1-1 0,1 0 0,-1 0 0,0 0 0,1 0 0,-1 0 0,1 0 0,-1-1 0,0 1 0,1-1 0,2-1 0,1-1 0,0 0 0,0 0 0,0-1 0,0 0 0,0 0 0,-1 0 0,0-1 0,0 0 0,0 0 0,0 0 0,-1-1 0,0 1 0,0-1 0,0 0 0,-1 0 0,4-9 0,2-7 0,-1 0 0,0 0 0,6-35 0,-13 49 0,7-36 0,-8 42 0,0-1 0,1 1 0,-1-1 0,0 1 0,-1-1 0,1 1 0,0-1 0,-1 1 0,1-1 0,-1 1 0,0 0 0,0-1 0,0 1 0,-1-2 0,2 4 0,0 0 0,-1-1 0,1 1 0,0 0 0,0 0 0,0 0 0,-1 0 0,1 0 0,0 0 0,0 0 0,-1 0 0,1 1 0,0-1 0,0 0 0,0 0 0,-1 0 0,1 0 0,0 0 0,0 0 0,0 0 0,-1 0 0,1 1 0,0-1 0,0 0 0,0 0 0,0 0 0,-1 0 0,1 1 0,0-1 0,0 0 0,0 0 0,0 0 0,0 0 0,0 1 0,0-1 0,0 0 0,0 0 0,-1 1 0,1-1 0,0 0 0,0 0 0,0 0 0,0 1 0,0-1 0,0 0 0,1 1 0,-5 13 0,-4 46 0,4 1 0,4 89 0,2-90 0,-3-73 0,0-5 0,1 0 0,1 0 0,6-34 0,-6 46 0,0 1 0,0 0 0,1 0 0,-1 0 0,1 0 0,1 0 0,-1 0 0,1 1 0,0-1 0,0 1 0,0-1 0,0 1 0,1 0 0,0 1 0,-1-1 0,1 0 0,1 1 0,-1 0 0,1 0 0,8-4 0,-2 4 0,0 0 0,0 0 0,0 1 0,1 1 0,-1 0 0,12 1 0,15-2 0,-37 2 0,0 0 0,0-1 0,0 2 0,0-1 0,-1 0 0,1 0 0,0 0 0,0 0 0,0 0 0,0 1 0,0-1 0,-1 0 0,1 1 0,0-1 0,0 1 0,-1-1 0,1 1 0,0-1 0,-1 1 0,1 0 0,0-1 0,-1 1 0,1 0 0,-1-1 0,1 1 0,-1 0 0,1 0 0,-1-1 0,0 1 0,1 0 0,-1 0 0,0 0 0,1 0 0,-1-1 0,0 1 0,0 0 0,0 0 0,0 0 0,0 0 0,0 0 0,-1 1 0,-6 52 0,2-25 0,5-26 0,0-1 0,0 0 0,0 0 0,0 0 0,0 0 0,0 0 0,1 0 0,-1 1 0,1-1 0,-1 0 0,1 0 0,0 0 0,0 0 0,0-1 0,0 1 0,0 0 0,0 0 0,1-1 0,-1 1 0,1 0 0,-1-1 0,1 1 0,-1-1 0,1 0 0,0 0 0,0 1 0,0-1 0,-1 0 0,1 0 0,0-1 0,0 1 0,1 0 0,-1-1 0,0 1 0,3-1 0,-1 1 0,0-1 0,0-1 0,-1 1 0,1 0 0,0-1 0,-1 0 0,1 0 0,0 0 0,-1 0 0,1-1 0,-1 1 0,1-1 0,-1 0 0,0 0 0,0 0 0,0 0 0,0-1 0,0 1 0,4-5 0,-2-1 0,0 0 0,-1 0 0,0-1 0,0 1 0,-1-1 0,0 0 0,-1 0 0,1 0 0,-2 0 0,2-13 0,-3 18 0,0 1 0,0-1 0,0 1 0,0 0 0,-1-1 0,1 1 0,-1 0 0,0-1 0,0 1 0,0 0 0,0 0 0,-1-1 0,-2-3 0,2 5 0,1 0 0,-1 1 0,0-1 0,1 1 0,-1 0 0,0 0 0,0-1 0,0 1 0,0 0 0,0 1 0,0-1 0,0 0 0,0 0 0,0 1 0,0 0 0,-1-1 0,1 1 0,0 0 0,0 0 0,0 0 0,-1 0 0,1 0 0,-3 1 0,1 0 0,-1 1 0,1-1 0,-1 1 0,1 0 0,0 0 0,-1 0 0,1 1 0,0-1 0,0 1 0,1 0 0,-1 0 0,1 0 0,-1 1 0,1-1 0,0 1 0,0 0 0,1 0 0,-1 0 0,1 0 0,-4 8 0,3-4 0,0-1 0,0 0 0,1 1 0,0-1 0,0 1 0,1 0 0,0 0 0,0 0 0,1-1 0,0 1 0,2 15 0,-1-19 0,0-1 0,1 1 0,-1-1 0,1 1 0,0-1 0,0 0 0,0 0 0,1 0 0,-1 0 0,1-1 0,0 1 0,-1 0 0,1-1 0,0 0 0,0 0 0,1 0 0,-1 0 0,0 0 0,1-1 0,-1 1 0,1-1 0,-1 0 0,1 0 0,0 0 0,6 0 0,3 1 0,-1-1 0,1 0 0,-1-1 0,1 0 0,-1-1 0,21-4 0,-24 2 0,1 1 0,-1-1 0,0-1 0,0 0 0,0 0 0,0-1 0,-1 0 0,0 0 0,0-1 0,0 0 0,0-1 0,-1 1 0,-1-1 0,1-1 0,8-11 0,-8 8 0,-1-1 0,0 1 0,0-1 0,-2 0 0,1 0 0,-1-1 0,-1 1 0,0-1 0,-1 0 0,0 0 0,-1-15 0,-1 26 0,0-8 0,1 1 0,0-1 0,0 1 0,3-11 0,-3 18 0,-1 1 0,0 0 0,1 0 0,-1 0 0,1 0 0,-1 0 0,1 0 0,0 0 0,-1 0 0,1 0 0,0 0 0,0 0 0,-1 0 0,1 0 0,0 0 0,0 1 0,2-2 0,-1 2 0,-1 0 0,0-1 0,0 1 0,0 0 0,1 0 0,-1 1 0,0-1 0,0 0 0,0 0 0,1 1 0,-1-1 0,0 0 0,0 1 0,0-1 0,0 1 0,0 0 0,0-1 0,0 1 0,0 0 0,0-1 0,0 1 0,1 1 0,2 2-3,0 0 0,0 1 0,0-1 0,0 1 0,-1-1 0,0 1 0,0 0 0,0 0 0,-1 1 0,0-1-1,0 0 1,0 1 0,2 8 0,-1 5 60,-1 1 0,-1 33 0,-2-39-244,1-1 0,0 0 1,1 0-1,1 0 1,0 0-1,1 0 1,5 16-1,3-8-6639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182 323 24575,'-11'2'0,"0"1"0,0 1 0,1 0 0,-1 0 0,1 1 0,0 1 0,0-1 0,1 2 0,0-1 0,0 1 0,-8 9 0,12-11 0,0 0 0,0 0 0,1 1 0,-1-1 0,1 1 0,1 0 0,-1 1 0,1-1 0,0 1 0,1-1 0,-1 1 0,1 0 0,0 0 0,1 0 0,0 0 0,0 0 0,1 0 0,0 11 0,0-14 0,0-1 0,1 1 0,0-1 0,0 1 0,0-1 0,0 0 0,0 1 0,0-1 0,1 0 0,0 0 0,0 0 0,-1 0 0,2 0 0,-1 0 0,0 0 0,1-1 0,-1 1 0,1-1 0,0 0 0,0 1 0,0-1 0,0-1 0,0 1 0,0 0 0,0-1 0,1 1 0,-1-1 0,0 0 0,1 0 0,-1-1 0,1 1 0,-1-1 0,1 0 0,4 0 0,0 0 0,-1 0 0,1-1 0,0 0 0,0 0 0,-1-1 0,1 0 0,-1 0 0,0-1 0,1 0 0,-1 0 0,0-1 0,-1 0 0,1 0 0,11-10 0,-4 0 0,-1-1 0,-1-1 0,-1 0 0,0-1 0,-1 0 0,0 0 0,-2-1 0,13-36 0,-2-8 0,14-88 0,-27 118 0,-2 19 0,-1 0 0,-1 0 0,0-1 0,-1 1 0,0 0 0,-1-1 0,-2-13 0,2 27 0,0-1 0,1 1 0,-1 0 0,0 0 0,0-1 0,0 1 0,0 0 0,0 0 0,0-1 0,0 1 0,0 0 0,0 0 0,0-1 0,0 1 0,0 0 0,-1 0 0,1-1 0,0 1 0,0 0 0,0 0 0,0 0 0,0-1 0,0 1 0,0 0 0,-1 0 0,1 0 0,0-1 0,0 1 0,0 0 0,-1 0 0,1 0 0,0 0 0,0 0 0,0-1 0,-1 1 0,1 0 0,0 0 0,0 0 0,-1 0 0,1 0 0,0 0 0,0 0 0,-1 0 0,1 0 0,0 0 0,0 0 0,-1 0 0,1 0 0,0 0 0,0 0 0,-1 0 0,1 0 0,0 0 0,0 0 0,0 0 0,-1 0 0,1 1 0,0-1 0,0 0 0,-1 0 0,-8 15 0,3 3 0,1 0 0,0 0 0,1 0 0,-2 29 0,1 80 0,5-90 0,-2 6 0,0-16 0,2-1 0,0 1 0,2 0 0,5 27 0,-6-52 0,-1 1 0,1-1 0,-1 0 0,1 0 0,0 1 0,0-1 0,0 0 0,0 0 0,1 0 0,-1 0 0,0 0 0,1-1 0,-1 1 0,1 0 0,0-1 0,0 1 0,-1-1 0,5 3 0,-4-3 0,-1-1 0,1 1 0,0-1 0,0 0 0,0 0 0,0 0 0,0 1 0,0-2 0,0 1 0,0 0 0,0 0 0,0-1 0,0 1 0,-1-1 0,1 1 0,0-1 0,0 0 0,0 0 0,-1 0 0,1 0 0,0 0 0,2-2 0,5-5 0,0-1 0,-1 0 0,0 0 0,0-1 0,-1 0 0,-1 0 0,1 0 0,7-19 0,-5 12 0,0 0 0,13-17 0,-21 33 0,-1 1 0,1 0 0,-1-1 0,0 1 0,1 0 0,-1-1 0,1 1 0,-1 0 0,1-1 0,-1 1 0,1 0 0,0 0 0,-1 0 0,1 0 0,-1-1 0,1 1 0,-1 0 0,1 0 0,-1 0 0,1 0 0,0 0 0,-1 0 0,1 1 0,-1-1 0,1 0 0,-1 0 0,1 0 0,-1 0 0,1 1 0,0-1 0,-1 0 0,0 0 0,1 1 0,-1-1 0,1 0 0,-1 1 0,1-1 0,-1 1 0,0-1 0,1 1 0,-1-1 0,0 0 0,1 1 0,-1-1 0,0 1 0,1 0 0,20 34 0,-12-19 0,-5-11 0,0 0 0,0-1 0,1 1 0,0-1 0,0 1 0,0-2 0,0 1 0,1 0 0,-1-1 0,1 0 0,0-1 0,0 1 0,0-1 0,0 0 0,1 0 0,-1-1 0,9 1 0,-11-2 0,0 0 0,-1 0 0,1 0 0,-1 0 0,1-1 0,-1 1 0,1-1 0,-1 0 0,1 0 0,-1-1 0,1 1 0,-1-1 0,0 1 0,0-1 0,0 0 0,0 0 0,0-1 0,-1 1 0,1 0 0,0-1 0,-1 0 0,0 0 0,0 1 0,0-1 0,0 0 0,0-1 0,0 1 0,-1 0 0,0 0 0,1-1 0,-1 1 0,0-6 0,0 8 0,-1-1 0,1 0 0,-1 1 0,0-1 0,0 0 0,0 0 0,0 1 0,0-1 0,0 0 0,0 0 0,-1 1 0,1-1 0,0 0 0,-1 1 0,0-1 0,1 0 0,-1 1 0,0-1 0,0 1 0,0-1 0,0 1 0,-2-3 0,2 4 0,0-1 0,0 1 0,0-1 0,0 1 0,0-1 0,0 1 0,0 0 0,0 0 0,0-1 0,0 1 0,0 0 0,0 0 0,0 0 0,0 0 0,0 0 0,0 0 0,0 0 0,0 1 0,0-1 0,-1 0 0,1 1 0,0-1 0,1 0 0,-1 1 0,0-1 0,0 1 0,0 0 0,0-1 0,0 1 0,0 0 0,1-1 0,-1 1 0,0 0 0,0 0 0,1 0 0,-1 0 0,0 1 0,-3 4 0,0 1 0,1-1 0,0 1 0,0 0 0,0 0 0,1 0 0,0 1 0,1-1 0,-1 0 0,1 15 0,0-19 0,1 0 0,0 1 0,1-1 0,-1 0 0,1 0 0,-1 1 0,1-1 0,0 0 0,0 0 0,0 0 0,1 0 0,1 3 0,-2-4 0,0-1 0,0 0 0,1 1 0,-1-1 0,0 0 0,1 0 0,-1 0 0,0 0 0,1 0 0,0-1 0,-1 1 0,1 0 0,-1-1 0,1 1 0,0-1 0,-1 1 0,1-1 0,0 0 0,0 0 0,-1 0 0,1 0 0,0 0 0,0 0 0,1 0 0,2-2 0,0 1 0,1-1 0,-1 0 0,-1 0 0,1 0 0,0-1 0,0 1 0,-1-1 0,0-1 0,1 1 0,-1 0 0,0-1 0,-1 0 0,1 0 0,-1 0 0,0 0 0,0-1 0,3-5 0,6-11 0,0-1 0,11-33 0,-21 52 0,1 17 0,-3 26 0,1-12 0,-1-26 0,0 0 0,0 1 0,0-1 0,1 1 0,-1-1 0,1 1 0,-1-1 0,1 0 0,0 1 0,0-1 0,0 0 0,0 0 0,0 0 0,1 0 0,-1 0 0,1 0 0,-1 0 0,1 0 0,0 0 0,-1-1 0,1 1 0,0 0 0,0-1 0,0 0 0,1 0 0,-1 1 0,0-1 0,0-1 0,3 2 0,-2-2 0,0 1 0,-1-1 0,1 0 0,-1 0 0,1-1 0,0 1 0,-1-1 0,1 1 0,-1-1 0,1 0 0,-1 0 0,1 0 0,-1 0 0,0 0 0,1 0 0,-1-1 0,0 1 0,0-1 0,0 0 0,0 1 0,0-1 0,0 0 0,-1 0 0,1 0 0,-1-1 0,3-3 0,4-9 0,-1-1 0,7-21 0,1 0 0,-15 37 0,0-1 0,0 1 0,0 0 0,-1 0 0,1 0 0,0 0 0,0 0 0,0 0 0,0-1 0,1 1 0,-1 0 0,0 0 0,0 0 0,0 0 0,0 0 0,0-1 0,0 1 0,0 0 0,0 0 0,0 0 0,0 0 0,0 0 0,0 0 0,0 0 0,0-1 0,1 1 0,-1 0 0,0 0 0,0 0 0,0 0 0,0 0 0,0 0 0,0 0 0,0 0 0,1 0 0,-1 0 0,0 0 0,0 0 0,0 0 0,0 0 0,0 0 0,1 0 0,-1 0 0,0 0 0,0 0 0,0 0 0,0 0 0,0 0 0,0 0 0,1 0 0,-1 0 0,0 0 0,0 0 0,0 0 0,3 11 0,-1 25 0,-2-26 0,1-7 0,-1 0 0,0 0 0,1 0 0,-1 0 0,1 0 0,0 0 0,0-1 0,0 1 0,0 0 0,0 0 0,1-1 0,-1 1 0,1-1 0,0 1 0,0-1 0,0 0 0,0 0 0,0 0 0,0 0 0,1 0 0,-1 0 0,0-1 0,1 1 0,0-1 0,-1 1 0,1-1 0,0 0 0,0 0 0,-1 0 0,1-1 0,0 1 0,0-1 0,0 1 0,0-1 0,0 0 0,0 0 0,0 0 0,4-1 0,2 0 0,0-1 0,0 1 0,0-1 0,0-1 0,0 0 0,0 0 0,-1-1 0,1 0 0,-1 0 0,0-1 0,9-7 0,-6 3 0,-1-1 0,-1 0 0,1 0 0,14-23 0,-20 27 0,0-1 0,-1 1 0,1-1 0,-1 0 0,-1 0 0,1 0 0,-1-1 0,-1 1 0,1 0 0,0-11 0,-2 18 0,0 0 0,0 0 0,0 0 0,0 0 0,0 0 0,0-1 0,0 1 0,0 0 0,0 0 0,0 0 0,-1 0 0,1 0 0,0 0 0,0 0 0,0 0 0,0-1 0,0 1 0,0 0 0,0 0 0,0 0 0,0 0 0,-1 0 0,1 0 0,0 0 0,0 0 0,0 0 0,0 0 0,0 0 0,0 0 0,0 0 0,-1 0 0,1 0 0,0 0 0,0 0 0,0 0 0,0 0 0,0 0 0,0 0 0,-1 0 0,1 0 0,0 0 0,0 0 0,0 0 0,0 0 0,0 0 0,0 0 0,-1 0 0,1 0 0,0 0 0,0 0 0,0 0 0,0 1 0,0-1 0,0 0 0,0 0 0,0 0 0,0 0 0,0 0 0,0 0 0,-1 0 0,1 1 0,0-1 0,0 0 0,0 0 0,0 0 0,0 0 0,0 0 0,-7 9 0,0 2 0,2 0 0,0 1 0,0 0 0,1 0 0,0 0 0,1 0 0,1 1 0,-2 16 0,1 2 0,2-1 0,4 43 0,3-32 0,2 0 0,1 0 0,19 48 0,10 47 0,-36-130 0,-1 0 0,0 0 0,0 0 0,-1 0 0,0 0 0,0 0 0,0 0 0,-1 1 0,0-1 0,0 0 0,0 0 0,-4 10 0,2-12 0,1 0 0,-1 0 0,1 0 0,-1 0 0,-1-1 0,1 1 0,0-1 0,-1 1 0,0-1 0,1 0 0,-1-1 0,0 1 0,-1-1 0,1 0 0,0 0 0,-8 3 0,5-3-97,1 0-1,-1 0 1,0 0-1,0-1 1,0 0-1,0 0 1,0-1-1,0 1 1,1-2-1,-1 1 1,0-1-1,0 0 0,-12-4 1,-6-5-6729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121 488 24575,'-8'18'0,"-2"3"0,0 1 0,2 1 0,0-1 0,2 1 0,0 1 0,-3 34 0,9-55 0,0-1 0,0 0 0,0 0 0,0 0 0,0 0 0,1 0 0,-1 0 0,1 0 0,-1 0 0,1 0 0,0 0 0,0 0 0,0 0 0,0 0 0,0-1 0,2 4 0,-2-5 0,0 1 0,1 0 0,-1 0 0,0 0 0,0 0 0,1-1 0,-1 1 0,0-1 0,1 1 0,-1-1 0,1 1 0,-1-1 0,0 0 0,1 0 0,-1 0 0,1 0 0,-1 0 0,3 0 0,0-1 0,0 0 0,1 0 0,-1 0 0,0-1 0,1 0 0,-1 1 0,0-2 0,0 1 0,-1 0 0,1-1 0,0 0 0,-1 1 0,6-7 0,-3 2 0,-2 1 0,1-1 0,-1 0 0,0 0 0,0-1 0,0 1 0,-1-1 0,-1 0 0,4-14 0,-5 19 0,-1 1 0,1-1 0,-1 0 0,1 0 0,-1 0 0,0 0 0,0 1 0,0-1 0,-1 0 0,1 0 0,-1 0 0,1 0 0,-1 1 0,0-1 0,0 0 0,-1 1 0,1-1 0,0 1 0,-1-1 0,1 1 0,-1-1 0,0 1 0,0 0 0,0 0 0,0 0 0,0 0 0,0 0 0,-1 1 0,1-1 0,-5-1 0,2 0 0,-1 2 0,1-1 0,-1 1 0,1 0 0,-1 0 0,0 0 0,0 1 0,1 0 0,-1 0 0,0 1 0,1-1 0,-1 1 0,0 1 0,1-1 0,-1 1 0,-9 4 0,11-5 0,0 1 0,1 0 0,0 0 0,-1 0 0,1 0 0,0 1 0,0-1 0,0 1 0,0 0 0,1 0 0,-1 0 0,1 0 0,0 0 0,0 1 0,0-1 0,0 1 0,0-1 0,1 1 0,-1 0 0,1-1 0,0 1 0,1 0 0,-1 0 0,0 0 0,1 6 0,0-7 0,0 0 0,1-1 0,-1 1 0,1 0 0,0 0 0,-1 0 0,1-1 0,1 1 0,-1-1 0,0 1 0,1-1 0,-1 1 0,1-1 0,-1 1 0,1-1 0,3 2 0,-1 0 0,0-1 0,1 1 0,0-1 0,-1 0 0,1-1 0,0 1 0,10 3 0,0-2 0,1 0 0,-1-1 0,0-1 0,1 0 0,17-1 0,-3-2 0,-1-2 0,0 0 0,0-3 0,0 0 0,0-2 0,45-18 0,-28 6 0,0-2 0,-2-2 0,45-32 0,-80 50 0,37-29 0,-43 32 0,0 1 0,0-1 0,0 0 0,-1 0 0,1 0 0,-1 0 0,0-1 0,0 1 0,0-1 0,0 1 0,1-6 0,-3 8 0,0 0 0,0 0 0,0 0 0,0 0 0,0 0 0,0 0 0,0 0 0,0 0 0,0 0 0,-1 1 0,1-1 0,0 0 0,-1 0 0,1 0 0,-1 0 0,1 0 0,-1 0 0,1 1 0,-1-1 0,1 0 0,-1 1 0,0-1 0,0 0 0,1 1 0,-1-1 0,0 1 0,0-1 0,0 1 0,1-1 0,-1 1 0,0-1 0,0 1 0,0 0 0,0 0 0,-1-1 0,-36-6 0,34 7 0,-8 0 0,-1 0 0,1 0 0,-1 1 0,1 1 0,0 0 0,-1 1 0,1 0 0,0 1 0,1 0 0,-13 7 0,15-7 0,0 1 0,0 0 0,1 0 0,-1 1 0,1 1 0,0-1 0,1 1 0,0 0 0,0 1 0,0 0 0,1 0 0,-9 15 0,14-22 0,0 0 0,1 1 0,-1-1 0,1 0 0,-1 1 0,1-1 0,-1 1 0,1-1 0,0 1 0,-1-1 0,1 1 0,0-1 0,0 1 0,0-1 0,0 1 0,1-1 0,-1 1 0,0-1 0,0 0 0,1 1 0,-1-1 0,1 1 0,1 1 0,-1-1 0,1-1 0,-1 1 0,1-1 0,0 1 0,-1-1 0,1 1 0,0-1 0,0 0 0,0 0 0,0 0 0,0 0 0,0-1 0,1 1 0,1 0 0,5 1 0,1-1 0,-1 0 0,1 0 0,0-1 0,-1 0 0,14-3 0,-12 1 0,0 0 0,0-1 0,0 0 0,0-1 0,-1-1 0,1 0 0,-1 0 0,0 0 0,-1-2 0,1 1 0,-1-1 0,16-16 0,-15 12 0,-1-1 0,0 0 0,0 0 0,-2-1 0,1 0 0,-2-1 0,1 1 0,-2-1 0,5-17 0,-5 9 0,0 0 0,-1-1 0,-2 0 0,0 0 0,-1 0 0,-2 0 0,0 0 0,-1 0 0,-2 0 0,0 1 0,-1-1 0,-16-40 0,18 57 0,0 1 0,0-1 0,0 1 0,0-1 0,-1 1 0,0 1 0,0-1 0,-6-5 0,10 9 0,-1 1 0,0-1 0,0 0 0,0 1 0,1-1 0,-1 1 0,0-1 0,0 1 0,0 0 0,0-1 0,0 1 0,0 0 0,0 0 0,0 0 0,0-1 0,0 1 0,0 0 0,0 0 0,0 1 0,0-1 0,-2 0 0,2 1 0,-1 0 0,1 0 0,-1 0 0,1 0 0,0 0 0,0 1 0,0-1 0,0 0 0,-1 1 0,2-1 0,-1 0 0,0 1 0,0-1 0,0 1 0,1 0 0,-1-1 0,0 4 0,-4 13 0,0 1 0,2 0 0,0 0 0,-1 36 0,9 85 0,-2-87 0,12 282-1365,-11-238-5461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29 154 24575,'-3'-2'0,"1"-1"0,0 1 0,-1 0 0,1-1 0,0 0 0,0 1 0,1-1 0,-1 0 0,0 0 0,1 0 0,0 0 0,0 0 0,0 0 0,0-1 0,0 1 0,0 0 0,1-1 0,0 1 0,0 0 0,0 0 0,0-1 0,1-5 0,0 5 0,1 1 0,0-1 0,0 0 0,0 1 0,0-1 0,0 1 0,1 0 0,-1 0 0,1 0 0,0 0 0,0 0 0,0 1 0,0-1 0,0 1 0,1 0 0,-1 0 0,1 0 0,5-2 0,1 0 0,-1 0 0,0 1 0,1 0 0,0 0 0,-1 1 0,1 1 0,0 0 0,0 0 0,0 0 0,14 2 0,-20 0 0,0 0 0,0 0 0,0 0 0,0 0 0,-1 0 0,1 1 0,0-1 0,-1 1 0,1 0 0,-1 1 0,0-1 0,0 0 0,0 1 0,0 0 0,0-1 0,0 1 0,-1 0 0,1 1 0,-1-1 0,0 0 0,0 1 0,0-1 0,0 1 0,-1 0 0,1-1 0,-1 1 0,0 0 0,1 6 0,-1 0 0,1 0 0,-1 0 0,-1 0 0,0 0 0,0 0 0,-1 0 0,0 0 0,-1-1 0,0 1 0,0 0 0,-1-1 0,0 1 0,-1-1 0,0 0 0,-1 0 0,0 0 0,0-1 0,-1 0 0,-10 13 0,-9 4 0,0-1 0,-2-1 0,0-1 0,-37 21 0,43-29 0,13-4 0,15-6 0,22-3 0,44-9-331,-1-3 0,72-21 0,-130 29-41,43-11-6454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24 137 24575,'-20'-18'0,"20"17"0,-1 1 0,1 0 0,0-1 0,-1 1 0,1-1 0,0 0 0,0 1 0,-1-1 0,1 1 0,0-1 0,0 1 0,0-1 0,0 0 0,0 1 0,0-1 0,0 1 0,0-1 0,0 1 0,0-1 0,0 0 0,0 1 0,0-1 0,1 0 0,0-1 0,1 1 0,0-1 0,0 1 0,0 0 0,0-1 0,0 1 0,0 0 0,0 0 0,0 0 0,0 0 0,1 1 0,-1-1 0,0 1 0,1-1 0,-1 1 0,0 0 0,4 0 0,202-10 0,-91 8 0,398-42 0,-497 41 0,-10 3 0,-1-1 0,1-1 0,-1 1 0,1-1 0,-1 0 0,10-5 0,-18 7 0,1 0 0,0 0 0,0 0 0,0 1 0,0-1 0,0 0 0,0 0 0,-1 0 0,1 0 0,0 0 0,0 0 0,0 0 0,0 0 0,0 0 0,-1 0 0,1 0 0,0-1 0,0 1 0,0 0 0,0 0 0,0 0 0,-1 0 0,1 0 0,0 0 0,0 0 0,0 0 0,0 0 0,0 0 0,0 0 0,0-1 0,0 1 0,-1 0 0,1 0 0,0 0 0,0 0 0,0 0 0,0 0 0,0-1 0,0 1 0,0 0 0,0 0 0,0 0 0,0 0 0,0 0 0,0-1 0,0 1 0,0 0 0,0 0 0,0 0 0,0 0 0,0 0 0,0-1 0,0 1 0,0 0 0,0 0 0,0 0 0,0 0 0,0 0 0,0 0 0,0-1 0,1 1 0,-1 0 0,0 0 0,0 0 0,0 0 0,0 0 0,-23-4 0,-1 1 0,1 1 0,-1 1 0,-29 3 0,4 0 0,11-4 0,27 1 0,-1 1 0,1-1 0,0 2 0,-1 0 0,1 0 0,-1 1 0,-13 4 0,23-5 0,1-1 0,0 1 0,-1 0 0,1 0 0,-1 0 0,1 0 0,0 1 0,0-1 0,0 0 0,0 0 0,0 1 0,0-1 0,0 1 0,0-1 0,0 1 0,1-1 0,-1 1 0,0-1 0,1 1 0,0 0 0,-1-1 0,1 1 0,0 0 0,0-1 0,0 1 0,0 1 0,6 49 0,-4-43 0,122 579 0,-119-559-107,5 28-312,2 1-1,33 89 1,-30-115-6407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0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315 1 24575,'-9'13'0,"-7"18"0,-15 17 0,-10 14 0,-8 9 0,0 2 0,0-7 0,8-10 0,11-15-8191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10 24575,'-12'-3'0,"0"0"0,-1 1 0,1 1 0,-1 0 0,1 1 0,-1 1 0,1 0 0,-1 0 0,1 1 0,0 1 0,-19 5 0,17-2 0,0 0 0,0 1 0,0 1 0,1 0 0,0 1 0,1 0 0,-1 1 0,-14 16 0,8-5 0,2 0 0,0 1 0,2 1 0,0 1 0,1 0 0,2 1 0,1 0 0,0 1 0,2 0 0,-6 30 0,9-32 0,2 0 0,1 0 0,0 0 0,2 0 0,1 1 0,1-1 0,1 1 0,10 44 0,-8-52 0,2 0 0,0-1 0,0 1 0,2-2 0,0 1 0,1-1 0,0 0 0,1-1 0,1 0 0,0-1 0,1 0 0,0-1 0,16 13 0,-14-15 0,0 0 0,1 0 0,0-2 0,0 0 0,1 0 0,0-2 0,0 0 0,0-1 0,1 0 0,0-1 0,0-1 0,31 1 0,-35-3 0,0-2 0,-1 0 0,1 0 0,0-1 0,-1-1 0,1 0 0,-1-1 0,0 0 0,0-1 0,0 0 0,-1-1 0,1 0 0,-2-1 0,1 0 0,-1-1 0,0 0 0,16-17 0,-14 11 0,-1-1 0,-1-1 0,0 0 0,-1 0 0,-1 0 0,0-1 0,-2-1 0,0 1 0,0-1 0,-2 0 0,0 0 0,-2 0 0,0-1 0,0-19 0,-1 12 0,-2 0 0,-1 1 0,-1-1 0,-1 1 0,-1-1 0,-2 1 0,0 1 0,-1-1 0,-18-34 0,17 43 0,0 1 0,0 0 0,-14-15 0,20 26 0,0 0 0,0 1 0,0-1 0,-1 1 0,1 0 0,-1 0 0,0 1 0,0-1 0,0 1 0,0 0 0,0 0 0,-1 0 0,1 0 0,0 1 0,-1-1 0,-7 0 0,11 2-52,0 0-1,-1 0 1,1 1-1,-1-1 1,1 0-1,0 1 1,-1-1-1,1 0 1,0 1-1,-1 0 1,1-1-1,0 1 1,0 0-1,-1 0 1,1-1-1,0 1 1,0 0-1,0 0 1,0 0-1,0 1 0,0-1 1,1 0-1,-1 0 1,0 0-1,0 2 1,-7 15-6774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0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46 24575,'-16'-3'0,"0"0"0,-1 1 0,1 1 0,0 1 0,0 1 0,-1 0 0,1 1 0,0 0 0,0 1 0,0 1 0,1 1 0,-1 0 0,1 1 0,0 1 0,1 0 0,0 1 0,0 0 0,0 1 0,1 1 0,-13 12 0,15-12 0,0 1 0,0 0 0,1 0 0,0 1 0,1 1 0,1-1 0,0 1 0,0 1 0,2-1 0,-1 1 0,2 1 0,0-1 0,1 1 0,0 0 0,1 0 0,1 0 0,0 0 0,1 0 0,1 1 0,0-1 0,3 22 0,0-25 0,-1-1 0,1 0 0,1 1 0,0-1 0,1-1 0,0 1 0,1-1 0,0 0 0,0 0 0,1 0 0,0-1 0,1 0 0,0-1 0,1 1 0,15 11 0,-12-12 0,2 1 0,-1-2 0,1 0 0,0 0 0,0-2 0,1 1 0,0-2 0,0 0 0,0-1 0,0 0 0,19 0 0,-18-2 0,1-1 0,-1-1 0,0 0 0,1-1 0,-1-1 0,0-1 0,0 0 0,0-1 0,-1 0 0,23-12 0,-27 11 0,-1 0 0,1-1 0,-1-1 0,-1 1 0,1-1 0,-1-1 0,-1 0 0,0 0 0,0 0 0,-1-1 0,0-1 0,0 1 0,-1-1 0,8-20 0,-10 20 0,0-1 0,-1 0 0,-1 0 0,0 0 0,1-15 0,-2 23 0,-1 1 0,0 0 0,0 0 0,0 0 0,0 0 0,-1 0 0,1 0 0,-1 0 0,0 0 0,1 0 0,-1 0 0,-1 0 0,1 0 0,0 0 0,-1 1 0,1-1 0,-1 0 0,0 1 0,0-1 0,0 1 0,0 0 0,-1 0 0,1 0 0,0 0 0,-5-3 0,5 5 0,1-1 0,-1 1 0,0-1 0,1 1 0,-1-1 0,0 1 0,0 0 0,0 0 0,1 0 0,-1 0 0,0 0 0,0 0 0,0 0 0,1 1 0,-1-1 0,0 1 0,0-1 0,1 1 0,-3 1 0,0 0 0,1 0 0,-1 1 0,0-1 0,1 1 0,0 0 0,0 0 0,-5 7 0,0 0 0,1 0 0,1 1 0,0 0 0,-8 21 0,10-21 0,0 1 0,1 1 0,1-1 0,0 0 0,0 1 0,1-1 0,1 0 0,0 1 0,1-1 0,0 1 0,4 12 0,-4-20 0,0 0 0,1 0 0,-1 0 0,1-1 0,0 1 0,1 0 0,-1-1 0,1 0 0,0 1 0,0-1 0,0 0 0,0-1 0,1 1 0,0 0 0,-1-1 0,1 0 0,1 0 0,-1 0 0,0-1 0,1 1 0,-1-1 0,1 0 0,0 0 0,0-1 0,-1 1 0,1-1 0,0 0 0,0 0 0,10-1 0,-11 0 0,1 0 0,0 0 0,-1-1 0,1 0 0,-1 0 0,0 0 0,1 0 0,-1-1 0,0 0 0,0 0 0,0 0 0,0 0 0,0-1 0,0 1 0,-1-1 0,1 0 0,-1 0 0,0-1 0,0 1 0,0-1 0,0 1 0,0-1 0,-1 0 0,0 0 0,0 0 0,0 0 0,0 0 0,-1 0 0,1-1 0,0-6 0,0 5 0,-1-1 0,1 0 0,-1 0 0,-1 1 0,1-1 0,-1 0 0,-1 0 0,1 0 0,-1 0 0,0 0 0,-1 1 0,0-1 0,0 0 0,0 1 0,0 0 0,-1-1 0,-1 1 0,1 0 0,-8-10 0,3 8 0,-2 0 0,1 0 0,-1 1 0,-18-10 0,15 9 0,13 8 0,0 0 0,-1 0 0,1 0 0,0 0 0,-1 0 0,1 0 0,0 0 0,0 0 0,-1-1 0,1 1 0,0 0 0,-1 0 0,1 0 0,0 0 0,0-1 0,-1 1 0,1 0 0,0 0 0,0-1 0,-1 1 0,1 0 0,0 0 0,0-1 0,0 1 0,-1 0 0,1 0 0,0-1 0,0 1 0,0 0 0,0-1 0,0 1 0,0 0 0,0-1 0,0 1 0,0 0 0,0-1 0,0 1 0,0 0 0,0-1 0,0 1 0,0 0 0,0-1 0,0 1 0,0 0 0,0-1 0,0 1 0,1 0 0,-1 0 0,0-1 0,0 1 0,0 0 0,1-1 0,-1 1 0,0 0 0,0 0 0,1 0 0,-1-1 0,0 1 0,0 0 0,1 0 0,-1 0 0,0 0 0,0-1 0,1 1 0,-1 0 0,0 0 0,1 0 0,0 0 0,30-7 0,-23 6 0,17-4 0,0-1 0,0-1 0,-1-2 0,-1 0 0,1-1 0,39-25 0,-53 29 0,0-1 0,-1-1 0,0 0 0,0 0 0,-1-1 0,0 0 0,0 0 0,-1-1 0,0 0 0,-1 0 0,0 0 0,0-1 0,-1 0 0,-1 0 0,0-1 0,4-17 0,-5 13 0,-1 1 0,1-22 0,-3 33 0,0 1 0,0-1 0,0 0 0,-1 0 0,1 0 0,-1 0 0,0 0 0,0 0 0,-1 1 0,1-1 0,-1 0 0,1 1 0,-1-1 0,-4-4 0,6 8 0,0-1 0,-1 1 0,1-1 0,-1 1 0,1-1 0,-1 1 0,1-1 0,-1 1 0,1-1 0,-1 1 0,0 0 0,1-1 0,-1 1 0,1 0 0,-1 0 0,0-1 0,1 1 0,-1 0 0,0 0 0,1 0 0,-1 0 0,0 0 0,1 0 0,-1 0 0,0 0 0,0 0 0,1 0 0,-1 0 0,0 0 0,1 1 0,-1-1 0,-1 1 0,1 0 0,-1 0 0,1 1 0,-1-1 0,1 1 0,-1-1 0,1 1 0,0 0 0,-1 0 0,1 0 0,-1 3 0,-3 6 0,1 0 0,1 0 0,-3 13 0,-3 38 0,2 2 0,4-1 0,2 1 0,9 80 0,-7-136 0,1 21 0,13 55 0,-14-77 0,1-1 0,0 0 0,0 1 0,1-1 0,0 0 0,0 0 0,0 0 0,1-1 0,0 1 0,0-1 0,0 0 0,0 0 0,1 0 0,8 6 0,-12-10 0,1 0 0,-1 0 0,0-1 0,1 1 0,-1 0 0,1-1 0,-1 1 0,1-1 0,0 1 0,-1-1 0,1 0 0,0 1 0,-1-1 0,1 0 0,-1 0 0,1 0 0,0-1 0,-1 1 0,1 0 0,0 0 0,-1-1 0,3 0 0,-1-1 0,-1 0 0,1 1 0,-1-1 0,1 0 0,-1 0 0,0 0 0,1-1 0,-1 1 0,-1-1 0,1 1 0,2-4 0,2-5 0,-1 0 0,0-1 0,0 1 0,5-23 0,-6 14 0,-1-1 0,-1 1 0,0-32 0,-2 74 0,-1-8 0,1 0 0,1 1 0,0-1 0,5 23 0,-5-33 0,0 0 0,0 1 0,1-1 0,0 0 0,0 0 0,0 0 0,0-1 0,0 1 0,1 0 0,0-1 0,-1 0 0,1 1 0,1-1 0,-1-1 0,0 1 0,1 0 0,-1-1 0,1 1 0,0-1 0,0 0 0,6 2 0,-8-3 0,0-1 0,0 1 0,0-1 0,0 1 0,0-1 0,0 0 0,0 0 0,0 0 0,1 0 0,-1 0 0,0 0 0,0-1 0,0 1 0,0 0 0,0-1 0,0 0 0,0 0 0,0 1 0,0-1 0,-1 0 0,4-2 0,-2 0 0,1-1 0,-1 1 0,0 0 0,0-1 0,0 0 0,0 0 0,-1 0 0,1 0 0,1-5 0,2-7 0,0 0 0,-1-1 0,-1 1 0,3-20 0,-4 16 0,-1 6 0,-2 31 0,-1-6 0,1 1 0,1-1 0,0 1 0,0-1 0,4 16 0,-4-25 0,0 0 0,-1 1 0,1-1 0,0 0 0,0 0 0,0 0 0,0-1 0,0 1 0,0 0 0,1 0 0,-1-1 0,1 1 0,-1 0 0,1-1 0,0 0 0,-1 1 0,1-1 0,0 0 0,0 0 0,0 0 0,0 0 0,0 0 0,0 0 0,0-1 0,0 1 0,0-1 0,1 1 0,-1-1 0,0 0 0,0 0 0,0 0 0,1 0 0,-1 0 0,0 0 0,0-1 0,3 0 0,-1-1 0,1 1 0,-1-1 0,0 1 0,-1-1 0,1 0 0,0-1 0,-1 1 0,1-1 0,-1 1 0,0-1 0,1 0 0,-2-1 0,1 1 0,0 0 0,4-8 0,3-7 0,0 0 0,8-23 0,1-1 0,-19 41 0,1 0 0,-1 0 0,1 0 0,-1 1 0,1-1 0,-1 0 0,1 0 0,-1 0 0,1 0 0,0 0 0,0 1 0,-1-1 0,1 0 0,0 1 0,0-1 0,0 0 0,0 1 0,0-1 0,0 1 0,0 0 0,1-1 0,-1 1 0,0 0 0,-1 0 0,1 1 0,0-1 0,-1 0 0,1 1 0,0-1 0,-1 1 0,1-1 0,-1 1 0,1-1 0,0 1 0,-1-1 0,0 1 0,1-1 0,-1 1 0,1 0 0,-1-1 0,0 1 0,1 0 0,0 1 0,1 6 0,1-1 0,-1 1 0,0 0 0,1 9 0,0 31 0,-3-34 0,1-1 0,4 27 0,-5-40 0,0 1 0,0 0 0,0 0 0,1-1 0,-1 1 0,0 0 0,0-1 0,0 1 0,1 0 0,-1-1 0,0 1 0,1 0 0,-1-1 0,1 1 0,-1-1 0,1 1 0,-1 0 0,1-1 0,-1 1 0,1-1 0,-1 0 0,1 1 0,0 0 0,0-1 0,0-1 0,-1 1 0,1 0 0,0 0 0,-1 0 0,1-1 0,-1 1 0,1 0 0,-1 0 0,1-1 0,-1 1 0,1-1 0,-1 1 0,1 0 0,-1-1 0,1 1 0,-1-1 0,0 1 0,1-1 0,0 0 0,16-33 0,7-37 0,-14 41 0,23-51 0,-32 79 0,0-1 0,0 1 0,1-1 0,0 1 0,-1 0 0,1 0 0,0 0 0,0 0 0,0 0 0,0 0 0,0 1 0,5-4 0,-6 5 0,0 0 0,0-1 0,0 1 0,0 0 0,0 0 0,0 0 0,0 0 0,0 0 0,0 0 0,0 0 0,0 0 0,0 0 0,0 1 0,0-1 0,0 0 0,0 1 0,0-1 0,0 1 0,0-1 0,0 1 0,0-1 0,0 1 0,0-1 0,0 1 0,-1 0 0,1 0 0,0-1 0,-1 1 0,1 0 0,0 0 0,-1 0 0,1 0 0,-1 0 0,1 2 0,5 8 0,-1 0 0,-1 0 0,0 1 0,-1 0 0,0-1 0,2 20 0,-3-15 0,2 0 0,7 25 0,-11-40 0,1 1 0,-1-1 0,1 0 0,-1 1 0,1-1 0,0 0 0,-1 0 0,1 1 0,0-1 0,0 0 0,0 0 0,0 0 0,0 0 0,0 0 0,0 0 0,0 0 0,0 0 0,1-1 0,1 2 0,-2-2 0,0 0 0,0 0 0,0 0 0,0 0 0,0 0 0,0 0 0,0 0 0,0-1 0,0 1 0,0 0 0,0-1 0,0 1 0,0-1 0,0 1 0,0-1 0,0 1 0,0-1 0,0 0 0,0 1 0,0-2 0,6-6 0,0 0 0,0-1 0,-1 0 0,7-12 0,-2 3 0,-10 17 0,-1 0 0,0 0 0,1 0 0,-1 1 0,1-1 0,0 0 0,-1 1 0,1-1 0,-1 0 0,1 1 0,0-1 0,0 1 0,-1-1 0,1 1 0,0-1 0,0 1 0,-1 0 0,1-1 0,0 1 0,0 0 0,0-1 0,0 1 0,0 0 0,0 0 0,-1 0 0,1 0 0,0 0 0,0 0 0,0 0 0,0 0 0,0 1 0,0-1 0,0 0 0,-1 0 0,1 1 0,0-1 0,0 0 0,0 1 0,-1-1 0,1 1 0,0-1 0,0 1 0,0 0 0,4 5 0,-1-1 0,1 1 0,-1 0 0,6 13 0,8 9 0,-17-26 0,1-1 0,-1 1 0,1-1 0,0 1 0,0-1 0,0 1 0,0-1 0,-1 0 0,2 0 0,-1 0 0,0 0 0,0 0 0,0 0 0,0-1 0,1 1 0,-1-1 0,0 1 0,0-1 0,1 0 0,-1 0 0,0 0 0,1 0 0,-1 0 0,0-1 0,0 1 0,1-1 0,-1 1 0,0-1 0,0 0 0,0 0 0,0 0 0,0 0 0,0 0 0,0-1 0,2-1 0,1-1 0,0 0 0,0-1 0,-1 0 0,1 0 0,-1 0 0,-1 0 0,1-1 0,-1 1 0,0-1 0,0 0 0,2-8 0,5-23 0,4-16 0,-13 50 0,0-1 0,0 1 0,1 0 0,-1 0 0,1 0 0,0 0 0,0 1 0,0-1 0,0 0 0,0 1 0,6-5 0,-8 7 0,1-1 0,0 1 0,-1 0 0,1-1 0,0 1 0,0 0 0,-1 0 0,1-1 0,0 1 0,0 0 0,-1 0 0,1 0 0,0 0 0,0 0 0,0 0 0,-1 0 0,1 1 0,0-1 0,0 0 0,0 0 0,-1 1 0,1-1 0,0 0 0,-1 1 0,1-1 0,0 0 0,-1 1 0,1-1 0,0 1 0,-1-1 0,1 1 0,-1 0 0,1-1 0,-1 1 0,1 0 0,-1-1 0,0 1 0,1 0 0,-1-1 0,1 2 0,14 35 0,-14-33 0,9 50 0,-10-46 0,1-1 0,0 1 0,1 0 0,-1 0 0,1 0 0,1-1 0,0 1 0,0-1 0,0 1 0,8 10 0,-10-17 0,-1 0 0,1 0 0,-1 0 0,1-1 0,0 1 0,0 0 0,-1-1 0,1 1 0,0-1 0,0 1 0,0-1 0,0 1 0,0-1 0,0 0 0,0 1 0,0-1 0,-1 0 0,1 0 0,0 0 0,0 1 0,0-1 0,0 0 0,0 0 0,0-1 0,0 1 0,0 0 0,0 0 0,2-1 0,-1 0 0,0 0 0,-1-1 0,1 1 0,0 0 0,0-1 0,-1 0 0,1 1 0,-1-1 0,1 0 0,-1 0 0,2-4 0,3-5 0,-1-1 0,0-1 0,4-14 0,-3-4 0,-4 19 0,1 0 0,0 1 0,6-18 0,-8 27 0,0-1 0,0 1 0,0 0 0,0 1 0,0-1 0,1 0 0,-1 0 0,0 0 0,1 1 0,0-1 0,-1 1 0,1-1 0,0 1 0,-1 0 0,1-1 0,0 1 0,0 0 0,0 0 0,0 0 0,0 1 0,1-1 0,-1 0 0,0 1 0,4-1 0,-4 1 0,0 0 0,0 1 0,0-1 0,1 1 0,-1 0 0,0-1 0,0 1 0,0 0 0,0 0 0,0 0 0,0 0 0,0 1 0,0-1 0,-1 0 0,1 1 0,0-1 0,-1 1 0,1 0 0,-1 0 0,0-1 0,1 1 0,-1 0 0,2 4 0,1 3 0,0 0 0,0 1 0,5 19 0,-7-19 0,0 1 0,0 0 0,-1-1 0,0 21 0,-1-26 0,-1 0 0,1-1 0,-1 1 0,0 0 0,0 0 0,-1-1 0,1 1 0,-1-1 0,0 1 0,0-1 0,-1 1 0,-5 6 0,8-10 0,-1 0 0,1 0 0,0-1 0,-1 1 0,1-1 0,-1 1 0,1 0 0,-1-1 0,1 1 0,-1-1 0,0 1 0,1-1 0,-1 1 0,0-1 0,1 0 0,-1 1 0,0-1 0,1 0 0,-1 1 0,0-1 0,0 0 0,1 0 0,-1 0 0,0 0 0,0 0 0,0 0 0,1 0 0,-1 0 0,0 0 0,0 0 0,1 0 0,-1 0 0,0-1 0,0 1 0,1 0 0,-1 0 0,0-1 0,0 1 0,1-1 0,-1 1 0,0 0 0,1-1 0,-1 1 0,1-1 0,-1 0 0,1 1 0,-1-2 0,-1 0 0,1-1 0,-1 1 0,1-1 0,0 1 0,0-1 0,0 0 0,1 0 0,-1 1 0,1-1 0,-1 0 0,1 0 0,0-4 0,1-1-195,0 1 0,1-1 0,0 1 0,0-1 0,0 1 0,7-12 0,6-8-6631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7 24575,'-4'-1'0,"1"0"0,-1 0 0,0 0 0,1 0 0,-1 0 0,0 1 0,1 0 0,-1 0 0,0 0 0,1 0 0,-1 1 0,0-1 0,1 1 0,-1 0 0,1 0 0,-1 0 0,1 1 0,-1-1 0,1 1 0,0 0 0,-6 4 0,-1 1 0,-1 0 0,2 1 0,-1 1 0,-16 18 0,18-17 0,0 1 0,1 0 0,0 1 0,1 0 0,-8 17 0,12-23 0,0-1 0,0 0 0,1 1 0,-1-1 0,1 1 0,1-1 0,-1 1 0,1 0 0,0-1 0,0 1 0,0 0 0,1-1 0,0 1 0,0 0 0,2 5 0,-1-8 0,0 0 0,0 0 0,0 0 0,0-1 0,1 1 0,-1-1 0,1 1 0,-1-1 0,1 0 0,0 0 0,0 0 0,0 0 0,0 0 0,1-1 0,-1 0 0,0 1 0,1-1 0,-1 0 0,0-1 0,1 1 0,-1-1 0,1 1 0,6-1 0,1 0 0,-1 0 0,1-1 0,0 0 0,-1-1 0,1 0 0,16-6 0,-19 5 0,0-1 0,0 0 0,0-1 0,-1 0 0,1 0 0,-1 0 0,0-1 0,-1 0 0,0 0 0,0-1 0,0 1 0,-1-2 0,6-8 0,-7 11 0,-1-1 0,0 0 0,0 0 0,-1-1 0,1 1 0,-2-1 0,1 1 0,0-1 0,-1 1 0,-1-1 0,1 0 0,-1 0 0,0 1 0,0-1 0,-1 0 0,0 0 0,-3-12 0,3 17 0,0 0 0,1 0 0,-1 0 0,0 0 0,0 0 0,0 0 0,0 0 0,-1 0 0,1 1 0,0-1 0,-1 0 0,0 1 0,1-1 0,-1 1 0,0-1 0,-2 0 0,3 1 0,-1 0 0,1 1 0,-1 0 0,1-1 0,-1 1 0,1 0 0,-1 0 0,1-1 0,-1 1 0,1 0 0,-1 1 0,0-1 0,1 0 0,-1 0 0,1 1 0,-1-1 0,1 1 0,-2 0 0,0 1 0,-1 0 0,1 0 0,0 0 0,0 0 0,0 1 0,0-1 0,1 1 0,-1 0 0,1-1 0,0 1 0,-1 1 0,1-1 0,0 0 0,1 0 0,-1 1 0,1-1 0,-2 6 0,2-4 0,0-1 0,1 0 0,0 1 0,0-1 0,0 1 0,0-1 0,1 0 0,0 1 0,0-1 0,0 0 0,0 0 0,1 0 0,-1 0 0,1 0 0,0 0 0,0 0 0,1 0 0,-1-1 0,1 1 0,0-1 0,0 0 0,0 0 0,0 0 0,0 0 0,1 0 0,-1-1 0,1 1 0,0-1 0,0 0 0,0 0 0,6 1 0,-7-1 0,1 0 0,0-1 0,-1 0 0,1 0 0,0 0 0,0 0 0,0 0 0,0-1 0,0 0 0,0 0 0,0 0 0,0 0 0,0-1 0,0 1 0,-1-1 0,1 0 0,0 0 0,0-1 0,0 1 0,-1-1 0,1 0 0,-1 1 0,0-2 0,1 1 0,-1 0 0,0-1 0,0 1 0,0-1 0,0 0 0,-1 0 0,1 0 0,-1 0 0,0-1 0,3-4 0,-3 1 0,0 0 0,0-1 0,0 1 0,-1-1 0,0 0 0,0 1 0,-1-12 0,0 10 0,1 0 0,-1 1 0,2-1 0,2-14 0,-4 22 0,1 0 0,-1 0 0,0 0 0,0 0 0,0 0 0,1 0 0,-1 0 0,0 0 0,1 0 0,-1 0 0,1 1 0,-1-1 0,1 0 0,0 0 0,-1 0 0,1 1 0,0-1 0,-1 0 0,1 1 0,0-1 0,0 0 0,0 1 0,0-1 0,0 1 0,-1 0 0,1-1 0,0 1 0,0 0 0,0-1 0,0 1 0,0 0 0,0 0 0,0 0 0,0 0 0,0 0 0,0 0 0,0 0 0,0 0 0,0 0 0,0 1 0,0-1 0,0 0 0,0 0 0,0 1 0,0-1 0,0 1 0,0-1 0,-1 1 0,1-1 0,0 1 0,0 0 0,1 1 0,2 2 0,1 0 0,-1 0 0,1 1 0,-1 0 0,-1 0 0,1 0 0,3 8 0,1 5 0,-1 0 0,-1 0 0,6 30 0,6 18 0,-17-63 0,0 0 0,0 0 0,1 0 0,-1 0 0,1 0 0,-1 0 0,1-1 0,0 1 0,0 0 0,0-1 0,1 0 0,-1 1 0,0-1 0,1 0 0,0 0 0,-1-1 0,1 1 0,0 0 0,0-1 0,0 0 0,4 2 0,-4-3 0,0 1 0,0-1 0,0 0 0,0 0 0,0 0 0,0 0 0,0-1 0,0 1 0,0-1 0,0 0 0,0 0 0,0 0 0,-1 0 0,1-1 0,0 1 0,-1-1 0,1 1 0,-1-1 0,1 0 0,-1 0 0,0 0 0,0 0 0,2-3 0,3-3 0,-1-1 0,0 0 0,0 0 0,-1-1 0,0 1 0,-1-1 0,0-1 0,0 1 0,2-13 0,-4 15 0,-1 1 0,0 0 0,0-1 0,0 1 0,-1-1 0,0 1 0,-1-1 0,0 1 0,0-1 0,0 1 0,-1 0 0,0-1 0,-1 1 0,-2-7 0,-7 1 0,2 16 0,9-2 0,0 1 0,0-1 0,0 1 0,0 0 0,0-1 0,0 1 0,1 0 0,-1-1 0,1 1 0,-1 0 0,1 0 0,0 0 0,-1-1 0,1 5 0,1-1 7,-1 0 0,1 0-1,0 0 1,0 0 0,1 0-1,0 0 1,-1 0-1,2 0 1,-1-1 0,0 1-1,1-1 1,0 1 0,0-1-1,0 0 1,1 0 0,0-1-1,4 5 1,0-1-219,2 0 0,-1 0 0,1-1-1,0-1 1,0 1 0,17 5 0,20 4-6614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21 393 24575,'-4'13'0,"-2"14"0,0 11 0,2 8 0,5 4 0,3 4 0,5-3 0,1-7 0,4-9 0,-1-12-8191</inkml:trace>
  <inkml:trace contextRef="#ctx0" brushRef="#br0" timeOffset="1">126 1 24575,'-4'31'0,"-2"24"0,0 15 0,2 10 0,5 0 0,3 0 0,5-10 0,1-16-8191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24575,'1'-6'0,"1"0"0,-1 0 0,1 1 0,0-1 0,0 0 0,0 1 0,1 0 0,0-1 0,5-7 0,-7 13 0,-1-1 0,1 1 0,-1 0 0,1-1 0,-1 1 0,1-1 0,-1 1 0,1 0 0,-1-1 0,1 1 0,0 0 0,-1 0 0,1 0 0,-1-1 0,1 1 0,0 0 0,-1 0 0,1 0 0,0 0 0,-1 0 0,1 0 0,-1 0 0,1 0 0,0 0 0,-1 0 0,1 1 0,0-1 0,-1 0 0,1 0 0,-1 0 0,1 1 0,-1-1 0,1 0 0,0 1 0,-1-1 0,1 1 0,-1-1 0,0 1 0,1-1 0,-1 0 0,1 1 0,-1 0 0,0-1 0,1 1 0,-1-1 0,0 1 0,1-1 0,-1 1 0,0 0 0,0 0 0,16 36 0,-15-34 0,7 22 0,14 35 0,-21-56 0,2 0 0,-1 0 0,0 0 0,1 0 0,-1 0 0,1-1 0,0 1 0,1-1 0,-1 0 0,0 0 0,5 3 0,-6-5 0,0 0 0,0 0 0,0-1 0,0 1 0,0 0 0,0-1 0,0 0 0,0 1 0,0-1 0,0 0 0,0 0 0,0 0 0,1 0 0,-1 0 0,0-1 0,0 1 0,0-1 0,0 1 0,0-1 0,0 0 0,0 0 0,-1 0 0,1 0 0,0 0 0,0 0 0,-1 0 0,1-1 0,0 1 0,-1-1 0,1 1 0,-1-1 0,0 1 0,2-4 0,5-5 0,-1-1 0,0 0 0,11-23 0,-12 17 0,-4 12 0,0 0 0,0 0 0,0 0 0,0 0 0,1 0 0,0 1 0,0-1 0,0 1 0,0 0 0,5-4 0,-7 8 0,-1 0 0,1 0 0,-1 0 0,1 0 0,-1 0 0,1 0 0,-1 0 0,1 0 0,-1 1 0,1-1 0,-1 0 0,1 0 0,-1 0 0,1 1 0,-1-1 0,0 0 0,1 1 0,-1-1 0,1 0 0,-1 1 0,0-1 0,1 0 0,-1 1 0,0-1 0,1 1 0,-1-1 0,0 1 0,0-1 0,1 1 0,11 19 0,-10-15 0,3 2 0,0 0 0,0 0 0,0 0 0,1 0 0,0-1 0,0 0 0,0 0 0,11 6 0,-14-10 0,0 0 0,1 0 0,-1-1 0,1 1 0,-1-1 0,0 0 0,1 0 0,0 0 0,-1-1 0,1 1 0,0-1 0,-1 0 0,1 0 0,0 0 0,-1 0 0,1-1 0,-1 0 0,1 1 0,0-1 0,-1 0 0,1-1 0,5-2 0,1-2 0,0-1 0,-1 0 0,1 0 0,-1-1 0,-1-1 0,0 1 0,0-1 0,-1 0 0,0-1 0,0 0 0,6-14 0,-1 1 0,-1-1 0,-1 0 0,-1 0 0,6-30 0,-12 42 0,-1 1 0,0-1 0,0 1 0,-1-22 0,-4 22 0,-2 18 0,-2 20 0,4 15 0,1 1 0,2-1 0,2 1 0,2-1 0,17 76 0,-18-89 0,-11-39 0,-11-43 0,18 49 0,0 0 0,1 0 0,-1-1 0,1 1 0,0 0 0,0 0 0,0-1 0,1 1 0,0 0 0,-1-1 0,1 1 0,3-7 0,-2 8 0,0 0 0,0 0 0,0 1 0,0-1 0,0 0 0,1 1 0,0-1 0,-1 1 0,1 0 0,0 0 0,0 0 0,0 0 0,0 0 0,0 1 0,0 0 0,5-2 0,21-5 0,-1 1 0,2 1 0,29-2 0,5-1 0,-59 12 0,-6 7 0,-14 21 0,2-3 0,12-25 0,0 0 0,0 0 0,1 0 0,-1 0 0,1 0 0,-1 0 0,1 0 0,0 0 0,0 0 0,1 0 0,-1 0 0,1 0 0,-1 0 0,1 0 0,0 0 0,0 0 0,0-1 0,0 1 0,1 0 0,-1 0 0,4 3 0,-4-5 0,1 1 0,0-1 0,0 1 0,0-1 0,1 0 0,-1 1 0,0-1 0,0 0 0,1-1 0,-1 1 0,0 0 0,1-1 0,-1 1 0,1-1 0,-1 0 0,1 0 0,-1 0 0,1 0 0,-1 0 0,1 0 0,-1-1 0,0 1 0,1-1 0,-1 0 0,1 1 0,-1-1 0,3-2 0,-2 1 0,0 0 0,0 0 0,0 0 0,-1 0 0,1-1 0,0 1 0,-1-1 0,0 0 0,0 1 0,0-1 0,0 0 0,0 0 0,0-1 0,-1 1 0,0 0 0,1 0 0,-1-1 0,-1 1 0,1-1 0,0 1 0,-1-1 0,1-3 0,-1 5 0,0 0 0,0 0 0,0 1 0,0-1 0,0 0 0,0 0 0,0 0 0,0 1 0,-1-1 0,1 0 0,-1 0 0,1 1 0,-1-1 0,0 0 0,1 1 0,-1-1 0,0 1 0,0-1 0,0 1 0,-1-1 0,1 1 0,0 0 0,0-1 0,-1 1 0,1 0 0,-1 0 0,1 0 0,-1 0 0,1 0 0,-1 1 0,0-1 0,1 0 0,-1 1 0,0-1 0,1 1 0,-1-1 0,0 1 0,0 0 0,0 0 0,1 0 0,-1 0 0,-3 1 0,2-1 0,0 1 0,0 0 0,1-1 0,-1 1 0,1 0 0,-1 1 0,1-1 0,-1 0 0,1 1 0,0 0 0,0-1 0,-1 1 0,1 0 0,0 0 0,1 0 0,-1 0 0,0 0 0,1 1 0,-1-1 0,1 0 0,0 1 0,-1-1 0,1 1 0,0 0 0,1-1 0,-1 1 0,0 0 0,0 4 0,1-4 0,-1 0 0,1 0 0,0 1 0,0-1 0,0 0 0,0 0 0,1 0 0,-1 1 0,1-1 0,0 0 0,0 0 0,0 0 0,0 0 0,0 0 0,1 0 0,-1 0 0,1-1 0,0 1 0,0 0 0,0-1 0,0 0 0,0 1 0,1-1 0,2 3 0,2-2 0,0 1 0,0-1 0,-1 0 0,2-1 0,-1 0 0,0 0 0,0 0 0,1-1 0,-1 0 0,0-1 0,1 0 0,-1 0 0,1 0 0,-1-1 0,1 0 0,-1 0 0,9-3 0,-11 2 0,0 0 0,1 0 0,-1 0 0,0-1 0,0 1 0,0-1 0,-1-1 0,1 1 0,-1-1 0,0 1 0,0-1 0,0 0 0,0-1 0,0 1 0,-1-1 0,0 1 0,0-1 0,0 0 0,-1 0 0,0 0 0,0-1 0,0 1 0,1-6 0,-1 0 0,0-1 0,-1 1 0,-1 0 0,0-16 0,16 96 0,-16-65-48,3 11 106,0 0 0,8 23 0,-10-34-157,1 0-1,0 0 1,-1-1 0,1 1-1,1 0 1,-1-1-1,0 0 1,1 0-1,0 0 1,0 0 0,0 0-1,0 0 1,0-1-1,7 4 1,8 2-6727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186 332 24575,'-11'2'0,"-1"1"0,0 1 0,1 0 0,-1 0 0,1 1 0,0 0 0,1 1 0,-1 0 0,1 1 0,-11 10 0,16-13 0,1 0 0,-1 0 0,1 0 0,0 1 0,0-1 0,1 1 0,0 0 0,-1 0 0,2 0 0,-1 1 0,1-1 0,-1 1 0,1 0 0,1-1 0,-1 1 0,1 0 0,0 0 0,1 0 0,-1 0 0,1 0 0,0 0 0,2 9 0,-2-12 0,1 0 0,0 0 0,0 1 0,1-1 0,-1 0 0,0 0 0,1 0 0,0-1 0,0 1 0,0 0 0,0-1 0,0 1 0,0-1 0,1 1 0,-1-1 0,4 2 0,-1-1 0,0 0 0,1 0 0,-1-1 0,1 1 0,-1-1 0,1-1 0,0 1 0,10 1 0,-7-2 0,1 0 0,0-1 0,-1 0 0,1-1 0,0 0 0,-1 0 0,1-1 0,-1 0 0,0-1 0,0 0 0,11-5 0,-12 3 0,-1 0 0,0 0 0,0-1 0,0 0 0,-1 0 0,0-1 0,0 0 0,-1 0 0,1 0 0,-2-1 0,1 0 0,-1 0 0,0 0 0,-1 0 0,0-1 0,0 1 0,-1-1 0,2-14 0,2-15 0,-2-1 0,-3-76 0,-2 86 0,1 16 0,0-16 0,-5-35 0,4 57 0,-1 0 0,1 0 0,-1 0 0,0 0 0,0 1 0,-1-1 0,0 0 0,0 1 0,-1 0 0,-5-8 0,8 13 0,0-1 0,0 1 0,0 0 0,0 0 0,0-1 0,-1 1 0,1 0 0,0 0 0,-1 0 0,1 0 0,0 1 0,-1-1 0,1 0 0,-1 0 0,1 1 0,-1-1 0,1 1 0,-1 0 0,0-1 0,1 1 0,-1 0 0,-3 0 0,3 1 0,0-1 0,1 1 0,-1 0 0,0 0 0,0 0 0,1 0 0,-1 0 0,1 0 0,-1 1 0,1-1 0,-1 0 0,1 1 0,0-1 0,0 1 0,-1 0 0,0 1 0,-3 7 0,0-1 0,1 1 0,0 0 0,1 1 0,-4 17 0,1 5 0,2 1 0,1 0 0,3 62 0,1-79 0,1 1 0,1-1 0,0 0 0,1 1 0,1-2 0,0 1 0,2-1 0,0 1 0,11 18 0,-15-30 0,0-1 0,0 1 0,0-1 0,1 0 0,0 0 0,-1-1 0,1 1 0,1-1 0,-1 0 0,0 0 0,1 0 0,-1-1 0,1 1 0,0-1 0,0 0 0,0 0 0,0-1 0,0 0 0,1 0 0,-1 0 0,7 0 0,-6-1 0,0-1 0,1 0 0,-1 0 0,1 0 0,-1-1 0,0 0 0,0 0 0,0 0 0,0-1 0,0 0 0,-1 0 0,1-1 0,-1 1 0,0-1 0,0 0 0,8-9 0,14-28 0,-24 36 0,-1-1 0,1 1 0,1 0 0,-1 0 0,1 0 0,0 1 0,0-1 0,7-5 0,-10 10 0,-1 0 0,1-1 0,0 1 0,0 0 0,0 0 0,-1 0 0,1-1 0,0 1 0,0 0 0,0 0 0,0 0 0,-1 1 0,1-1 0,0 0 0,0 0 0,0 0 0,0 0 0,-1 1 0,1-1 0,0 0 0,0 1 0,-1-1 0,1 1 0,0-1 0,-1 1 0,1-1 0,0 2 0,21 19 0,-14-11 0,-1-4 0,1-1 0,-1 1 0,1-2 0,-1 1 0,2-1 0,-1 0 0,0-1 0,1 0 0,-1 0 0,1-1 0,0 0 0,0-1 0,0 0 0,14 0 0,-14 0 0,-1-1 0,1-1 0,0 0 0,-1 0 0,1 0 0,0-1 0,-1-1 0,0 1 0,1-1 0,-1-1 0,0 0 0,-1 0 0,1 0 0,13-11 0,-21 14 0,1 1 0,0-1 0,0 1 0,0-1 0,-1 0 0,1 0 0,0 1 0,-1-1 0,1 0 0,-1 0 0,1 0 0,-1 0 0,1 0 0,-1 0 0,1 0 0,-1 0 0,0 0 0,0 0 0,0 0 0,1 0 0,-1-1 0,-1 1 0,1 0 0,0 0 0,-1 0 0,1 1 0,-1-1 0,1 0 0,-1 1 0,0-1 0,1 0 0,-1 1 0,1-1 0,-1 1 0,0-1 0,0 1 0,1-1 0,-1 1 0,0-1 0,0 1 0,-1-1 0,-4-1 0,-1 0 0,0 1 0,0 0 0,-12-1 0,9 2 0,-1 0 0,1 0 0,0 1 0,-1 0 0,1 1 0,-18 6 0,26-8 0,0 1 0,-1 0 0,1 0 0,0 0 0,-1 0 0,1 0 0,0 0 0,0 1 0,0-1 0,0 1 0,0-1 0,0 1 0,1 0 0,-1 0 0,0-1 0,1 1 0,0 1 0,-1-1 0,1 0 0,0 0 0,0 0 0,0 1 0,0-1 0,1 0 0,-1 1 0,0-1 0,1 1 0,0-1 0,0 1 0,0-1 0,0 1 0,0-1 0,1 5 0,-1-5 0,1 1 0,-1-1 0,1 0 0,0 1 0,0-1 0,-1 0 0,2 0 0,-1 0 0,0 0 0,0 0 0,1 0 0,-1 0 0,1 0 0,0 0 0,-1-1 0,1 1 0,0 0 0,0-1 0,0 0 0,3 2 0,-1-1 0,0-1 0,0 0 0,0 0 0,0 0 0,1 0 0,-1-1 0,0 0 0,0 0 0,0 0 0,1 0 0,3-1 0,3-1 0,-1 0 0,1-1 0,-1-1 0,0 1 0,1-1 0,-2-1 0,1 0 0,12-9 0,-17 11 0,1-1 0,-1-1 0,0 1 0,0-1 0,0 0 0,-1 0 0,0 0 0,0 0 0,0-1 0,-1 0 0,1 0 0,-2 0 0,1 0 0,0 0 0,-1 0 0,2-11 0,-5 5 0,-4 14 0,-3 20 0,8-19 0,0 1 0,0-1 0,0 1 0,0-1 0,1 0 0,-1 1 0,1-1 0,0 0 0,0 0 0,0 0 0,1 0 0,-1 1 0,1-2 0,0 1 0,-1 0 0,1 0 0,0 0 0,1-1 0,-1 1 0,0-1 0,1 0 0,0 0 0,-1 0 0,1 0 0,0 0 0,0-1 0,0 1 0,0-1 0,0 1 0,0-1 0,0 0 0,1-1 0,-1 1 0,0 0 0,5-1 0,-1 1 0,0 0 0,-1 0 0,1-1 0,0 0 0,0-1 0,0 0 0,0 0 0,-1 0 0,1-1 0,0 0 0,-1 0 0,1 0 0,-1-1 0,0 0 0,0 0 0,10-8 0,-9 4 0,0 0 0,-1 0 0,9-14 0,-1 2 0,-14 19 0,0-1 0,0 1 0,0 0 0,0 0 0,0 0 0,0-1 0,1 1 0,-1 0 0,0 0 0,0 0 0,0 0 0,0-1 0,0 1 0,1 0 0,-1 0 0,0 0 0,0 0 0,0 0 0,0 0 0,1-1 0,-1 1 0,0 0 0,0 0 0,0 0 0,1 0 0,-1 0 0,0 0 0,0 0 0,0 0 0,1 0 0,-1 0 0,0 0 0,0 0 0,0 0 0,1 0 0,-1 0 0,0 0 0,0 0 0,0 0 0,1 0 0,-1 1 0,0-1 0,0 0 0,4 12 0,-3 25 0,-1-28 0,0-7 0,0 1 0,1-1 0,-1 1 0,0 0 0,1-1 0,0 1 0,0-1 0,-1 0 0,1 1 0,0-1 0,1 0 0,-1 1 0,0-1 0,1 0 0,-1 0 0,1 0 0,0 0 0,0 0 0,0-1 0,0 1 0,0 0 0,0-1 0,0 0 0,0 1 0,0-1 0,1 0 0,-1 0 0,1 0 0,-1 0 0,0-1 0,1 1 0,0-1 0,-1 1 0,1-1 0,-1 0 0,1 0 0,3-1 0,6 1 0,-1-2 0,1 0 0,0 0 0,-1-1 0,0 0 0,0-1 0,11-5 0,7-4 0,-2-1 0,31-21 0,-48 29 0,-1-1 0,0 0 0,-1-1 0,1 0 0,-2 0 0,1-1 0,-1 1 0,0-2 0,7-13 0,-13 22 0,0-1 0,0 0 0,0 1 0,0-1 0,0 0 0,0 0 0,-1 0 0,1 0 0,-1 0 0,1 0 0,-1 0 0,0 0 0,0 0 0,0 0 0,0 0 0,0 0 0,0 0 0,0 0 0,-1 0 0,1 0 0,-1 0 0,0 0 0,1 0 0,-1 0 0,0 1 0,0-1 0,0 0 0,0 0 0,0 1 0,-1-1 0,1 1 0,-1-1 0,1 1 0,-1-1 0,1 1 0,-1 0 0,0 0 0,1 0 0,-1 0 0,0 0 0,0 0 0,0 0 0,0 1 0,-3-2 0,-2 1 0,1-1 0,-1 1 0,1 1 0,-1-1 0,0 1 0,1 0 0,-1 0 0,0 1 0,1 0 0,-1 0 0,1 1 0,-12 3 0,13-3 0,1 0 0,0 1 0,0-1 0,0 1 0,0 0 0,0 0 0,1 0 0,-1 1 0,1-1 0,0 1 0,0 0 0,0 0 0,0 0 0,1 0 0,-3 6 0,2-3 0,1 0 0,0 0 0,0 0 0,1 1 0,0-1 0,0 0 0,1 1 0,0-1 0,0 9 0,3 5 0,1-1 0,0 1 0,2-1 0,0 0 0,1-1 0,12 23 0,36 66 0,36 77 0,-78-153 0,-2 0 0,-1 0 0,12 68 0,-20-88 6,-1 1 0,-1-1 0,0 1 0,-1-1 0,-1 1 0,0-1 0,0 0 0,-1 0 0,0 0 0,-1 0 0,-1 0 0,0-1 0,-1 0 0,0 0 0,0 0 0,-1-1 0,0 0 0,-1 0 0,-9 8 0,1-3-141,0 0 0,0-1 0,-2-2 0,0 1 0,0-2 0,-1 0 0,0-2 0,-1 0 0,0-1 0,-24 7 0,-1-4-6691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123 356 24575,'-20'25'0,"2"2"0,1 0 0,2 1 0,0 1 0,-18 51 0,32-77 0,0 0 0,1 0 0,-1 1 0,0-1 0,1 0 0,0 0 0,0 1 0,0-1 0,0 0 0,1 0 0,-1 1 0,1-1 0,0 0 0,0 0 0,0 0 0,3 5 0,-3-6 0,0-1 0,0 0 0,0 0 0,0 0 0,0 0 0,1 0 0,-1 0 0,0 0 0,1-1 0,-1 1 0,1 0 0,-1-1 0,1 1 0,-1-1 0,1 1 0,-1-1 0,1 0 0,0 0 0,-1 0 0,1 0 0,-1 0 0,1 0 0,0 0 0,-1 0 0,1-1 0,-1 1 0,1 0 0,-1-1 0,1 1 0,-1-1 0,1 0 0,-1 0 0,0 0 0,3-1 0,2-2 0,1 0 0,-1 0 0,-1-1 0,1 0 0,-1 0 0,1 0 0,7-11 0,-10 12 0,-1 0 0,1 0 0,-1 0 0,1 0 0,-1-1 0,0 1 0,-1 0 0,1-1 0,-1 1 0,0-1 0,0 0 0,0 1 0,-1-6 0,1 9 0,-1 0 0,0 0 0,0 0 0,0 0 0,0 1 0,-1-1 0,1 0 0,0 0 0,0 0 0,0 0 0,-1 0 0,1 0 0,-1 1 0,1-1 0,0 0 0,-1 0 0,1 1 0,-1-1 0,0 0 0,1 0 0,-1 1 0,1-1 0,-1 1 0,0-1 0,0 1 0,1-1 0,-1 1 0,0-1 0,0 1 0,0 0 0,0-1 0,1 1 0,-1 0 0,0 0 0,0-1 0,0 1 0,0 0 0,0 0 0,0 0 0,0 0 0,1 0 0,-1 0 0,0 1 0,0-1 0,0 0 0,0 0 0,0 1 0,0-1 0,1 0 0,-1 1 0,0-1 0,-1 2 0,1-2 0,-1 1 0,1 0 0,0 0 0,-1 0 0,1 0 0,0 0 0,0 0 0,0 0 0,0 0 0,0 1 0,0-1 0,0 0 0,1 1 0,-1-1 0,0 0 0,1 1 0,-1-1 0,1 1 0,-1-1 0,1 1 0,0-1 0,0 1 0,-1-1 0,1 1 0,0-1 0,0 1 0,1-1 0,-1 1 0,0-1 0,0 1 0,1-1 0,-1 1 0,1-1 0,0 3 0,1-2 0,0 1 0,1 0 0,-1-1 0,0 0 0,1 0 0,-1 1 0,1-2 0,0 1 0,0 0 0,0 0 0,0-1 0,0 1 0,0-1 0,0 0 0,0 0 0,0 0 0,4 0 0,61 7 0,-59-8 0,27 2 0,1-1 0,69-9 0,-94 7 0,0-1 0,0-1 0,0 0 0,0-1 0,0 0 0,-1-1 0,0 0 0,0-1 0,0 0 0,-1 0 0,0-1 0,13-12 0,-21 18 0,-1-1 0,1 1 0,0-1 0,-1 1 0,1-1 0,-1 0 0,0 0 0,0 0 0,1 0 0,-1 0 0,0 0 0,-1 0 0,1 0 0,0 0 0,-1 0 0,1 0 0,-1-1 0,0 1 0,1-4 0,-2 4 0,1 1 0,-1-1 0,0 0 0,0 1 0,1 0 0,-1-1 0,0 1 0,0-1 0,0 1 0,-1 0 0,1 0 0,0 0 0,0-1 0,-1 1 0,1 0 0,-1 1 0,1-1 0,0 0 0,-4-1 0,-4-1 0,0 0 0,0 1 0,0 0 0,0 0 0,0 1 0,0 0 0,-18 1 0,13 2 0,0 0 0,0 0 0,0 1 0,1 1 0,0 0 0,-24 12 0,33-15 0,0 1 0,0 0 0,1 0 0,-1 1 0,1-1 0,-1 1 0,1 0 0,0-1 0,0 1 0,0 1 0,0-1 0,0 0 0,1 1 0,-1 0 0,1-1 0,0 1 0,0 0 0,1 0 0,-1 0 0,1 0 0,0 0 0,0 1 0,0-1 0,1 0 0,-1 0 0,1 5 0,0-6 0,1-1 0,-1 0 0,1 0 0,-1 1 0,1-1 0,0 0 0,-1 0 0,1 0 0,1 0 0,-1 0 0,0 0 0,0 0 0,1 0 0,-1-1 0,1 1 0,-1 0 0,1-1 0,2 2 0,0 0 0,-1-1 0,1 0 0,1 0 0,-1 0 0,0 0 0,0-1 0,1 0 0,7 2 0,-3-2 0,1 0 0,-1-1 0,1 0 0,-1 0 0,1-1 0,-1 0 0,0 0 0,13-5 0,-14 3 0,-1 0 0,0 0 0,0-1 0,0 0 0,0 0 0,-1-1 0,1 0 0,-1 0 0,0 0 0,-1-1 0,0 0 0,5-6 0,-2 1 0,-2 0 0,0 0 0,0 0 0,-1-1 0,0 0 0,5-23 0,-3 2 0,-2-1 0,-1 0 0,-2 0 0,-4-58 0,1 66 0,-1 1 0,-1-1 0,-1 0 0,-2 1 0,-12-37 0,6 40 0,12 22 0,-1 0 0,1-1 0,0 1 0,-1 0 0,1 0 0,0-1 0,-1 1 0,1 0 0,0 0 0,-1-1 0,1 1 0,0 0 0,-1 0 0,1 0 0,0 0 0,-1 0 0,1 0 0,-1 0 0,1-1 0,0 1 0,-1 0 0,1 0 0,-1 0 0,1 1 0,0-1 0,-1 0 0,1 0 0,-1 0 0,1 0 0,-2 2 0,1 0 0,-1 0 0,1-1 0,-1 1 0,1 0 0,0 1 0,0-1 0,0 0 0,0 0 0,1 0 0,-1 1 0,1-1 0,-1 0 0,1 1 0,-1 2 0,-3 30 0,2-1 0,1 1 0,6 57 0,23 109 0,-24-179 0,50 256-1365,-46-238-5461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24575,'9'4'0,"3"2"-8191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5:2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129 648 24575,'0'-19'0,"-1"-22"0,-3 46 0,1 0 0,0 0 0,0 0 0,1 0 0,0 0 0,-2 6 0,-28 88 0,5 0 0,-21 144 0,49-222 0,-1-21 0,0 0 0,0 0 0,1 1 0,-1-1 0,0 0 0,0 0 0,1 0 0,-1 0 0,0 0 0,1 0 0,-1 0 0,0 0 0,0 0 0,1 0 0,-1 0 0,0 0 0,1 0 0,-1 0 0,0 0 0,0 0 0,1 0 0,-1 0 0,0 0 0,0 0 0,1 0 0,-1 0 0,0 0 0,1-1 0,-1 1 0,0 0 0,0 0 0,0 0 0,1 0 0,-1-1 0,0 1 0,28-32 0,-24 27 0,79-92 0,3 4 0,179-150 0,228-124 0,-463 346 0,284-183 0,-307 200-113,-3 2-66,0 0 0,0-1 0,0 1 1,0-1-1,0 0 0,5-6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0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1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24575,'3'1'0,"0"-1"0,0 1 0,0-1 0,0 1 0,0 0 0,-1 0 0,1 0 0,0 1 0,0-1 0,-1 1 0,1-1 0,-1 1 0,0 0 0,1 0 0,-1 0 0,0 0 0,0 0 0,0 1 0,0-1 0,-1 1 0,3 3 0,3 7 0,0 1 0,10 27 0,-16-36 0,27 86 0,-4 2 0,17 141 0,-8-36 0,-31-188 0,0 1 0,1-1 0,0 0 0,1 0 0,6 12 0,-9-21 0,0 1 0,0-1 0,0 0 0,0 1 0,0-1 0,0 0 0,0 0 0,0 0 0,0 0 0,0 0 0,1 0 0,-1 0 0,0 0 0,1 0 0,-1-1 0,1 1 0,2 0 0,-3-1 0,1 0 0,0 0 0,-1 0 0,1-1 0,0 1 0,-1 0 0,1-1 0,0 1 0,-1-1 0,1 0 0,-1 1 0,1-1 0,-1 0 0,1 0 0,-1 0 0,1 0 0,-1 0 0,0-1 0,0 1 0,2-2 0,4-5 0,1-2 0,-1 1 0,-1-1 0,0 0 0,0 0 0,-1 0 0,8-22 0,18-83 0,-15 48 0,-16 66 0,0-1 0,0 1 0,0 0 0,1-1 0,-1 1 0,0 0 0,1 0 0,-1-1 0,1 1 0,-1 0 0,1 0 0,0 0 0,-1 0 0,1-1 0,0 1 0,0 0 0,0 0 0,0 1 0,0-1 0,0 0 0,0 0 0,0 0 0,0 1 0,0-1 0,1 0 0,1 0 0,-1 2 0,0-1 0,0 1 0,1 0 0,-1 0 0,0 0 0,0 0 0,-1 0 0,1 0 0,0 1 0,0-1 0,0 0 0,-1 1 0,1 0 0,2 3 0,8 8 0,2 0 0,-1-1 0,2-1 0,0 0 0,0-1 0,1 0 0,27 12 0,-37-20 0,1 1 0,0-1 0,0 0 0,0 0 0,0-1 0,0 0 0,0 0 0,1-1 0,-1 0 0,0 0 0,0-1 0,1 1 0,-1-2 0,0 1 0,0-1 0,0 0 0,0-1 0,-1 1 0,1-1 0,-1-1 0,1 1 0,7-6 0,-7 3 0,0 0 0,-1-1 0,1 1 0,-1-1 0,-1 0 0,1-1 0,-1 0 0,6-10 0,-8 12 0,-1 0 0,1 0 0,-1 0 0,0 0 0,0 0 0,-1-1 0,0 1 0,0 0 0,0-1 0,-1 1 0,0-1 0,-1-9 0,1 14 0,-1 1 0,1 0 0,0-1 0,0 1 0,-1-1 0,1 1 0,-1 0 0,0 0 0,1-1 0,-1 1 0,0 0 0,1 0 0,-1 0 0,0 0 0,0-1 0,0 1 0,0 1 0,0-1 0,0 0 0,0 0 0,-1 0 0,1 0 0,0 1 0,-3-2 0,3 2 0,0 0 0,0 0 0,-1 0 0,1 0 0,0 1 0,-1-1 0,1 0 0,0 1 0,0-1 0,0 0 0,-1 1 0,1 0 0,0-1 0,0 1 0,0-1 0,0 1 0,0 0 0,0 0 0,0 0 0,0 0 0,0 0 0,1 0 0,-1 0 0,0 0 0,0 0 0,1 0 0,-2 2 0,-2 7 0,-1 1 0,1-1 0,0 1 0,1 0 0,1 0 0,0 0 0,-1 15 0,1-7 0,1-1 0,2 1 0,3 32 0,-3-45 0,0-1 0,0 1 0,1-1 0,0 0 0,0 1 0,0-1 0,1 0 0,-1 0 0,1-1 0,0 1 0,1 0 0,-1-1 0,1 0 0,0 0 0,0 0 0,0 0 0,0-1 0,10 7 0,-10-8 0,0-1 0,0 1 0,1-1 0,-1 0 0,0 0 0,1 0 0,-1 0 0,0-1 0,1 1 0,-1-1 0,1-1 0,-1 1 0,1 0 0,-1-1 0,0 0 0,1 0 0,-1 0 0,0-1 0,0 0 0,0 1 0,0-1 0,0-1 0,0 1 0,5-4 0,0-2 0,1 0 0,-1-1 0,0 0 0,-1 0 0,0-1 0,-1 0 0,1 0 0,-2-1 0,0 0 0,6-13 0,3-15 0,19-69 0,-7 17 0,-16 71 0,-11 20 0,0 0 0,0 0 0,1 0 0,-1-1 0,0 1 0,0 0 0,1 0 0,-1 0 0,0 0 0,0 0 0,1-1 0,-1 1 0,0 0 0,1 0 0,-1 0 0,0 0 0,0 0 0,1 0 0,-1 0 0,0 0 0,1 0 0,-1 0 0,0 0 0,0 0 0,1 0 0,-1 1 0,0-1 0,1 0 0,-1 0 0,0 0 0,0 0 0,1 0 0,-1 1 0,0-1 0,3 3 0,0 1 0,-1 0 0,0-1 0,0 1 0,0 0 0,3 7 0,-5-9 0,27 69 0,-15-36 0,20 40 0,-28-66 0,1-1 0,0 1 0,0-1 0,1 0 0,0 0 0,1-1 0,0 0 0,0 0 0,11 8 0,-16-13 0,0 0 0,0-1 0,1 1 0,-1-1 0,1 0 0,-1 0 0,1 0 0,-1 0 0,1 0 0,0 0 0,0-1 0,-1 1 0,1-1 0,0 0 0,0 0 0,-1 0 0,1 0 0,0 0 0,0-1 0,-1 1 0,1-1 0,0 0 0,-1 1 0,1-1 0,-1 0 0,1-1 0,-1 1 0,1 0 0,-1-1 0,0 0 0,0 1 0,1-1 0,-1 0 0,-1 0 0,1 0 0,0 0 0,2-5 0,6-7 0,-2 0 0,0-1 0,0 0 0,10-31 0,-15 37 0,9-31 0,-10 30 0,0 0 0,1 1 0,1 0 0,5-12 0,-9 21 0,0 0 0,0 0 0,1-1 0,-1 1 0,0 0 0,0 0 0,1-1 0,-1 1 0,0 0 0,0 0 0,1 0 0,-1 0 0,0-1 0,0 1 0,1 0 0,-1 0 0,0 0 0,1 0 0,-1 0 0,0 0 0,1 0 0,-1 0 0,0 0 0,1 0 0,-1 0 0,0 0 0,1 0 0,-1 0 0,0 0 0,0 0 0,1 1 0,-1-1 0,0 0 0,1 0 0,-1 0 0,0 0 0,0 1 0,1-1 0,-1 0 0,0 0 0,0 0 0,0 1 0,1-1 0,-1 0 0,0 0 0,0 1 0,0-1 0,0 0 0,1 1 0,-1-1 0,0 0 0,0 0 0,0 1 0,0-1 0,0 0 0,0 1 0,0-1 0,11 25 0,-9-21 0,7 19 0,1-1 0,1 0 0,1-1 0,28 40 0,-35-56 0,0 1 0,0-1 0,0 0 0,0 0 0,1 0 0,0-1 0,0 0 0,0 0 0,0 0 0,1-1 0,-1 0 0,1 0 0,0-1 0,0 1 0,0-2 0,0 1 0,0-1 0,0 0 0,1 0 0,-1-1 0,11-1 0,-13 0 0,1 0 0,-1-1 0,0 1 0,1-1 0,-1 0 0,0-1 0,0 1 0,0-1 0,-1 0 0,1-1 0,-1 1 0,1-1 0,-1 0 0,0 0 0,0 0 0,-1 0 0,1-1 0,-1 1 0,0-1 0,-1 0 0,1 0 0,-1 0 0,4-10 0,2-10 0,0 0 0,-2 0 0,5-43 0,-11 68 0,3-27 0,7-39 0,-9 60 0,1 1 0,-1 0 0,1-1 0,0 1 0,1 0 0,-1 0 0,1 0 0,6-9 0,-8 14 0,-1-1 0,1 1 0,-1-1 0,0 1 0,1-1 0,-1 1 0,1-1 0,-1 1 0,1 0 0,0-1 0,-1 1 0,1 0 0,-1-1 0,1 1 0,0 0 0,-1 0 0,1-1 0,0 1 0,-1 0 0,1 0 0,0 0 0,-1 0 0,1 0 0,0 0 0,-1 0 0,1 0 0,0 0 0,-1 0 0,2 1 0,-1-1 0,0 1 0,0 0 0,0 0 0,1 0 0,-1 0 0,0 0 0,0 0 0,0 1 0,-1-1 0,1 0 0,0 0 0,1 3 0,14 44 0,-16-47 0,24 148 0,-24-148 0,0 0 0,0 0 0,0 0 0,1 0 0,-1 0 0,0-1 0,0 1 0,1 0 0,-1 0 0,0 0 0,1-1 0,-1 1 0,1 0 0,-1-1 0,1 1 0,-1 0 0,1-1 0,-1 1 0,2 0 0,3-12 0,0-31 0,-4 26 0,-1 0 0,0 0 0,-2-1 0,0 1 0,0 0 0,-9-25 0,10 37 0,0 0 0,0 0 0,-1 1 0,0-1 0,0 0 0,0 0 0,0 1 0,0 0 0,-1-1 0,1 1 0,-1 0 0,0 0 0,0 0 0,0 1 0,0-1 0,-1 1 0,1-1 0,-1 1 0,1 0 0,-1 1 0,0-1 0,0 0 0,0 1 0,0 0 0,0 0 0,0 0 0,0 1 0,0-1 0,0 1 0,0 0 0,-7 1 0,5 0 0,0 0 0,0 1 0,0 0 0,1 0 0,-1 1 0,0-1 0,1 1 0,0 0 0,-1 1 0,1-1 0,1 1 0,-1 0 0,0 1 0,1-1 0,0 1 0,0-1 0,0 1 0,1 1 0,-1-1 0,1 0 0,1 1 0,-1-1 0,-1 7 0,-2 4 0,1-1 0,0 1 0,2 0 0,-1 0 0,2 0 0,0 0 0,2 28 0,0-33 0,1 0 0,1-1 0,0 1 0,0-1 0,1 1 0,0-1 0,1 0 0,0 0 0,1 0 0,0-1 0,0 0 0,1 0 0,0 0 0,1-1 0,0 1 0,0-1 0,1-1 0,0 0 0,0 0 0,14 9 0,-9-9 0,0 0 0,1 0 0,0-1 0,0-1 0,0 0 0,1-1 0,0-1 0,-1 0 0,1-1 0,0-1 0,1 0 0,-1-1 0,0 0 0,18-4 0,-20 2 0,0-1 0,-1-1 0,1 0 0,-1-1 0,1 0 0,-2-1 0,1 0 0,0-1 0,-1 0 0,-1-1 0,1 0 0,-1-1 0,-1 0 0,1 0 0,-1-1 0,-1-1 0,10-15 0,-8 11 0,-1 0 0,-1-1 0,-1 0 0,0-1 0,-1 1 0,0-1 0,-2-1 0,0 1 0,-1-1 0,-1 1 0,0-1 0,-2-25 0,0 38 0,0 0 0,-1 0 0,0 0 0,0 0 0,0 0 0,-1 0 0,0 0 0,0 1 0,0-1 0,-5-7 0,6 11 0,1 0 0,-1 0 0,0 0 0,0 1 0,1-1 0,-1 0 0,0 1 0,0-1 0,0 0 0,0 1 0,0-1 0,0 1 0,0-1 0,0 1 0,0 0 0,0-1 0,0 1 0,0 0 0,-1 0 0,0 0 0,0 0 0,0 1 0,0-1 0,0 1 0,1-1 0,-1 1 0,0 0 0,0 0 0,1 0 0,-1 0 0,1 0 0,-1 0 0,1 1 0,-1-1 0,1 0 0,0 1 0,-2 1 0,-4 6 0,1 1 0,0 0 0,0 1 0,1-1 0,0 1 0,1 0 0,0 0 0,1 1 0,1-1 0,-2 13 0,1-5 0,1 0 0,1 1 0,0-1 0,2 0 0,4 28 0,-4-38 0,1-1 0,1 1 0,0-1 0,0 0 0,0 0 0,1 0 0,1 0 0,-1-1 0,1 0 0,0 0 0,1 0 0,-1 0 0,2-1 0,-1 0 0,0 0 0,1-1 0,0 0 0,1 0 0,9 5 0,-8-6 0,0 0 0,0 0 0,1-1 0,-1 0 0,1-1 0,0 0 0,0 0 0,0-1 0,0-1 0,0 1 0,0-2 0,0 1 0,0-1 0,0-1 0,0 0 0,15-5 0,0-6 120,-25 13-165,1 0 0,0-1 0,-1 1 0,1-1 0,-1 1 0,1-1 0,0 1 0,-1-1 0,1 1 0,-1-1 0,0 0 0,1 1 0,-1-1 0,1 0 0,-1 1 0,0-1 0,0 0 0,1 1 0,-1-1 0,0 0 0,0 0 0,0 1 0,0-1 0,0 0 0,0 0 0,0 1 0,0-1 0,0 0 0,0 0 0,0 1 0,0-1 0,-1-1 0,-6-7-6781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 24575,'-16'0'0,"12"-1"0,0 1 0,0 0 0,-1-1 0,1 1 0,0 1 0,0-1 0,0 1 0,0-1 0,0 1 0,0 1 0,0-1 0,0 0 0,0 1 0,-4 2 0,8-4 0,0 0 0,0 1 0,0-1 0,0 0 0,0 1 0,0-1 0,0 0 0,0 1 0,0-1 0,0 0 0,0 1 0,0-1 0,0 0 0,0 1 0,0-1 0,0 0 0,1 0 0,-1 1 0,0-1 0,0 0 0,0 1 0,0-1 0,1 0 0,-1 0 0,0 1 0,0-1 0,1 0 0,-1 0 0,0 0 0,0 1 0,1-1 0,-1 0 0,0 0 0,1 0 0,-1 0 0,0 0 0,0 1 0,1-1 0,-1 0 0,0 0 0,1 0 0,-1 0 0,0 0 0,1 0 0,-1 0 0,0 0 0,1 0 0,-1 0 0,1-1 0,20 5 0,290 1 0,-181-7 0,-26 0 0,-8 0 0,150 16 0,-241-13 0,0 0 0,0 0 0,0 0 0,-1 1 0,1 0 0,7 3 0,-12-5 0,0 0 0,1 0 0,-1 0 0,0 0 0,0 1 0,1-1 0,-1 0 0,0 0 0,0 0 0,1 1 0,-1-1 0,0 0 0,0 0 0,0 0 0,0 1 0,1-1 0,-1 0 0,0 0 0,0 1 0,0-1 0,0 0 0,0 1 0,0-1 0,0 0 0,0 0 0,1 1 0,-1-1 0,0 0 0,0 1 0,0-1 0,-1 0 0,1 0 0,0 1 0,0-1 0,0 0 0,0 1 0,0-1 0,-1 1 0,-1 0 0,1 0 0,0 0 0,-1 0 0,1 0 0,0 0 0,-1-1 0,1 1 0,-1-1 0,1 1 0,-1-1 0,-1 1 0,-35 5 0,-1-1 0,1-1 0,-1-3 0,-48-3 0,14 0 0,-262 17 0,112-4 0,390-13 0,422 3 0,-583 0 0,12-2 0,0 2 0,-1 1 0,1 0 0,-1 1 0,30 9 0,-46-12 0,0 0 0,0 1 0,0-1 0,0 0 0,0 0 0,-1 1 0,1-1 0,0 1 0,0-1 0,0 1 0,-1-1 0,1 1 0,0-1 0,-1 1 0,1 0 0,0 0 0,-1-1 0,1 1 0,-1 0 0,1 0 0,-1-1 0,1 1 0,-1 0 0,1 1 0,-2-1 0,1 0 0,0-1 0,0 1 0,-1 0 0,1 0 0,-1-1 0,1 1 0,-1 0 0,1 0 0,-1-1 0,1 1 0,-1 0 0,0-1 0,1 1 0,-1-1 0,0 1 0,0-1 0,1 1 0,-3 0 0,-4 2 0,-1 0 0,0 0 0,0 0 0,-9 1 0,-82 13 0,-1-4 0,-173-2 0,357-12-1365,-34 1-5461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1388 135 24575,'-60'-31'0,"-78"-35"0,118 58 0,-1 1 0,1 1 0,-1 1 0,0 1 0,-25-2 0,20 5 0,-1 0 0,0 2 0,0 1 0,0 1 0,1 1 0,-1 2 0,1 1 0,1 0 0,-1 2 0,1 1 0,1 1 0,0 1 0,-27 18 0,1 5 0,2 1 0,1 2 0,3 2 0,0 3 0,-36 47 0,29-25 0,3 2 0,3 2 0,-39 84 0,58-105 0,12-24 0,0 2 0,2 0 0,1 1 0,1 0 0,1 0 0,-5 30 0,13-52 0,1 1 0,0 0 0,0-1 0,0 1 0,1 0 0,0-1 0,0 1 0,0-1 0,1 1 0,0-1 0,0 0 0,0 0 0,3 5 0,0-2 0,1 0 0,0 0 0,0-1 0,0 0 0,1 0 0,0-1 0,8 7 0,10 4 0,0-2 0,1 0 0,53 20 0,-15-12 0,0-2 0,0-3 0,2-3 0,108 10 0,-86-19 0,1-3 0,0-4 0,90-13 0,-119 6 0,-1-3 0,112-35 0,-147 38 0,0-1 0,-1-1 0,-1-1 0,1-2 0,-2 0 0,0-1 0,-1-1 0,0-1 0,30-31 0,-39 32 0,0-1 0,0 0 0,-2 0 0,0-1 0,-1-1 0,-1 0 0,0 0 0,-1 0 0,-1 0 0,-1-1 0,-1 0 0,2-35 0,-4 2 0,-2 0 0,-2 0 0,-15-76 0,12 92 0,-2 0 0,-1 0 0,-26-61 0,29 83 0,0 1 0,-1 1 0,-1-1 0,0 1 0,0 0 0,-1 1 0,-1 0 0,0 1 0,-1 0 0,1 0 0,-2 1 0,-20-13 0,10 12-227,0 0-1,0 2 1,0 0-1,-1 2 1,-39-7-1,-26 1-6598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950 45 24575,'0'-2'0,"0"0"0,0 0 0,0 0 0,0 0 0,0 0 0,-1 0 0,1 0 0,-1 0 0,1 0 0,-1 0 0,0 0 0,0 0 0,1 0 0,-1 1 0,-1-1 0,1 0 0,0 1 0,-2-3 0,2 3 0,0 1 0,-1-1 0,1 0 0,-1 0 0,1 1 0,-1-1 0,1 1 0,-1-1 0,0 1 0,1 0 0,-1 0 0,1 0 0,-1-1 0,0 2 0,1-1 0,-1 0 0,-2 1 0,-7 2 0,0 0 0,1 1 0,-1 0 0,1 1 0,-11 7 0,19-11 0,-40 24 0,0 2 0,2 2 0,0 2 0,3 1 0,1 2 0,-45 53 0,41-36 0,2 1 0,3 2 0,2 2 0,-39 87 0,12 2 0,6 2 0,-55 241 0,83-260 0,6 1 0,6 0 0,3 195 0,12-278 0,3 0 0,2 0 0,1 0 0,3-1 0,1 0 0,3-1 0,1-1 0,27 53 0,-25-65 0,1 0 0,1 0 0,2-2 0,1-1 0,2-1 0,0 0 0,2-2 0,0-1 0,2-1 0,1-2 0,37 22 0,-14-15 0,1-2 0,2-3 0,0-2 0,1-2 0,1-3 0,93 13 0,359 11 0,-184-23 0,-231-8 0,130 30 0,-122-12 0,-1 6 0,152 70 0,181 122 0,-176-88 0,-139-77 0,171 94 0,-251-129 0,-1 0 0,-2 3 0,0 0 0,-2 3 0,32 37 0,-54-54 0,-1 1 0,0 1 0,-1 0 0,-1 0 0,12 29 0,-9-11 0,15 68 0,-23-81 30,2 1 0,0-1 0,17 38 0,-20-54-98,-1 0 1,1 0-1,-1-1 1,1 1-1,0-1 1,1 1-1,-1-1 1,1 0-1,0 0 1,0-1-1,0 1 1,1-1-1,-1 0 1,1 0-1,0 0 1,0-1-1,-1 1 1,2-1-1,-1-1 1,0 1-1,7 1 1,3-3-6759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24575,'151'64'0,"-114"-46"0,1-1 0,1-2 0,65 17 0,-101-32 0,0 1 0,1 0 0,-1-1 0,0 0 0,1 1 0,-1-1 0,0-1 0,1 1 0,-1 0 0,0-1 0,1 0 0,-1 0 0,0 0 0,0 0 0,0 0 0,0 0 0,0-1 0,0 0 0,0 0 0,0 1 0,0-2 0,-1 1 0,1 0 0,-1 0 0,0-1 0,0 1 0,0-1 0,0 0 0,0 0 0,2-3 0,2-9 0,0 1 0,-2-1 0,1-1 0,-2 1 0,3-21 0,3-10 0,-7 35-105,1 0 0,0 0 0,0 1 0,1-1 0,0 1 0,1 0 0,0 0 0,1 0 0,0 1 0,1 0 0,0 0 0,13-13 0,1 7-6721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24575,'510'-41'0,"-22"1"0,-406 40 0,-51 0 0,-26 1 0,-12 1 0,-29 2 0,-605 45 0,525-50 0,-79 2 0,193 0 0,-3-2 0,0 2 0,0-1 0,0 0 0,0 1 0,0 0 0,1 0 0,-1 1 0,-6 2 0,11-4 0,0 0 0,0 0 0,0 1 0,0-1 0,0 0 0,1 1 0,-1-1 0,0 0 0,0 0 0,0 1 0,0-1 0,0 0 0,1 0 0,-1 1 0,0-1 0,0 0 0,0 0 0,0 0 0,1 1 0,-1-1 0,0 0 0,0 0 0,1 0 0,-1 0 0,0 0 0,0 0 0,1 1 0,-1-1 0,0 0 0,1 0 0,-1 0 0,0 0 0,0 0 0,1 0 0,-1 0 0,0 0 0,1 0 0,-1 0 0,0 0 0,1 0 0,17 3 0,352 6 0,-236-11 0,591 1 0,-928 14 134,41 0-1633,121-12-5327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3270 1 24575,'-3'1'0,"-1"0"0,1 0 0,-1 0 0,1 0 0,-1 1 0,1-1 0,0 1 0,0 0 0,0 0 0,0 0 0,0 1 0,0-1 0,0 1 0,1 0 0,0-1 0,-1 1 0,-1 4 0,2-2 0,1 0 0,0 1 0,1-1 0,-1 0 0,1 1 0,0-1 0,0 1 0,1-1 0,0 0 0,2 10 0,22 58 0,-5-18 0,-16-40 0,-1 0 0,-1 1 0,0-1 0,-2 0 0,1 0 0,-2 1 0,0-1 0,-1 0 0,0 0 0,-8 25 0,-1-9 0,0-1 0,-3-1 0,0 0 0,-20 29 0,29-49 0,-2-1 0,1 0 0,-1 0 0,0 0 0,-1-1 0,0 0 0,0-1 0,0 1 0,-1-2 0,0 1 0,0-1 0,-1 0 0,1-1 0,-16 4 0,-10 2 0,0-2 0,-68 6 0,43-7 0,-150 13 0,72-8 0,-246 20 0,-64 8 0,288-26 0,65-7 0,-171 34 0,154-12 0,-177 69 0,257-84 0,-12 3 0,0 2 0,1 2 0,1 2 0,-66 49 0,82-51 0,-163 122 0,169-129-227,-2-1-1,1-1 1,-2-1-1,1-1 1,-31 9-1,42-17-6598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 24575,'0'-1'0,"0"1"0,0 0 0,0 0 0,0 0 0,0 0 0,0 0 0,0 0 0,1 0 0,-1-1 0,0 1 0,0 0 0,-1 0 0,1 0 0,0 0 0,0 0 0,0 0 0,0-1 0,0 1 0,0 0 0,0 0 0,0 0 0,0 0 0,0 0 0,0 0 0,0 0 0,0 0 0,0-1 0,0 1 0,0 0 0,-1 0 0,1 0 0,0 0 0,0 0 0,0 0 0,0 0 0,0 0 0,0 0 0,0 0 0,0 0 0,-1 0 0,1 0 0,0 0 0,0 0 0,0 0 0,0 0 0,0 0 0,0 0 0,-1 0 0,1 0 0,0 0 0,0 0 0,0 0 0,0 0 0,0 0 0,0 0 0,-9 7 0,-6 12 0,5-1 0,-17 25 0,2 1 0,2 1 0,-32 92 0,54-135 0,0 0 0,1 0 0,-1 0 0,1-1 0,0 1 0,-1 0 0,1 0 0,0 0 0,0 0 0,0 0 0,0 0 0,0-1 0,0 1 0,1 0 0,-1 0 0,1 0 0,-1 0 0,1-1 0,0 1 0,0 0 0,0-1 0,0 1 0,0 0 0,0-1 0,0 1 0,0-1 0,0 0 0,1 1 0,-1-1 0,1 0 0,-1 0 0,1 0 0,-1 0 0,1 0 0,0 0 0,0 0 0,-1-1 0,1 1 0,0 0 0,0-1 0,0 0 0,3 1 0,8 0 0,0 0 0,0 0 0,0-2 0,25-3 0,-37 4 0,-1 0 0,311-30-1365,-275 29-5461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29 517 24575,'1'-51'0,"0"23"0,-1 0 0,-7-52 0,0 63 0,2 27 0,-2 29 0,3 40 0,6 92 0,-2-169 0,0 0 0,-1 0 0,2-1 0,-1 1 0,0 0 0,0 0 0,1 0 0,-1-1 0,1 1 0,-1 0 0,1 0 0,0-1 0,-1 1 0,1-1 0,0 1 0,0 0 0,0-1 0,0 0 0,1 1 0,-1-1 0,0 0 0,1 1 0,-1-1 0,3 2 0,-1-3 0,-1 0 0,1 0 0,-1 0 0,1 0 0,0-1 0,-1 1 0,1 0 0,-1-1 0,0 0 0,1 0 0,-1 0 0,0 0 0,1 0 0,-1 0 0,0 0 0,0-1 0,0 1 0,3-3 0,128-105 0,-6 5 0,-12 21 0,2 6 0,4 5 0,233-100 0,-342 167 0,-6 2 0,0 1 0,1-1 0,-1 1 0,1 0 0,-1 1 0,10-2 0,-16 3-1,0 0 0,0 0 1,1 0-1,-1 0 0,0 0 0,0 0 0,0 0 0,1 0 0,-1 0 0,0 0 0,0 0 0,0 0 0,1 0 1,-1 0-1,0 0 0,0 0 0,0 1 0,1-1 0,-1 0 0,0 0 0,0 0 0,0 0 0,1 0 1,-1 0-1,0 0 0,0 1 0,0-1 0,0 0 0,0 0 0,1 0 0,-1 0 0,0 1 0,0-1 0,0 0 1,0 0-1,0 0 0,0 1 0,0-1 0,0 0 0,-5 9 88,-12 6-1376,17-14 1162,-20 13-6699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761 311 24575,'-28'-4'0,"-1"1"0,1 2 0,-50 3 0,60 1 0,-1 0 0,2 1 0,-1 0 0,0 2 0,1 0 0,-31 16 0,19-5 0,1 2 0,0 0 0,2 2 0,0 1 0,1 1 0,2 1 0,0 2 0,2 0 0,1 1 0,0 1 0,3 0 0,-24 51 0,19-30 0,3 1 0,2 1 0,1 1 0,4 0 0,1 1 0,3 0 0,-2 65 0,9-89 0,2 0 0,1-1 0,0 1 0,3-1 0,0 0 0,2 0 0,0 0 0,2-1 0,18 37 0,-16-43 0,1 0 0,1-1 0,1-1 0,0 0 0,2 0 0,0-2 0,1 0 0,0-1 0,2 0 0,0-2 0,33 20 0,-24-19 0,1-1 0,1-1 0,0-2 0,0-1 0,1-1 0,0-2 0,0-1 0,1-1 0,0-2 0,0-1 0,0-1 0,0-2 0,43-7 0,-41 2 0,0-1 0,-1-2 0,1-1 0,-2-1 0,1-2 0,-2-2 0,0-1 0,-1-1 0,0-1 0,-2-2 0,0-1 0,28-27 0,-27 19 0,-2-1 0,-2-1 0,0-1 0,-2-1 0,-2-2 0,29-62 0,-30 52 0,-3-2 0,-2 0 0,-2-1 0,-2-1 0,6-55 0,-12 48 0,-3 1 0,-1-1 0,-3 0 0,-3 0 0,-2 1 0,-2 0 0,-3 0 0,-2 1 0,-3 1 0,-37-84 0,41 112 0,0 0 0,-2 0 0,0 2 0,-2-1 0,-1 2 0,-35-35 0,41 47 0,0-1 0,-1 1 0,-1 1 0,1 0 0,-1 1 0,-1 1 0,0 0 0,0 1 0,0 0 0,0 2 0,-1 0 0,0 0 0,-20-1 0,10 4-227,0 2-1,1 0 1,-1 2-1,0 1 1,-43 12-1,-25 13-6598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1878 326 24575,'0'-6'0,"-1"0"0,0 0 0,0 0 0,-1 0 0,0 0 0,0 0 0,0 1 0,-1-1 0,0 1 0,0 0 0,0-1 0,0 1 0,-1 1 0,0-1 0,0 0 0,0 1 0,-1 0 0,-5-4 0,-6-4 0,0 1 0,0 1 0,-1 0 0,-26-11 0,-1 5 0,0 1 0,-1 2 0,-47-7 0,-143-13 0,-464-4 0,492 31 0,135 3 0,-202-2 0,306 1-1365,5-1-5461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2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0 24575,'-16'94'0,"4"1"0,1 145 0,42 186 0,-31-426 0,9 45 0,-1-27 0,-7-18 0,-1 1 0,0-1 0,0 0 0,1 0 0,-1 0 0,0 1 0,0-1 0,1 0 0,-1 0 0,0 0 0,1 0 0,-1 0 0,0 1 0,0-1 0,1 0 0,-1 0 0,0 0 0,1 0 0,-1 0 0,0 0 0,1 0 0,-1 0 0,0 0 0,1 0 0,-1 0 0,0 0 0,1-1 0,-1 1 0,0 0 0,1 0 0,-1 0 0,0 0 0,0 0 0,1-1 0,-1 1 0,0 0 0,0 0 0,1 0 0,-1-1 0,0 1 0,0 0 0,1-1 0,8-11 0,0 0 0,-1 0 0,-1-1 0,11-23 0,4-7 0,212-329 0,-224 358 0,-11 14 0,-17 21 0,5-6 0,-14 16 0,-24 37 0,45-59 0,0 0 0,1 1 0,0 0 0,1 0 0,0 0 0,0 0 0,1 1 0,0-1 0,-1 16 0,4-22 0,0 0 0,0 0 0,1 0 0,0 0 0,0 0 0,0 0 0,0 0 0,1 0 0,-1 0 0,1-1 0,0 1 0,0 0 0,1-1 0,-1 0 0,1 1 0,4 4 0,7 6 0,1-1 0,21 15 0,-5-4 0,104 108-1365,-110-111-5461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24575,'4'-3'0,"0"0"0,0 0 0,-1 0 0,2 1 0,-1-1 0,0 1 0,0 0 0,1 0 0,-1 1 0,1-1 0,0 1 0,-1 0 0,1 0 0,0 1 0,0-1 0,-1 1 0,1 0 0,0 0 0,0 1 0,0-1 0,-1 1 0,1 0 0,7 3 0,11 4 0,-1 1 0,0 1 0,34 21 0,-15-7 0,400 165 0,-292-130 0,-32-16 0,-162-17 0,7 2 0,2 2 0,1 1 0,-37 44 0,29-31 0,-73 76-1365,1-3-5461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4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41 24575,'0'-33'0,"0"26"0,0 24 0,0 653 0,1-661-95,-1 5 152,0-1-1,-1 1 1,-4 22 0,4-34-77,1 0-1,-1 0 1,0 0 0,1 0-1,-1 0 1,0 0 0,-1 0-1,1 0 1,0 0-1,0 0 1,-1 0 0,-2 2-1,3-4-30,0 1 0,0 0-1,0-1 1,0 1 0,0-1-1,-1 1 1,1-1 0,0 0-1,0 1 1,0-1-1,-1 0 1,1 0 0,0 0-1,0 0 1,-1 0 0,1 0-1,0 0 1,0-1 0,-1 1-1,1 0 1,0-1 0,0 1-1,-2-2 1,-17-9-6775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24575,'9'-9'0,"16"-2"0,18-5 0,18 1 0,22-1 0,15 1 0,3 9 0,-1 13 0,-10 15 0,-15 13 0,-20 0-8191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52 24575,'-27'4'0,"1"2"0,17 0 0,24-2 0,27-1 0,24-5 0,19-3 0,18-4 0,8-2 0,3-2 0,-4-5 0,-20 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24575,'9'-17'0,"0"0"0,2 1 0,0 0 0,1 1 0,0 0 0,27-24 0,-29 30 0,1 1 0,0 0 0,0 0 0,1 1 0,0 0 0,0 1 0,1 1 0,0 0 0,0 0 0,16-2 0,-27 6 0,0 1 0,0-1 0,0 1 0,0-1 0,0 1 0,0 0 0,0 0 0,0 0 0,0 0 0,0 0 0,0 1 0,0-1 0,0 1 0,0-1 0,0 1 0,0 0 0,0 0 0,0 0 0,-1 0 0,1 0 0,0 0 0,0 0 0,-1 0 0,1 1 0,-1-1 0,0 1 0,1-1 0,-1 1 0,0-1 0,0 1 0,0 0 0,0 0 0,0-1 0,0 1 0,0 0 0,-1 0 0,1 0 0,-1 0 0,1 0 0,-1 0 0,0 3 0,1 5 0,-1-1 0,0 1 0,-1-1 0,0 1 0,0-1 0,-1 1 0,-5 13 0,0-4 0,0 0 0,-2-1 0,0 0 0,-2-1 0,-22 31 0,-72 67 0,216-145 0,-101 27 0,0 2 0,0-1 0,0 1 0,0 1 0,0-1 0,-1 2 0,1-1 0,0 2 0,19 4 0,-25-5 0,0 1 0,0 0 0,0 0 0,0 0 0,0 0 0,-1 1 0,1 0 0,-1-1 0,0 1 0,0 1 0,0-1 0,0 0 0,0 1 0,0-1 0,-1 1 0,0 0 0,0 0 0,0 0 0,0 0 0,-1 0 0,0 1 0,1-1 0,-1 0 0,0 7 0,0-4 0,0 0 0,-1 0 0,1 0 0,-1 0 0,-1 0 0,0-1 0,0 1 0,0 0 0,-1 0 0,1-1 0,-2 1 0,1-1 0,-1 0 0,-4 8 0,2-5 0,-1-1 0,0-1 0,-1 1 0,0-1 0,0 0 0,-1 0 0,1-1 0,-18 11 0,3-5 0,-2 0 0,0-2 0,0 0 0,-1-2 0,0 0 0,-44 6 0,48-11 0,-42 2 0,63-4 1,-1-1 0,1 0 1,-1 0-1,1 0 0,-1 0 0,1 0 0,-1 0 0,1 0 0,-1 0 0,1 0 0,-1-1 0,1 1 1,0 0-1,-1 0 0,1 0 0,-1 0 0,1-1 0,-1 1 0,1 0 0,0 0 0,-1-1 0,1 1 1,-1 0-1,1-1 0,0 1 0,-1-1 0,1 1 0,0 0 0,0-1 0,-1 0 0,6-12-1400,7-5-5427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83 407 24575,'-60'0'0,"38"0"0,33 0 0,734-17 0,-396 6 0,-316 10 0,522-34 0,-522 29 0,0-2 0,41-15 0,-4 1 0,-49 17 0,1 2 0,41-3 0,8 0 0,-11-2 0,111 1 0,-171 7 0,6 0 0,0 0 0,0-1 0,1 1 0,-1-1 0,6-2 0,-11 3 0,0 0 0,-1 0 0,1 0 0,0-1 0,-1 1 0,1 0 0,-1-1 0,1 1 0,-1 0 0,1-1 0,0 1 0,-1-1 0,0 1 0,1-1 0,-1 1 0,1-1 0,-1 1 0,0-1 0,1 0 0,-1 1 0,0-1 0,1 0 0,-1-1 0,0 1 0,0 0 0,0 0 0,-1 0 0,1 0 0,0-1 0,-1 1 0,1 0 0,-1 0 0,1 0 0,-1 0 0,1 0 0,-1 0 0,0 0 0,1 0 0,-1 0 0,-1-1 0,-23-25 0,-1 2 0,-45-34 0,0 1 0,35 29 0,18 15 0,51 27 0,170 64 0,-103-43 0,-98-33 0,3 1 0,0 0 0,0 0 0,0 0 0,0 1 0,6 4 0,-10-7 0,0 1 0,-1 0 0,1-1 0,0 1 0,-1 0 0,1-1 0,-1 1 0,1 0 0,-1 0 0,1 0 0,-1-1 0,1 1 0,-1 0 0,0 0 0,1 0 0,-1 0 0,0 0 0,0 0 0,0 0 0,0 0 0,0-1 0,0 1 0,0 0 0,0 0 0,0 0 0,0 0 0,0 0 0,-1 0 0,1 0 0,0 0 0,-1 0 0,1-1 0,-1 1 0,1 0 0,-1 0 0,1 0 0,-1-1 0,1 1 0,-2 1 0,-11 12 0,-1-1 0,0 0 0,-1-1 0,-33 20 0,-1 2 0,-122 92-1365,91-68-5461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00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58 237 24575,'0'-17'0,"0"19"0,0 33 0,0-12 0,1 45 0,-3 82 0,2-147 0,0 1 0,0-1 0,0 0 0,0 1 0,-1-1 0,0 0 0,0 1 0,0-1 0,0 0 0,0 0 0,-1 0 0,1 0 0,-1 0 0,0 0 0,0 0 0,0-1 0,0 1 0,-4 3 0,6-6 0,-1 1 0,1-1 0,-1 0 0,1 0 0,-1 0 0,0 0 0,1 0 0,-1 0 0,1 0 0,-1 0 0,1 0 0,-1 0 0,1 0 0,-1 0 0,1 0 0,-1 0 0,1-1 0,-1 1 0,1 0 0,-1 0 0,1 0 0,-1-1 0,1 1 0,0 0 0,-1-1 0,1 1 0,-1 0 0,1-1 0,0 1 0,-1-1 0,1 1 0,0-1 0,-1 1 0,1 0 0,0-1 0,0 1 0,0-1 0,-1 1 0,1-1 0,0 1 0,0-2 0,-6-22 0,6 24 0,-4-38 0,1 0 0,1 0 0,3-1 0,6-47 0,-3 58 0,1 1 0,2-1 0,0 1 0,2 0 0,1 1 0,19-37 0,-25 57 0,0-1 0,0 1 0,1 0 0,0 1 0,0-1 0,10-8 0,-14 13 0,0 0 0,0 0 0,1 0 0,-1 0 0,0 0 0,0 1 0,0-1 0,0 0 0,1 1 0,-1-1 0,0 1 0,1-1 0,-1 1 0,0 0 0,1 0 0,-1 0 0,1-1 0,-1 1 0,0 0 0,1 1 0,-1-1 0,0 0 0,1 0 0,-1 0 0,0 1 0,1-1 0,-1 1 0,0-1 0,1 1 0,-1 0 0,0-1 0,0 1 0,0 0 0,0 0 0,0 0 0,0 0 0,0 0 0,0 0 0,0 0 0,0 0 0,0 0 0,-1 0 0,2 2 0,2 6 0,-1-1 0,1 1 0,-2 0 0,1 0 0,-1 0 0,-1 0 0,0 0 0,1 13 0,-5 79 0,2-90 0,1-2 0,0-1 0,-1 1 0,0-1 0,-1 0 0,0 1 0,0-1 0,0 0 0,-1 0 0,-1 0 0,1-1 0,-1 1 0,-1-1 0,1 0 0,-1 0 0,0 0 0,-1-1 0,0 0 0,0 0 0,0 0 0,0-1 0,-1 0 0,-12 7 0,79-4 0,-42-2-151,0 1-1,-1 1 0,1 0 0,-1 1 1,-1 1-1,0 1 0,0 0 1,14 15-1,7 4-6674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18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27 108 24575,'0'-23'0,"1"-24"0,-1 45 0,0-1 0,0 0 0,-1 1 0,1-1 0,-1 0 0,0 1 0,0-1 0,0 1 0,0-1 0,0 1 0,0 0 0,-3-5 0,4 7 0,0 0 0,0 0 0,-1 0 0,1 0 0,0 0 0,0 0 0,0 0 0,0 0 0,0 0 0,0-1 0,0 1 0,-1 0 0,1 0 0,0 0 0,0 0 0,0 0 0,0 0 0,0 0 0,0 0 0,-1 0 0,1 0 0,0 0 0,0 0 0,0 0 0,0 0 0,0 0 0,-1 0 0,1 0 0,0 0 0,0 0 0,0 0 0,0 1 0,0-1 0,0 0 0,-1 0 0,1 0 0,0 0 0,0 0 0,0 0 0,0 0 0,0 0 0,0 0 0,0 1 0,0-1 0,0 0 0,0 0 0,-1 0 0,1 0 0,-4 11 0,0 12 0,3 14 0,1 1 0,2-1 0,2 0 0,1-1 0,2 1 0,21 66 0,-24-94-1365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24 24575,'-5'0'0,"-5"0"0,-6 0 0,-5 0 0,6 0 0,10 0 0,10 0 0,13 0 0,13 0 0,10 0 0,6 0 0,5-5 0,2-1 0,-3 1 0,-7 0 0,-14 2 0,-13 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 24575,'-5'0'0,"8"0"0,8 0 0,10 0 0,16 0 0,10 0 0,10-5 0,5 0 0,1-1 0,-2 1 0,-7-2 0,-8-1 0,-16 1 0,-18 2 0,-15 2 0,-11 1 0,-4 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0 401 24575,'48'-228'0,"-37"199"0,-11 29 0,0 0 0,0 0 0,0-1 0,1 1 0,-1 0 0,0 0 0,0 0 0,0-1 0,0 1 0,0 0 0,0 0 0,0 0 0,0 0 0,1-1 0,-1 1 0,0 0 0,0 0 0,0 0 0,0 0 0,1 0 0,-1-1 0,0 1 0,0 0 0,0 0 0,1 0 0,-1 0 0,0 0 0,0 0 0,0 0 0,1 0 0,-1 0 0,0 0 0,0 0 0,0 0 0,1 0 0,-1 0 0,0 0 0,0 0 0,1 0 0,-1 0 0,0 0 0,0 0 0,0 0 0,1 0 0,-1 0 0,0 0 0,0 1 0,0-1 0,0 0 0,1 0 0,-1 0 0,0 0 0,0 0 0,0 1 0,0-1 0,0 0 0,1 0 0,-1 0 0,0 1 0,0-1 0,0 0 0,0 0 0,0 1 0,5 15 0,-4-14 0,14 87 0,7 30 0,-18-107 0,-1-1 0,1 1 0,1-1 0,0-1 0,0 1 0,1-1 0,12 16 0,-17-23 0,1-1 0,0 0 0,-1 1 0,1-1 0,0 0 0,0-1 0,1 1 0,-1 0 0,0 0 0,1-1 0,-1 1 0,1-1 0,-1 0 0,1 0 0,0 0 0,-1 0 0,1 0 0,0-1 0,0 1 0,-1-1 0,1 0 0,0 0 0,0 0 0,0 0 0,0 0 0,-1-1 0,1 1 0,0-1 0,0 0 0,-1 1 0,1-1 0,0-1 0,-1 1 0,1 0 0,-1-1 0,1 1 0,-1-1 0,0 1 0,0-1 0,3-3 0,8-8 0,-1 0 0,0-1 0,-1 0 0,19-32 0,-28 42 0,38-70 0,-29 50 0,28-42 0,-39 66 0,0-1 0,0 1 0,0 0 0,1-1 0,-1 1 0,0 0 0,0-1 0,1 1 0,-1 0 0,0 0 0,0 0 0,1-1 0,-1 1 0,0 0 0,0 0 0,1 0 0,-1-1 0,0 1 0,1 0 0,-1 0 0,0 0 0,1 0 0,-1 0 0,1 0 0,-1 0 0,0 0 0,1 0 0,-1 0 0,0 0 0,1 0 0,-1 0 0,0 0 0,1 0 0,8 12 0,6 26 0,-12-27 0,1 1 0,1-1 0,0 0 0,1 0 0,0 0 0,0-1 0,1 0 0,12 13 0,-16-20 0,0 0 0,1 1 0,0-2 0,-1 1 0,1 0 0,0-1 0,1 0 0,-1 0 0,0 0 0,0 0 0,1-1 0,-1 1 0,1-1 0,-1 0 0,1-1 0,0 1 0,-1-1 0,1 0 0,0 0 0,-1 0 0,1-1 0,8-1 0,-6-1 0,-1 1 0,1-1 0,-1-1 0,1 1 0,-1-1 0,0 0 0,0 0 0,-1-1 0,1 1 0,-1-1 0,0-1 0,0 1 0,-1-1 0,0 0 0,5-8 0,-4 6 0,0 0 0,-1 0 0,0 0 0,-1-1 0,0 0 0,0 1 0,-1-1 0,0 0 0,0 0 0,-1 0 0,0-15 0,-1 24 0,0 0 0,0 0 0,0 0 0,0 0 0,0 0 0,0 0 0,0 0 0,0 0 0,0 0 0,0 0 0,0 0 0,0 0 0,0 0 0,-1 0 0,1 1 0,0-1 0,0 0 0,0 0 0,0 0 0,0 0 0,0 0 0,0 0 0,0 0 0,0 0 0,0 0 0,0 0 0,0 0 0,0 0 0,0 0 0,0 0 0,-1 0 0,1 0 0,0 0 0,0 0 0,0 0 0,0 0 0,0 0 0,0-1 0,0 1 0,0 0 0,0 0 0,0 0 0,0 0 0,0 0 0,0 0 0,0 0 0,0 0 0,0 0 0,0 0 0,0 0 0,0 0 0,-1 0 0,1 0 0,0 0 0,0 0 0,0 0 0,-5 10 0,-4 15 0,6-8 0,0-1 0,1 1 0,1 0 0,1 0 0,2 28 0,-1-39 0,-1-1 0,1 1 0,1 0 0,-1-1 0,1 0 0,0 1 0,0-1 0,0 0 0,1 0 0,0 0 0,0-1 0,0 1 0,0 0 0,1-1 0,0 0 0,0 0 0,0 0 0,0-1 0,0 1 0,1-1 0,5 3 0,-9-5 0,1 0 0,0 0 0,0 0 0,0-1 0,0 1 0,0 0 0,0-1 0,0 1 0,0-1 0,0 0 0,0 0 0,0 0 0,0 0 0,0 0 0,0 0 0,0-1 0,0 1 0,0 0 0,0-1 0,0 0 0,0 1 0,2-3 0,-1 1 0,-1 0 0,0 0 0,0 0 0,1 0 0,-2-1 0,1 1 0,0-1 0,0 1 0,-1-1 0,1 0 0,-1 0 0,0 1 0,1-6 0,1-2 0,-1-1 0,0 0 0,-1 0 0,0 0 0,0 0 0,-1-1 0,-3-14 0,1 15 0,0 1 0,-1 0 0,-1 0 0,0 0 0,0 0 0,-1 1 0,0 0 0,-1 0 0,0 0 0,0 0 0,-1 1 0,-14-14 0,11 13 0,-1 0 0,0 0 0,0 1 0,-1 1 0,0 0 0,-1 0 0,1 1 0,-1 1 0,-16-5 0,-7 6 0,19 8 0,16-4 0,1 0 0,0 0 0,0 0 0,-1 1 0,1-1 0,0 0 0,-1 0 0,1 0 0,0 1 0,0-1 0,-1 0 0,1 1 0,0-1 0,0 0 0,0 1 0,0-1 0,-1 0 0,1 0 0,0 1 0,0-1 0,0 1 0,0-1 0,0 0 0,0 1 0,0-1 0,0 0 0,0 1 0,0-1 0,0 0 0,0 1 0,0-1 0,0 0 0,0 1 0,0-1 0,1 1 0,0 1 0,0 0 0,1-1 0,-1 1 0,1 0 0,-1-1 0,1 1 0,-1-1 0,1 1 0,0-1 0,0 0 0,0 0 0,0 0 0,0 0 0,0 0 0,3 1 0,37 11 0,-35-12 0,20 5 0,-1-1 0,1-2 0,1-1 0,-1-1 0,0-1 0,0-1 0,0-2 0,44-9 0,-69 12 0,-1-1 0,1 1 0,-1-1 0,1 1 0,-1 0 0,1-1 0,-1 1 0,1 0 0,0 0 0,-1 0 0,1 0 0,-1 1 0,1-1 0,0 0 0,-1 1 0,1-1 0,-1 1 0,1-1 0,-1 1 0,0 0 0,1-1 0,-1 1 0,2 2 0,-1-1 0,-1 0 0,0 1 0,0-1 0,0 1 0,-1-1 0,1 1 0,0 0 0,-1-1 0,0 1 0,0 0 0,1-1 0,-2 1 0,1 3 0,-3 34 0,1-21 0,1-1 0,0 1 0,2 0 0,3 24 0,-4-40 0,1 1 0,-1 0 0,1-1 0,0 1 0,1-1 0,-1 0 0,0 1 0,1-1 0,0 0 0,0 0 0,0 0 0,0 0 0,0 0 0,1 0 0,-1-1 0,1 1 0,0-1 0,0 0 0,0 0 0,0 0 0,0 0 0,0 0 0,0-1 0,1 1 0,-1-1 0,0 0 0,1 0 0,3 1 0,-2-2 0,0 0 0,0 0 0,0 0 0,0-1 0,0 0 0,0 0 0,0 0 0,0-1 0,0 1 0,0-1 0,-1 0 0,1-1 0,-1 1 0,0-1 0,1 1 0,-1-2 0,0 1 0,-1 0 0,1-1 0,4-5 0,3-4 0,0 0 0,-1 0 0,-1-1 0,15-29 0,-14 21 0,14-44 0,-22 57 0,1 0 0,-1 0 0,-1-1 0,0 1 0,0 0 0,-1 0 0,-2-19 0,2 27 0,0 0 0,0-1 0,0 1 0,-1 0 0,1-1 0,-1 1 0,1 0 0,-1 0 0,1 0 0,-1 0 0,0-1 0,0 1 0,1 0 0,-3-1 0,3 1 0,-1 1 0,0 0 0,1-1 0,-1 1 0,1 0 0,-1 0 0,1 0 0,-1-1 0,0 1 0,1 0 0,-1 0 0,1 0 0,-1 0 0,0 0 0,1 0 0,-1 0 0,1 0 0,-1 1 0,1-1 0,-1 0 0,0 0 0,0 1 0,-1 0 0,-1 1 0,1-1 0,0 1 0,0 0 0,0 0 0,0 0 0,0 0 0,0 0 0,0 0 0,1 0 0,-1 1 0,-1 2 0,-2 7 0,0 0 0,1 1 0,0 0 0,1 0 0,0 0 0,1 0 0,1 0 0,0 0 0,1 1 0,0-1 0,4 24 0,-4-34 0,1 0 0,0 0 0,0 0 0,1 0 0,-1 0 0,1 0 0,-1-1 0,1 1 0,0 0 0,0-1 0,0 1 0,0-1 0,0 0 0,1 1 0,-1-1 0,5 2 0,-1 0 0,-1-1 0,1-1 0,0 1 0,0-1 0,0 0 0,1-1 0,11 3 0,1-3 0,1 0 0,-1-1 0,1-1 0,30-5 0,-34 2 0,0 0 0,0-1 0,-1 0 0,1-1 0,-1-1 0,0-1 0,-1 0 0,0-1 0,0 0 0,15-15 0,-21 17 0,0 0 0,0 0 0,-1-1 0,0 0 0,-1-1 0,0 1 0,0-1 0,0-1 0,-1 1 0,-1-1 0,0 0 0,0 0 0,-1 0 0,0 0 0,-1-1 0,0 1 0,0-12 0,-2 18 0,0-1 0,-1 0 0,1 0 0,-1 0 0,0 1 0,-1-1 0,1 0 0,-1 1 0,0-1 0,0 1 0,0 0 0,-1 0 0,1 0 0,-1 0 0,0 0 0,-1 0 0,1 1 0,0-1 0,-1 1 0,0 0 0,0 0 0,0 1 0,0-1 0,0 1 0,0 0 0,-1 0 0,1 0 0,-1 0 0,1 1 0,-1 0 0,0 0 0,0 0 0,0 0 0,1 1 0,-1 0 0,0 0 0,0 0 0,0 1 0,1 0 0,-9 2 0,8-2 0,1 2 0,0-1 0,0 0 0,0 1 0,1 0 0,-1-1 0,1 2 0,-1-1 0,1 0 0,0 1 0,0-1 0,1 1 0,-1 0 0,1 0 0,0 0 0,-1 0 0,2 0 0,-1 1 0,1-1 0,-1 0 0,1 1 0,-1 6 0,1-2 0,-1 0 0,1 1 0,0-1 0,1 1 0,0-1 0,1 0 0,0 1 0,0-1 0,1 1 0,3 9 0,-2-12 0,2 1 0,-1-1 0,1 0 0,0 0 0,0-1 0,0 1 0,1-1 0,0 0 0,1-1 0,-1 1 0,1-1 0,0-1 0,0 1 0,1-1 0,-1 0 0,1-1 0,0 0 0,0 0 0,13 2 0,-5-1 0,1 0 0,-1-2 0,1 0 0,0 0 0,-1-2 0,1 0 0,0-1 0,32-6 0,-41 5 0,0-1 0,0 1 0,0-1 0,-1-1 0,1 1 0,-1-1 0,0-1 0,0 1 0,-1-1 0,1-1 0,-1 1 0,0-1 0,-1 0 0,1 0 0,-1-1 0,0 1 0,4-9 0,-4 5 0,0-1 0,0 0 0,-1 0 0,-1 0 0,0-1 0,0 1 0,-1-1 0,-1 0 0,0 1 0,0-1 0,-2-16 0,1 26 0,0 1 0,0-1 0,0 0 0,0 0 0,0 1 0,-1-1 0,1 0 0,-1 0 0,1 1 0,-1-1 0,1 0 0,-1 1 0,0-1 0,0 1 0,0-1 0,0 1 0,0-1 0,0 1 0,-1-1 0,1 1 0,-3-2 0,4 3 0,-1 0 0,1 0 0,-1 0 0,1 0 0,-1 0 0,0 0 0,1 0 0,-1 0 0,1 0 0,-1 0 0,1 0 0,-1 0 0,1 0 0,-1 0 0,1 1 0,-1-1 0,1 0 0,-1 0 0,1 1 0,-1-1 0,1 0 0,0 1 0,-1-1 0,1 1 0,-1-1 0,-11 25 0,5 2 0,1 0 0,1 1 0,-1 50 0,9 86 0,-3-157-170,1 1-1,-1-1 0,2 0 1,-1 1-1,1-1 0,0 0 1,5 12-1,5 0-6655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24575,'1'86'0,"14"111"0,-5-120 0,-11-208 0,2 55 0,-2 18 0,3-84 0,0 127 0,0-1 0,0 1 0,2 0 0,0 0 0,0 0 0,13-26 0,-14 36 0,0 0 0,0 1 0,1-1 0,0 1 0,-1 0 0,1 0 0,1 1 0,-1-1 0,1 1 0,-1 0 0,1 0 0,0 0 0,0 1 0,0 0 0,0 0 0,0 0 0,1 0 0,-1 1 0,1 0 0,-1 0 0,6 0 0,-6 1 0,-1-1 0,1 1 0,-1 0 0,1 1 0,-1-1 0,1 1 0,-1 0 0,1 0 0,-1 0 0,0 1 0,0 0 0,0-1 0,0 2 0,0-1 0,0 0 0,0 1 0,0-1 0,-1 1 0,0 0 0,1 0 0,-1 1 0,0-1 0,-1 1 0,1-1 0,-1 1 0,3 5 0,-4-7 0,0 1 0,0-1 0,0 1 0,0 0 0,0-1 0,-1 1 0,1 0 0,-1-1 0,0 1 0,0 0 0,0 0 0,0-1 0,0 1 0,-1 0 0,1-1 0,-1 1 0,0 0 0,-1 3 0,-1-2 0,1 1 0,-1-1 0,0 0 0,0 0 0,0 0 0,0-1 0,-1 1 0,0-1 0,-5 5 0,-6 1 0,0 0 0,0 0 0,-1-2 0,-28 10 0,35-14 0,-42 17 0,50-19 0,-1-1 0,1 1 0,-1 0 0,1-1 0,-1 1 0,1 0 0,0 0 0,-1 0 0,1 0 0,0 0 0,0 0 0,0 0 0,0 1 0,0-1 0,0 0 0,0 1 0,0-1 0,1 0 0,-1 1 0,0-1 0,1 1 0,-1-1 0,1 1 0,-1 0 0,1-1 0,0 3 0,1-1 0,1 0 0,0 0 0,0-1 0,0 1 0,1 0 0,-1-1 0,0 0 0,1 1 0,0-1 0,-1 0 0,1 0 0,0-1 0,0 1 0,0-1 0,0 1 0,6 1 0,6 4 0,174 123-1365,-164-110-5461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8 0,0 11 0,0 13 0,0 9 0,0 5 0,0 1 0,0 1 0,0-5 0,0-7 0,0-7 0,0-14 0,0-15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24575,'76'1'0,"133"-3"0,-178-4 0,-23-1 0,-8 6 0,-1 1 0,1-1 0,0 0 0,0 1 0,-1-1 0,1 0 0,0 1 0,-1-1 0,1 1 0,-1-1 0,1 1 0,-1-1 0,1 1 0,-1-1 0,1 1 0,-1-1 0,1 1 0,-1 0 0,0-1 0,0 1 0,-12-7 0,0 1 0,0 0 0,-18-4 0,21 7 0,1 0 0,0 0 0,0-1 0,0 0 0,0 0 0,1-1 0,0 0 0,0-1 0,0 1 0,-7-8 0,5-1 0,-7-5 0,13 21 0,6 13 0,14 67-107,36 244-1151,-49-281-5568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73 24575,'-1'-1'0,"0"0"0,0 0 0,1 0 0,-1 1 0,0-1 0,0 0 0,1 0 0,-1 0 0,1 0 0,-1 0 0,1 0 0,-1 0 0,1 0 0,-1 0 0,1 0 0,0-1 0,0 1 0,-1 0 0,1 0 0,0 0 0,0 0 0,0 0 0,1-1 0,-1 1 0,0 0 0,0 0 0,0 0 0,1-2 0,1 1 0,-1 0 0,1 0 0,0 0 0,0 0 0,-1 0 0,1 0 0,0 0 0,1 1 0,-1-1 0,0 1 0,0-1 0,4 0 0,-1-1 0,1 0 0,0 1 0,0 0 0,0 0 0,0 1 0,0-1 0,0 1 0,0 1 0,1-1 0,9 1 0,-15 1 0,1-1 0,0 1 0,0-1 0,0 1 0,0-1 0,-1 1 0,1 0 0,0 0 0,-1 0 0,1 0 0,-1 0 0,1 0 0,-1 1 0,1-1 0,-1 0 0,0 1 0,0-1 0,0 1 0,0-1 0,0 1 0,2 3 0,-3-3 0,1 1 0,0 0 0,-1 0 0,0 0 0,0 0 0,0-1 0,0 1 0,0 0 0,-1 0 0,1 0 0,-1-1 0,1 1 0,-2 3 0,-1 0 0,1 0 0,-1 1 0,0-1 0,-1-1 0,0 1 0,1 0 0,-2-1 0,1 0 0,-1 0 0,1 0 0,-8 5 0,11-10 0,1 0 0,0 0 0,-1 0 0,1 0 0,0 0 0,-1 1 0,1-1 0,0 0 0,-1 0 0,1 0 0,0 0 0,-1 1 0,1-1 0,0 0 0,0 0 0,-1 1 0,1-1 0,0 0 0,0 1 0,0-1 0,-1 0 0,1 0 0,0 1 0,0-1 0,0 0 0,0 1 0,0-1 0,0 0 0,0 1 0,0-1 0,0 1 0,0-1 0,0 0 0,0 1 0,0-1 0,0 1 0,15 3 0,44-4 0,-31-1 0,-20 1 0,0 1 0,-1 0 0,1 0 0,0 1 0,-1-1 0,1 2 0,-1-1 0,14 7 0,-19-7 0,1-1 0,-1 1 0,0 0 0,1 0 0,-1 0 0,0 0 0,0 0 0,0 0 0,-1 1 0,1-1 0,0 1 0,-1-1 0,0 1 0,1 0 0,-1-1 0,0 1 0,-1 0 0,1 0 0,0 0 0,-1 0 0,1-1 0,-1 1 0,0 0 0,0 0 0,0 0 0,-1 4 0,0 0 7,-1-1 0,0 1-1,0-1 1,0 0 0,-1 1-1,0-1 1,0 0-1,-1-1 1,1 1 0,-1-1-1,0 1 1,-1-1 0,1 0-1,-1-1 1,0 1 0,0-1-1,-9 6 1,-1 0-255,0-2 1,-1 0-1,1 0 1,-1-1-1,-27 7 1,12-6-6579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24575,'2'29'0,"8"52"0,2 4 0,-9 79 0,-4-281 0,-2 51 0,3 1 0,3-1 0,14-75 0,-16 136 0,0 1 0,0-1 0,1 0 0,0 0 0,0 1 0,0-1 0,1 1 0,-1 0 0,1 0 0,0 0 0,0 0 0,1 0 0,-1 0 0,1 1 0,0 0 0,8-6 0,-10 8 0,1 0 0,-1 0 0,1 0 0,-1 0 0,1 0 0,0 1 0,0-1 0,-1 1 0,1 0 0,0-1 0,0 1 0,0 1 0,-1-1 0,1 0 0,0 1 0,0-1 0,-1 1 0,1 0 0,0 0 0,-1 0 0,1 0 0,-1 1 0,0-1 0,1 0 0,-1 1 0,0 0 0,0 0 0,0 0 0,0-1 0,0 2 0,2 1 0,2 4 0,0-1 0,0 2 0,-1-1 0,0 0 0,0 1 0,-1 0 0,0 0 0,-1 1 0,0-1 0,0 1 0,-1-1 0,2 13 0,-4-16 0,1-1 0,-1 0 0,0 0 0,0 0 0,-1 0 0,1 0 0,-1 0 0,0 0 0,-1 0 0,1 0 0,-1-1 0,0 1 0,0 0 0,0-1 0,-1 1 0,0-1 0,0 0 0,0 0 0,0 0 0,0 0 0,-1-1 0,0 1 0,0-1 0,0 0 0,-5 3 0,-1-1 0,1 0 0,-2-1 0,1-1 0,-14 3 0,15-3 0,-1-1 0,0 1 0,1 1 0,-11 5 0,20-9 0,-1 0 0,1 1 0,0-1 0,0 0 0,-1 0 0,1 0 0,0 1 0,-1-1 0,1 0 0,0 1 0,0-1 0,0 0 0,-1 1 0,1-1 0,0 0 0,0 1 0,0-1 0,0 0 0,0 1 0,-1-1 0,1 0 0,0 1 0,0-1 0,0 1 0,0-1 0,0 0 0,0 1 0,0-1 0,0 0 0,0 1 0,1-1 0,-1 0 0,0 1 0,0-1 0,0 1 0,0-1 0,0 0 0,1 1 0,-1-1 0,0 0 0,0 0 0,1 1 0,-1-1 0,0 0 0,0 0 0,1 1 0,-1-1 0,0 0 0,1 0 0,-1 1 0,0-1 0,1 0 0,-1 0 0,1 0 0,26 15 0,-18-10 0,8 7 17,0 1 0,-1 0 0,-1 1-1,15 17 1,16 15-1466,-22-26-5377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24575,'5'-10'0,"0"1"0,1-1 0,0 1 0,10-9 0,-14 15 0,0 0 0,1 1 0,0-1 0,0 1 0,0-1 0,0 1 0,0 0 0,0 0 0,0 0 0,1 1 0,-1-1 0,1 1 0,-1 0 0,1 0 0,5-1 0,-8 2 0,0 0 0,1 0 0,-1 0 0,0 1 0,0-1 0,1 0 0,-1 1 0,0-1 0,0 1 0,1-1 0,-1 1 0,0-1 0,0 1 0,0 0 0,0 0 0,0 0 0,0-1 0,0 1 0,0 0 0,0 0 0,0 0 0,-1 0 0,1 1 0,0-1 0,-1 0 0,1 0 0,-1 0 0,1 0 0,-1 1 0,0-1 0,1 0 0,-1 1 0,0-1 0,0 0 0,0 0 0,0 3 0,1 2 0,-1 1 0,-1-1 0,1 0 0,-1 1 0,0-1 0,-3 8 0,0-2 0,-1-1 0,-1 0 0,0 0 0,0 0 0,-1-1 0,-16 18 0,6-5 0,16-23 0,1 0 0,0 0 0,-1 1 0,1-1 0,0 0 0,0 0 0,-1 1 0,1-1 0,0 0 0,0 1 0,0-1 0,0 0 0,-1 1 0,1-1 0,0 0 0,0 0 0,0 1 0,0-1 0,0 1 0,0-1 0,0 0 0,0 1 0,0-1 0,0 0 0,0 1 0,0-1 0,0 0 0,0 1 0,0-1 0,0 0 0,0 1 0,0-1 0,1 0 0,-1 1 0,0-1 0,0 0 0,1 1 0,15 1 0,29-11 0,-40 7 0,23-5 0,-8 1 0,0 1 0,1 1 0,-1 1 0,1 1 0,31 0 0,-49 2 0,-1 0 0,0 0 0,0 0 0,1 0 0,-1 0 0,0 1 0,0-1 0,0 1 0,1 0 0,-1 0 0,0 0 0,0 0 0,0 0 0,0 0 0,0 0 0,-1 0 0,1 1 0,0-1 0,-1 1 0,1-1 0,0 1 0,-1 0 0,0 0 0,1 0 0,-1 0 0,0 0 0,0 0 0,0 0 0,0 0 0,-1 0 0,1 0 0,-1 0 0,1 1 0,-1-1 0,0 0 0,1 0 0,-1 1 0,0-1 0,-1 0 0,1 0 0,0 1 0,-1 1 0,-1 4 0,0-1 0,0 0 0,-1 1 0,0-1 0,0-1 0,-1 1 0,0 0 0,0-1 0,0 0 0,-1 0 0,-7 8 0,-6 0-114,-1 0 1,0-1-1,-1-1 0,0 0 0,-1-2 1,0 0-1,-1-2 0,1 0 0,-2-1 1,1-2-1,-36 5 0,6-3-6712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3067 81 24575,'-13'-8'0,"-1"1"0,-20-9 0,-26 1 0,-1 3 0,1 2 0,-2 3 0,-80 2 0,-283 8 0,327 3 0,2 5 0,-130 31 0,142-19 0,1 5 0,1 2 0,1 4 0,2 4 0,1 3 0,3 4 0,-109 83 0,120-74 0,3 4 0,2 1 0,3 4 0,2 1 0,4 3 0,2 3 0,3 1 0,4 2 0,-43 103 0,48-92 0,-277 706 0,284-684 0,4 2 0,4 1 0,-8 147 0,14 335 0,15-515 0,2 72 0,24 169 0,-13-229 0,4-1 0,4 0 0,40 104 0,8-12 0,133 247 0,-162-357 0,2-2 0,3-1 0,3-3 0,3-2 0,2-2 0,82 69 0,-9-29 0,3-5 0,4-6 0,4-6 0,185 80 0,-158-93 0,2-7 0,2-8 0,289 54 0,-45-60 0,4-29 0,-126-7 0,6 4 0,569 18 0,-563-41 0,-222 1 0,139-29 0,-171 21 0,-35 9 0,0 1 0,0 1 0,0 0 0,18-1 0,-27 4 0,0 0 0,1 0 0,-1-1 0,0 0 0,0 1 0,1-2 0,4-1 0,-7 2 0,-1 1 0,0-1 0,0 0 0,0 0 0,-1 0 0,1 1 0,0-1 0,0 0 0,0 0 0,-1 0 0,1 0 0,0-1 0,-1 1 0,1 0 0,-1 0 0,1 0 0,-1 0 0,0-1 0,1 1 0,-1 0 0,0 0 0,0-1 0,0 1 0,0 0 0,0 0 0,0-1 0,0 1 0,-1 0 0,1 0 0,-1-3 0,-2-8 0,-1 1 0,-1-1 0,0 1 0,0 0 0,-1 0 0,0 0 0,-15-18 0,-62-65 0,82 93 0,-10-11 0,-76-73 0,75 75 0,0 0 0,0 2 0,-1-1 0,0 1 0,-25-10 0,37 17 0,0 0 0,-1 1 0,1-1 0,0 1 0,-1-1 0,1 1 0,-1 0 0,1-1 0,0 1 0,-1 0 0,1 0 0,-1 0 0,1 0 0,-1 0 0,1 1 0,0-1 0,-1 0 0,-2 2 0,4 7 0,13 7 0,15 6 0,1-2 0,1-1 0,0-2 0,65 27 0,-31-14 0,-28-13 0,36 17 0,132 84 0,-200-115 0,5 3 0,-1 1 0,0-1 0,13 14 0,-20-18 0,1-1 0,-1 1 0,0-1 0,0 1 0,0-1 0,0 1 0,0 0 0,0 0 0,0-1 0,0 1 0,-1 0 0,1 0 0,-1 0 0,0 0 0,1 0 0,-1 0 0,0 0 0,0 0 0,0 0 0,0 0 0,0 0 0,-1 0 0,1 0 0,-1-1 0,1 1 0,-2 3 0,-1-1 0,1 0 0,-1-1 0,1 1 0,-1-1 0,0 0 0,-1 0 0,1 0 0,0-1 0,-1 1 0,-4 2 0,-46 21 0,53-26 0,-117 44 0,-2-6 0,-145 27 0,110-34-1365,15-7-5461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3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189 212 24575,'2'-6'0,"-1"0"0,1 0 0,-1 1 0,-1-1 0,1 0 0,-1 0 0,0 0 0,0 0 0,-2-11 0,2 15 0,0 1 0,-1 0 0,1-1 0,-1 1 0,1 0 0,-1-1 0,0 1 0,0 0 0,1 0 0,-1-1 0,0 1 0,0 0 0,0 0 0,0 0 0,0 0 0,0 0 0,-1 1 0,0-2 0,0 1 0,0 1 0,0-1 0,0 1 0,0-1 0,0 1 0,0 0 0,0 0 0,-1 0 0,1 0 0,0 0 0,0 1 0,0-1 0,0 1 0,0-1 0,1 1 0,-5 1 0,-3 2 0,0 1 0,1 0 0,-1 0 0,1 0 0,0 1 0,0 1 0,1-1 0,0 1 0,0 0 0,0 1 0,1 0 0,0 0 0,1 0 0,0 0 0,0 1 0,1 0 0,0 0 0,0 0 0,1 1 0,0-1 0,1 1 0,0 0 0,1 0 0,0-1 0,0 1 0,1 11 0,0-19 0,1 1 0,0 0 0,-1-1 0,1 1 0,0-1 0,0 0 0,0 1 0,1-1 0,-1 0 0,0 0 0,1 1 0,0-1 0,-1 0 0,1-1 0,0 1 0,0 0 0,0 0 0,0-1 0,0 1 0,1-1 0,-1 0 0,0 0 0,1 0 0,-1 0 0,1 0 0,-1 0 0,1 0 0,3 0 0,9 1 0,0 0 0,0-1 0,27-1 0,-27 0 0,-5 0 0,-1 0 0,0-1 0,1 0 0,-1 0 0,0-1 0,0 0 0,0-1 0,0 0 0,9-4 0,-15 5 0,0 0 0,0 0 0,0 0 0,0-1 0,0 1 0,-1-1 0,1 0 0,-1 1 0,0-1 0,1 0 0,-1 0 0,-1-1 0,1 1 0,0 0 0,-1-1 0,0 1 0,1-1 0,-1 1 0,-1-1 0,1 1 0,0-1 0,-1 0 0,0 1 0,0-1 0,-1-6 0,0 2 0,0 0 0,-1 0 0,0 0 0,-4-9 0,4 10 0,0 0 0,0-1 0,0 1 0,-1-15 0,3 19 0,0 1 0,0-1 0,0 1 0,1-1 0,-1 1 0,1-1 0,0 1 0,0 0 0,0-1 0,0 1 0,0 0 0,0 0 0,0 0 0,1 0 0,-1 0 0,1 0 0,0 0 0,0 0 0,2-2 0,2 0 0,0-1 0,1 1 0,-1 0 0,1 0 0,0 1 0,0 0 0,0 0 0,0 1 0,1 0 0,-1 0 0,1 1 0,-1 0 0,1 0 0,0 1 0,-1-1 0,1 2 0,0-1 0,-1 1 0,1 0 0,0 1 0,-1 0 0,0 0 0,1 1 0,-1 0 0,0 0 0,0 0 0,-1 1 0,1 0 0,-1 0 0,0 1 0,0 0 0,0 0 0,-1 0 0,1 1 0,-1 0 0,-1 0 0,1 0 0,-1 1 0,0-1 0,0 1 0,-1 0 0,0 0 0,0 0 0,-1 0 0,0 1 0,2 14 0,0 41 0,-4-60 0,0 1 0,-1-1 0,1 1 0,-1-1 0,1 0 0,-1 1 0,0-1 0,0 0 0,-1 1 0,1-1 0,-1 0 0,1 0 0,-1 0 0,0 0 0,-3 3 0,4-5 0,1-1 0,0 1 0,-1-1 0,1 0 0,-1 1 0,1-1 0,-1 1 0,0-1 0,1 0 0,-1 1 0,1-1 0,-1 0 0,0 1 0,1-1 0,-1 0 0,1 0 0,-1 0 0,0 0 0,1 0 0,-1 0 0,0 0 0,1 0 0,-1 0 0,0 0 0,1 0 0,-1 0 0,0 0 0,1 0 0,-1-1 0,0 1 0,1 0 0,-2-1 0,1 0 0,0-1 0,0 1 0,0 0 0,0-1 0,0 1 0,0-1 0,0 0 0,0 1 0,0-1 0,1 0 0,-2-3 0,-5-48 0,7 53 0,-2-18 0,2 1 0,0 0 0,1-1 0,1 1 0,0 0 0,2-1 0,9-31 0,-9 41 0,-1 0 0,2 0 0,-1 0 0,1 0 0,0 1 0,0 0 0,1 0 0,0 0 0,0 1 0,1 0 0,-1 0 0,1 0 0,1 1 0,-1 0 0,1 1 0,0-1 0,11-3 0,-11 4 0,0 1 0,1 1 0,0-1 0,-1 1 0,1 0 0,0 1 0,0 0 0,0 1 0,16 1 0,-22-1 0,1 1 0,-1 0 0,1 0 0,-1 0 0,0 0 0,1 0 0,-1 1 0,0 0 0,0 0 0,0 0 0,0 0 0,0 0 0,-1 0 0,1 1 0,-1-1 0,1 1 0,-1 0 0,0 0 0,0 0 0,0 0 0,0 0 0,-1 0 0,1 0 0,-1 0 0,0 1 0,0-1 0,1 4 0,-1 2 0,1-1 0,-2 1 0,1-1 0,-1 1 0,0-1 0,-3 16 0,3-21 0,0-1 0,-1 1 0,1-1 0,-1 1 0,1-1 0,-1 1 0,0-1 0,0 0 0,0 1 0,0-1 0,0 0 0,-1 0 0,1 0 0,-1 1 0,1-2 0,-1 1 0,0 0 0,0 0 0,0 0 0,0-1 0,0 1 0,0-1 0,0 0 0,0 0 0,-1 0 0,-3 2 0,5-3 0,0 0 0,1 0 0,-1 0 0,0 0 0,1 0 0,-1 0 0,0 0 0,1 0 0,-1 0 0,0 0 0,1 0 0,-1-1 0,0 1 0,1 0 0,-1 0 0,1-1 0,-1 1 0,1-1 0,-1 1 0,1 0 0,-1-1 0,1 1 0,-1-1 0,1 1 0,-1-1 0,1 1 0,-1-2 0,-4-20 0,5 15 0,0 1 0,1-1 0,0 1 0,0-1 0,2-5 0,23-39-1365,-13 31-5461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213 185 24575,'1'0'0,"1"-1"0,-1 1 0,0-1 0,0 1 0,0-1 0,0 1 0,0-1 0,0 0 0,0 0 0,0 1 0,0-1 0,0 0 0,0 0 0,0 0 0,-1 0 0,1 0 0,0 0 0,-1 0 0,1 0 0,-1-1 0,1 1 0,-1 0 0,1 0 0,-1 0 0,0-1 0,0 1 0,1-2 0,4-40 0,-5 38 0,0 0 0,1 0 0,-1 0 0,0 0 0,-1-1 0,1 1 0,-1 0 0,0 0 0,-1 0 0,1 1 0,-1-1 0,0 0 0,0 0 0,0 1 0,-1-1 0,-3-4 0,4 6 0,-1 1 0,0-1 0,1 1 0,-1 0 0,0 0 0,0 0 0,0 1 0,0-1 0,-1 1 0,1-1 0,0 1 0,-1 0 0,1 0 0,0 0 0,-1 1 0,1-1 0,-1 1 0,1 0 0,-1 0 0,1 0 0,-1 1 0,-6 1 0,4-1 0,0 0 0,1 0 0,-1 1 0,1 0 0,0 0 0,-1 1 0,1 0 0,0-1 0,0 2 0,1-1 0,-1 0 0,1 1 0,-7 7 0,5-4 0,1 0 0,0 1 0,0-1 0,0 1 0,1 0 0,1 0 0,-1 1 0,-1 9 0,-1 5 0,1 1 0,2 0 0,1 1 0,0-1 0,4 41 0,-2-55 0,1 0 0,0 0 0,1 0 0,0 0 0,1-1 0,0 1 0,0 0 0,1-1 0,0 0 0,1 0 0,7 11 0,-7-14 0,-1 0 0,2-1 0,-1 0 0,0 0 0,1-1 0,0 1 0,0-1 0,1-1 0,-1 1 0,1-1 0,0 0 0,-1 0 0,1-1 0,1 0 0,-1 0 0,9 0 0,-11-1-50,-1 0-1,1-1 1,0 1-1,-1-1 0,1 0 1,0-1-1,-1 1 1,1-1-1,-1 0 1,1 0-1,-1 0 0,1 0 1,-1-1-1,0 0 1,0 0-1,0 0 1,0-1-1,0 1 0,0-1 1,0 0-1,-1 0 1,0 0-1,1 0 1,-1-1-1,0 1 1,3-8-1,4-2-6775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52 162 24575,'-3'-3'0,"0"0"0,1 0 0,-1-1 0,1 0 0,0 1 0,0-1 0,1 0 0,-1 0 0,1 0 0,0 0 0,0 0 0,0 0 0,0 0 0,1 0 0,0-1 0,0-7 0,0 9 0,0-1 0,0 1 0,1-1 0,-1 1 0,1-1 0,0 1 0,0 0 0,0-1 0,1 1 0,-1 0 0,1 0 0,0 0 0,0 0 0,0 0 0,0 0 0,0 0 0,1 1 0,-1-1 0,6-3 0,0 2 0,0 0 0,0 1 0,0 0 0,1 1 0,-1 0 0,1 0 0,-1 1 0,1 0 0,0 1 0,0-1 0,14 3 0,-20-2 0,0 1 0,1-1 0,-1 1 0,0 0 0,1 0 0,-1 0 0,0 1 0,0-1 0,0 1 0,0 0 0,0-1 0,0 1 0,4 5 0,-5-5 0,0 0 0,-1 0 0,0 0 0,0 1 0,1-1 0,-1 0 0,-1 1 0,1-1 0,0 1 0,-1-1 0,1 1 0,-1-1 0,0 1 0,1 0 0,-1-1 0,0 1 0,-1-1 0,1 1 0,0-1 0,-2 6 0,-1-1 0,1 0 0,-1-1 0,0 1 0,-1 0 0,0-1 0,0 0 0,0 0 0,0 0 0,-1 0 0,-7 6 0,2-3 0,-1 0 0,0 0 0,0-1 0,-18 10 0,42-22 0,1 0 0,0 0 0,1 2 0,-1-1 0,0 2 0,1 0 0,-1 1 0,1 0 0,17 3 0,-30-2 0,0-1 0,0 1 0,0-1 0,0 1 0,0 0 0,0 0 0,0 0 0,-1 0 0,1 0 0,0 0 0,-1 0 0,1 1 0,-1-1 0,1 1 0,-1-1 0,1 1 0,0 2 0,-1-3 0,-1 1 0,1-1 0,-1 1 0,1-1 0,-1 0 0,0 1 0,0-1 0,0 1 0,0-1 0,0 1 0,0-1 0,0 1 0,-1-1 0,1 1 0,-1-1 0,1 1 0,-1-1 0,0 2 0,-2 2 0,0 0 0,0 0 0,-1-1 0,1 1 0,-1-1 0,0 0 0,0 0 0,-1 0 0,1-1 0,-9 6 0,-10 3 0,0-1 0,-1-1 0,0-2 0,-1 0 0,0-1 0,-34 4 0,56-10 11,0-1 0,0 0 0,0 0 0,0 0 0,-1 0 0,1-1-1,0 0 1,0 1 0,0-1 0,-5-2 0,8 3-49,-1-1 0,0 1 0,0-1 0,0 1 0,1-1 0,-1 1-1,0-1 1,0 1 0,1-1 0,-1 0 0,1 1 0,-1-1 0,1 0 0,-1 0 0,1 1 0,-1-1 0,1 0 0,-1 0 0,1 0-1,0 0 1,0 0 0,-1 1 0,1-1 0,0 0 0,0 0 0,0 0 0,0 0 0,0 0 0,0 0 0,0 0 0,0 0 0,1 1-1,-1-1 1,0 0 0,0 0 0,1 0 0,-1 0 0,1-1 0,8-11-6788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0 24575,'-18'36'0,"-6"29"0,2 18 0,4 7 0,10-2 0,5-17-8191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24575,'0'-4'0,"4"-2"0,11 0 0,12 2 0,9 1 0,9 1 0,4 0 0,0 2 0,-6 0 0,-9 5 0,-10 1-8191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24575,'-9'0'0,"2"0"0,10 0 0,15 0 0,12 0 0,10 0 0,4 0 0,1 0 0,-1 0 0,-8 5 0,-11 1-8191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296 87 24575,'0'-4'0,"0"0"0,-1 0 0,1 0 0,-1 0 0,1 0 0,-1 0 0,-1 0 0,1 0 0,0 0 0,-1 0 0,0 0 0,0 1 0,0-1 0,0 1 0,-5-6 0,5 7 0,-1 0 0,1 0 0,-1 0 0,0 0 0,1 1 0,-1-1 0,0 1 0,0 0 0,0 0 0,0 0 0,0 0 0,0 0 0,0 1 0,0 0 0,0-1 0,-1 1 0,1 0 0,0 0 0,0 1 0,0-1 0,-5 2 0,-2 0 0,0 0 0,1 2 0,-1-1 0,1 1 0,-1 0 0,1 1 0,0 0 0,1 0 0,-1 1 0,1 0 0,0 1 0,1 0 0,0 0 0,0 1 0,0-1 0,1 2 0,-10 16 0,9-12 0,0 0 0,1 1 0,1 0 0,1 0 0,0 0 0,0 1 0,2 0 0,0-1 0,0 1 0,1 0 0,3 26 0,-2-36 5,1-1-1,0 1 1,0-1 0,0 1-1,0-1 1,1 1-1,0-1 1,0 0 0,0 0-1,1 0 1,-1 0 0,1 0-1,0 0 1,0-1-1,0 1 1,1-1 0,-1 0-1,1 0 1,0 0-1,-1-1 1,1 1 0,1-1-1,-1 0 1,0 0-1,5 1 1,7 3-253,1-2 1,0 0-1,-1-1 1,1-1-1,26 1 1,-5-2-6579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44 24575,'1'-2'0,"-1"0"0,1 0 0,-1 0 0,1 0 0,0 0 0,0 0 0,0 0 0,0 0 0,0 1 0,0-1 0,0 0 0,1 0 0,-1 1 0,0-1 0,1 1 0,0 0 0,-1-1 0,1 1 0,0 0 0,0 0 0,-1 0 0,1 0 0,0 0 0,0 0 0,0 1 0,0-1 0,4 0 0,-4 0 0,0 1 0,0-1 0,0 1 0,0 0 0,0-1 0,0 1 0,0 0 0,0 0 0,0 0 0,0 1 0,0-1 0,0 0 0,0 1 0,0-1 0,0 1 0,-1 0 0,1-1 0,0 1 0,0 0 0,-1 0 0,1 0 0,0 1 0,-1-1 0,1 0 0,-1 1 0,1-1 0,-1 1 0,0-1 0,2 4 0,0 2 0,-1 0 0,0 0 0,-1 0 0,1 0 0,-2 1 0,1-1 0,-1 0 0,0 0 0,-2 13 0,2-15 0,-1 1 0,0-1 0,0 0 0,0 0 0,-1 0 0,0 0 0,0 0 0,0 0 0,0 0 0,-1-1 0,0 1 0,0-1 0,-7 8 0,9-11 0,1-1 0,0 1 0,-1-1 0,0 1 0,1-1 0,-1 1 0,1-1 0,-1 1 0,1-1 0,-1 0 0,0 1 0,1-1 0,-1 0 0,0 0 0,1 0 0,-1 1 0,0-1 0,0 0 0,1 0 0,-1 0 0,0 0 0,1 0 0,-1 0 0,0 0 0,0 0 0,1-1 0,-1 1 0,0 0 0,0-1 0,0 1 0,1-1 0,0 1 0,0-1 0,0 1 0,0-1 0,0 1 0,0-1 0,0 1 0,0-1 0,0 1 0,0-1 0,0 0 0,0 1 0,0-1 0,0 1 0,0-1 0,1 1 0,-1-1 0,0 1 0,0-1 0,1 1 0,-1 0 0,0-1 0,0 1 0,1-1 0,-1 1 0,1-1 0,-1 1 0,0 0 0,1-1 0,-1 1 0,1 0 0,-1 0 0,1-1 0,-1 1 0,1 0 0,0-1 0,3-1 0,-1-1 0,1 1 0,0 0 0,0 0 0,0 0 0,0 0 0,0 1 0,0-1 0,0 1 0,1 0 0,-1 1 0,0-1 0,1 1 0,-1-1 0,1 1 0,-1 1 0,0-1 0,1 1 0,-1-1 0,0 1 0,1 0 0,-1 1 0,0-1 0,0 1 0,0 0 0,0 0 0,0 0 0,-1 0 0,1 1 0,0 0 0,-1-1 0,0 1 0,0 1 0,0-1 0,0 0 0,0 1 0,-1-1 0,1 1 0,-1 0 0,0 0 0,0 0 0,-1 0 0,3 7 0,-1-2 0,-1-1 0,1 1 0,-2 0 0,1 0 0,-1 0 0,-1 0 0,1 0 0,-2 13 0,0-18 0,0 0 0,0 0 0,0 0 0,0 0 0,0 0 0,-1 0 0,0 0 0,0-1 0,0 1 0,0-1 0,0 1 0,-1-1 0,0 0 0,0 0 0,0 0 0,0 0 0,0 0 0,0-1 0,-1 1 0,-4 2 0,-9 3 0,1 0 0,-24 6 0,33-11 0,0-1 0,0-1 0,0 1 0,-1-1 0,1 0 0,0-1 0,-1 0 0,-10-1 0,17 1 4,0 0 0,0 0-1,-1-1 1,1 1-1,0 0 1,0-1 0,0 1-1,0-1 1,0 1 0,0-1-1,0 0 1,0 1 0,0-1-1,1 0 1,-1 1-1,0-1 1,0 0 0,0 0-1,1 0 1,-1 0 0,1 0-1,-1 0 1,1 0 0,-2-2-1,2 1-135,0 0-1,-1-1 1,1 1 0,0 0-1,0-1 1,0 1 0,1-1-1,-1 1 1,0 0-1,2-4 1,6-20-6694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24575,'235'0'0,"-220"-2"0,-11-4 0,-19-11 0,4 6 0,-13-20 0,20 24 0,-1 1 0,1 0 0,-1 0 0,0 1 0,-1 0 0,-10-9 0,16 14 0,-1-1 0,1 1 0,-1 0 0,1-1 0,-1 1 0,0 0 0,1 0 0,-1 0 0,1 0 0,-1 0 0,1-1 0,-1 1 0,0 0 0,1 0 0,-1 0 0,1 1 0,-1-1 0,0 0 0,1 0 0,-1 0 0,1 0 0,-1 0 0,1 1 0,-1-1 0,0 0 0,1 1 0,-1-1 0,1 0 0,0 1 0,-1-1 0,1 0 0,-1 1 0,1-1 0,-1 1 0,1-1 0,0 1 0,-1-1 0,1 1 0,0-1 0,0 1 0,-1-1 0,1 1 0,0-1 0,0 1 0,0 1 0,-7 29 0,7-29 0,-4 66-24,5 88 0,1-76-1293,-1-51-5509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82 24575,'5'-6'0,"0"0"0,0 0 0,1 1 0,0 0 0,0 0 0,0 0 0,1 0 0,-1 1 0,1 0 0,0 1 0,0-1 0,14-3 0,-8 3 0,0 0 0,0 1 0,1 1 0,-1 0 0,1 1 0,21 1 0,-33 0 0,0 0 0,0 0 0,1 0 0,-1 0 0,0 1 0,0-1 0,0 1 0,0 0 0,0-1 0,0 1 0,0 0 0,0 0 0,0 1 0,0-1 0,0 0 0,0 1 0,-1-1 0,1 1 0,-1-1 0,1 1 0,-1 0 0,2 1 0,-2 0 0,0 0 0,0 1 0,0-1 0,0 0 0,0 0 0,-1 1 0,1-1 0,-1 0 0,0 1 0,0-1 0,0 0 0,-1 1 0,0 3 0,-1 3 0,0-1 0,-1 1 0,-1-1 0,1 1 0,-2-1 0,1 0 0,-1 0 0,-11 14 0,7-13 0,0-1 0,-1 0 0,0-1 0,-21 14 0,44-28 0,0-1 0,0 2 0,26-8 0,-30 10 0,1 1 0,0 0 0,-1 1 0,1-1 0,0 2 0,0-1 0,0 2 0,14 1 0,-21-1 0,0-1 0,-1 1 0,1 0 0,-1 1 0,0-1 0,1 0 0,-1 1 0,0-1 0,0 1 0,1 0 0,-1 0 0,-1-1 0,1 1 0,0 1 0,0-1 0,-1 0 0,1 0 0,-1 1 0,0-1 0,0 1 0,0-1 0,0 1 0,0-1 0,0 1 0,-1 0 0,1-1 0,-1 1 0,0 0 0,0 4 0,0-2 0,0 0 0,0 0 0,-1 0 0,1 0 0,-1 0 0,-1 0 0,1 0 0,-1 0 0,1-1 0,-1 1 0,-1-1 0,1 1 0,-1-1 0,0 0 0,-5 7 0,1-5 0,-1 0 0,0 0 0,0-1 0,0 0 0,-1-1 0,0 1 0,0-1 0,0-1 0,-13 4 0,7-4 0,-1 0 0,1 0 0,0-1 0,-1-1 0,-18-1 0,33 0 9,-1 0 0,0-1 0,0 1 0,1 0 0,-1-1 0,0 1 0,0-1 0,1 1 0,-1-1 0,1 0 0,-1 0 0,-2-1 0,4 1-45,-1 1 0,1 0-1,0-1 1,-1 1 0,1-1 0,0 1 0,0-1 0,0 1 0,-1-1-1,1 1 1,0-1 0,0 1 0,0-1 0,0 1 0,0-1 0,0 1-1,0-1 1,0 0 0,0 1 0,0-1 0,0 1 0,0-1 0,0 1-1,1-1 1,-1 1 0,0-1 0,0 1 0,1-1 0,-1 1 0,0-1-1,0 1 1,1 0 0,-1-1 0,1 1 0,-1-1 0,0 1 0,1 0-1,-1-1 1,1 1 0,0-1 0,14-10-6790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192 187 24575,'2'-11'0,"0"0"0,0-1 0,-1 1 0,0-1 0,-1 1 0,-1-1 0,-3-20 0,3 28 0,0 0 0,0 0 0,-1 0 0,0 1 0,1-1 0,-1 0 0,-1 1 0,1 0 0,0-1 0,-1 1 0,0 0 0,0 0 0,0 1 0,0-1 0,0 0 0,0 1 0,-1 0 0,1 0 0,-1 0 0,0 0 0,1 1 0,-1-1 0,0 1 0,0 0 0,-6-1 0,7 1 0,-1 0 0,0 0 0,1 1 0,-1-1 0,0 1 0,0 0 0,1 0 0,-1 1 0,0-1 0,0 1 0,1-1 0,-1 1 0,0 0 0,1 1 0,-1-1 0,1 0 0,0 1 0,-1 0 0,1 0 0,0 0 0,0 0 0,0 1 0,0-1 0,1 1 0,-1-1 0,1 1 0,-1 0 0,1 0 0,0 0 0,0 1 0,0-1 0,1 0 0,-1 1 0,1-1 0,0 1 0,0 0 0,0-1 0,0 1 0,0 0 0,1 3 0,-4 23 0,2 0 0,3 52 0,-1-69 0,2 0 0,0 0 0,0-1 0,1 1 0,1-1 0,0 1 0,0-1 0,2-1 0,5 12 0,-6-17 0,-1-1 0,1 1 0,0-1 0,0 0 0,0-1 0,0 1 0,1-1 0,0 0 0,0-1 0,0 0 0,0 1 0,1-2 0,-1 1 0,1-1 0,0 0 0,13 2 0,0-1 0,-1-1 0,1-1 0,0-1 0,34-4 0,-48 3 20,0 0 0,0-1 0,0 1 0,-1-1 0,7-3 0,-11 5-55,0 0 1,0-1-1,-1 1 1,1 0-1,0 0 1,0-1-1,-1 1 1,1-1-1,0 1 1,0-1-1,-1 1 1,1-1-1,0 1 0,-1-1 1,1 0-1,-1 1 1,1-1-1,-1 0 1,1 1-1,-1-1 1,1 0-1,-1 0 1,0 0-1,1 1 1,-1-1-1,0 0 1,0 0-1,0 0 0,1 0 1,-1 1-1,0-1 1,0 0-1,0 0 1,-1 0-1,1 0 1,0 0-1,0 1 1,0-1-1,-1 0 1,1 0-1,0 0 0,-1-1 1,-8-7-6792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24575,'-5'-4'0,"0"2"0,-1 7 0,2 7 0,0 10 0,2 14 0,1 11 0,1 6 0,0 3 0,0 0 0,0 0 0,0-5 0,1-7 0,-1-6 0,0-14 0,0-16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52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3851 27 24575,'0'1'0,"0"0"0,-1 0 0,1 0 0,0 0 0,-1 0 0,1 0 0,0 0 0,-1-1 0,0 1 0,1 0 0,-1 0 0,1-1 0,-1 1 0,0 0 0,1-1 0,-1 1 0,0 0 0,0-1 0,1 1 0,-1-1 0,0 0 0,0 1 0,0-1 0,0 1 0,0-1 0,0 0 0,1 0 0,-1 0 0,0 1 0,0-1 0,-2 0 0,-30 0 0,-127-17 0,-201-11 0,-63 34 0,308 3 0,-190 38 0,151-14 0,-204 49 0,9 29 0,260-75 0,1 4 0,3 3 0,1 4 0,2 4 0,3 4 0,-75 65 0,100-70 0,3 1 0,1 3 0,3 2 0,3 2 0,2 2 0,-49 90 0,9 17 0,-100 288 0,116-234 0,-53 315 0,93-354 0,7 2 0,11 354 0,38-210 0,-20-271 0,3-2 0,3 0 0,37 94 0,-36-115 0,2-2 0,1 0 0,2 0 0,1-2 0,1-1 0,2-1 0,34 32 0,214 157 0,-111-96 0,-88-61 0,262 199 0,-266-212 0,3-2 0,1-4 0,79 32 0,-14-21 0,1-7 0,257 49 0,301 2 0,-218-36 0,-26 21 0,124 17 0,163-1 0,-384-59 0,-300-34 0,-27-3 0,0 1 0,0 2 0,-1 0 0,44 14 0,39 11 0,-79-22 0,0 2 0,46 17 0,-29-3 0,-25-10 0,1-2 0,0-1 0,46 12 0,-72-23 0,0 0 0,0 1 0,0-1 0,0 0 0,0 0 0,0 0 0,0 0 0,0 1 0,-1-1 0,1 0 0,0 0 0,0 0 0,-1 1 0,1-1 0,0 0 0,-1 1 0,1-1 0,-1 0 0,1 0 0,-1 1 0,1-1 0,-1 1 0,-1-2 0,-16-24 0,-28-30 0,25 33 0,2-1 0,0 0 0,2-2 0,-26-50 0,43 76 0,0 0 0,0 0 0,0 0 0,0 0 0,0 0 0,0 0 0,0 0 0,1 0 0,-1 0 0,0 0 0,0-1 0,0 1 0,0 0 0,0 0 0,0 0 0,0 0 0,0 0 0,0 0 0,0 0 0,1 0 0,-1 0 0,0 0 0,0 0 0,0 0 0,0 0 0,0-1 0,0 1 0,0 0 0,0 0 0,0 0 0,0 0 0,0 0 0,0 0 0,0 0 0,0 0 0,0-1 0,0 1 0,0 0 0,0 0 0,0 0 0,0 0 0,0 0 0,0 0 0,0 0 0,0 0 0,0-1 0,0 1 0,0 0 0,0 0 0,0 0 0,0 0 0,0 0 0,13 11 0,15 19 0,-28-30 0,153 171 0,-152-170 0,1 0 0,-1 0 0,0 1 0,0-1 0,0 0 0,0 1 0,0-1 0,-1 1 0,1 0 0,0-1 0,-1 1 0,1-1 0,-1 1 0,1 0 0,-1 0 0,0-1 0,0 1 0,1 0 0,-2 0 0,1-1 0,0 1 0,0 0 0,0-1 0,-1 1 0,1 0 0,-1-1 0,1 1 0,-1 0 0,0-1 0,0 1 0,1-1 0,-1 1 0,-2 1 0,-3 4 0,-1 1 0,0-1 0,0-1 0,-1 0 0,-9 6 0,4-2 0,-279 189-1365,167-121-5461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29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2 981 24575,'0'-35'0,"0"27"0,0 14 0,-1 66 0,1 73 0,2-118 0,0-1 0,2 0 0,10 36 0,-13-58 0,0-1 0,0 1 0,0-1 0,1 1 0,-1-1 0,1 0 0,0 0 0,0 0 0,0 0 0,0 0 0,0 0 0,1-1 0,-1 1 0,1-1 0,-1 1 0,1-1 0,0 0 0,5 3 0,-5-4 0,1-1 0,-1 1 0,1 0 0,-1-1 0,1 0 0,-1 0 0,0 0 0,1 0 0,-1-1 0,1 1 0,-1-1 0,0 0 0,1 0 0,-1 0 0,0 0 0,0-1 0,0 1 0,0-1 0,6-4 0,41-30 0,-2-2 0,-2-2 0,53-59 0,-31 31 0,79-68 0,5 6 0,7 8 0,4 6 0,5 7 0,234-111 0,-157 109 0,22-10 0,-429 233-1365,117-78-5461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24575,'0'0'0,"1"-1"0,-1 1 0,0 0 0,1 0 0,-1 0 0,1 0 0,-1 0 0,1 0 0,-1 0 0,1 0 0,-1 0 0,1 0 0,-1 0 0,1 0 0,-1 0 0,0 0 0,1 0 0,-1 0 0,1 1 0,-1-1 0,1 0 0,-1 0 0,0 1 0,1-1 0,-1 0 0,0 0 0,1 1 0,-1-1 0,0 0 0,1 1 0,-1-1 0,0 0 0,1 1 0,-1-1 0,0 1 0,0-1 0,0 1 0,1-1 0,-1 0 0,0 1 0,0-1 0,0 1 0,0-1 0,0 1 0,0 0 0,10 28 0,-9-25 0,18 77 0,-10-40 0,16 45 0,-24-83 0,0-1 0,0 1 0,0 0 0,0-1 0,0 1 0,1-1 0,-1 0 0,1 1 0,0-1 0,0 0 0,0 0 0,0 0 0,0 0 0,0 0 0,0-1 0,5 4 0,-5-5 0,0 0 0,-1 1 0,1-1 0,0 0 0,0 0 0,0 0 0,0-1 0,-1 1 0,1 0 0,0-1 0,0 1 0,0-1 0,-1 1 0,1-1 0,0 0 0,-1 0 0,1 0 0,-1 0 0,1 0 0,-1 0 0,1 0 0,-1 0 0,0-1 0,1 1 0,-1 0 0,2-3 0,10-14 0,0-1 0,-1 0 0,-1-1 0,-1 0 0,0-1 0,7-25 0,24-48 0,-41 92 0,1 1 0,-1 0 0,1 0 0,-1 0 0,1 0 0,0 0 0,0 0 0,-1 0 0,1 0 0,0 0 0,0 0 0,0 0 0,0 0 0,0 1 0,0-1 0,0 0 0,1 1 0,-1-1 0,2 0 0,-2 1 0,0 0 0,0 0 0,0 0 0,0 0 0,-1 1 0,1-1 0,0 0 0,0 1 0,0-1 0,0 1 0,-1-1 0,1 1 0,0-1 0,0 1 0,-1-1 0,1 1 0,0 0 0,-1-1 0,1 1 0,-1 0 0,1 0 0,5 8 0,-1 1 0,0-1 0,-1 1 0,3 9 0,0-2 0,-1-3 0,1 0 0,0-1 0,1 0 0,1 0 0,0-1 0,0 0 0,1-1 0,20 18 0,-22-23 0,-1 0 0,1-1 0,0 0 0,1-1 0,-1 0 0,1 0 0,0-1 0,-1 0 0,2 0 0,-1-1 0,0 0 0,0-1 0,1 0 0,-1 0 0,14-2 0,-11 0 0,-1 0 0,1-1 0,0-1 0,-1 0 0,1-1 0,-1 0 0,0-1 0,0 0 0,-1 0 0,0-1 0,14-10 0,-19 12 0,1-1 0,-1 1 0,-1-1 0,1 1 0,-1-2 0,1 1 0,-1 0 0,-1-1 0,1 1 0,-1-1 0,0 0 0,0-1 0,-1 1 0,0 0 0,0-1 0,-1 1 0,1-1 0,-1 1 0,-1-1 0,1 0 0,-1-10 0,-1 13 0,1 1 0,0 0 0,-1 0 0,0 0 0,0 0 0,0 0 0,0 0 0,0 0 0,0 0 0,-1 0 0,0 1 0,1-1 0,-1 0 0,0 1 0,0 0 0,0-1 0,-1 1 0,1 0 0,-1 0 0,1 0 0,-1 0 0,1 1 0,-1-1 0,0 1 0,0-1 0,0 1 0,0 0 0,0 0 0,0 1 0,0-1 0,0 0 0,0 1 0,-6 0 0,4 0 0,-1 0 0,1 0 0,0 1 0,0 0 0,0 0 0,0 0 0,0 1 0,0 0 0,0 0 0,0 0 0,1 0 0,-1 1 0,1 0 0,-1 0 0,1 0 0,0 0 0,0 1 0,1-1 0,-1 1 0,-3 5 0,1 2 0,0 0 0,1 0 0,0 1 0,0 0 0,2 0 0,-1 1 0,2-1 0,-1 1 0,2-1 0,0 1 0,0 0 0,2 14 0,1 4 0,1 0 0,2 0 0,16 56 0,21 41 0,-21-71 0,-3 1 0,-3 1 0,15 101 0,-29-148 0,-1 1 0,0-1 0,-1 1 0,0-1 0,0 0 0,-2 1 0,0-1 0,-6 17 0,6-21 0,0-1 0,-1 0 0,0 1 0,0-2 0,-1 1 0,0 0 0,0-1 0,-1 0 0,1 0 0,-1-1 0,-1 0 0,1 0 0,-14 8 0,5-5 0,0-2 0,0 0 0,0 0 0,0-1 0,-1-1 0,0-1 0,0 0 0,0-1 0,0-1 0,-1 0 0,1-1 0,0-1 0,0-1 0,-22-4 0,30 4 0,-1 0 0,1 0 0,-1-1 0,1 0 0,0-1 0,1 0 0,-1 0 0,0-1 0,1 0 0,0 0 0,0 0 0,1-1 0,-1 0 0,1 0 0,1-1 0,-1 0 0,1 0 0,0 0 0,1 0 0,0-1 0,0 0 0,0 0 0,1 0 0,0 0 0,1-1 0,0 1 0,0-1 0,0-8 0,1 4 9,1-1 1,1 1-1,0 0 0,0 0 0,2 0 1,0 0-1,0 0 0,1 1 0,0-1 0,1 1 1,1 0-1,9-15 0,0 2-306,2 1 0,1 1 0,0 0 0,31-28 0,2 4-6529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6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750 185 24575,'1'-37'0,"0"22"0,-1 1 0,0-1 0,-1 0 0,-1 1 0,-3-17 0,4 29 0,1-1 0,-1 1 0,0-1 0,0 1 0,-1 0 0,1 0 0,0 0 0,-1 0 0,1 0 0,-1 0 0,0 0 0,0 0 0,1 0 0,-1 1 0,0-1 0,0 1 0,-1 0 0,1-1 0,0 1 0,0 0 0,-1 0 0,1 0 0,-1 1 0,1-1 0,-1 1 0,1-1 0,-1 1 0,1 0 0,-1 0 0,1 0 0,-1 0 0,-4 1 0,-2 0 0,0 1 0,0 0 0,0 1 0,0 0 0,0 0 0,1 1 0,-15 8 0,-3 5 0,1 2 0,0 0 0,2 2 0,0 0 0,-22 29 0,-1 7 0,-42 68 0,42-52 0,3 2 0,4 2 0,-49 136 0,71-159 0,1 0 0,3 0 0,3 1 0,1 1 0,4 0 0,1 95 0,5-130-97,1 0-1,1 0 1,1 0-1,1-1 1,0 1-1,2-1 1,0 0-1,2-1 1,0 0-1,1 0 1,0-1-1,2 0 0,14 16 1,25 21-6729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7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0 24575,'-2'227'0,"8"326"0,-3-499 0,19 98 0,-18-132 0,1-1 0,1 0 0,1 0 0,1-1 0,0 0 0,2 0 0,0-1 0,15 21 0,-23-35 0,0-1 0,0 1 0,1-1 0,-1 1 0,1-1 0,-1 0 0,1 0 0,0 0 0,0-1 0,0 1 0,0 0 0,4 0 0,-6-2 0,0 1 0,0-1 0,0 0 0,0 0 0,0-1 0,0 1 0,0 0 0,0 0 0,0 0 0,0-1 0,0 1 0,0 0 0,0-1 0,0 1 0,0-1 0,0 1 0,0-1 0,0 0 0,0 1 0,-1-1 0,1 0 0,0 1 0,0-1 0,-1 0 0,1 0 0,-1 0 0,1 0 0,-1 0 0,1 0 0,-1 0 0,1 0 0,-1 0 0,0 0 0,1 0 0,-1 0 0,0 0 0,0 0 0,0 0 0,0 0 0,0-1 0,1-7 0,-1 1 0,0 0 0,-1 0 0,0 0 0,0 0 0,0 0 0,-1 0 0,0 1 0,-1-1 0,0 1 0,0-1 0,0 1 0,-6-8 0,-9-15 0,-35-44 0,-120-124 0,171 195 0,-1 0 0,1-1 0,-1 0 0,1 1 0,0-1 0,0 0 0,1 0 0,-1 0 0,1 0 0,0-1 0,-1-6 0,2 8 0,0 1 0,0-1 0,0 0 0,1 0 0,0 0 0,-1 0 0,1 1 0,0-1 0,0 0 0,1 1 0,-1-1 0,0 1 0,1-1 0,0 1 0,-1 0 0,1 0 0,0-1 0,4-2 0,7-6 0,0 1 0,0 1 0,1 0 0,0 0 0,18-7 0,83-30 0,-67 28 0,241-108 0,-287 125 0,3-2 0,1 1 0,-1-1 0,0-1 0,0 1 0,0-1 0,0 0 0,7-8 0,-12 12 0,1-1 0,-1 1 0,0-1 0,0 1 0,0-1 0,1 1 0,-1-1 0,0 1 0,0-1 0,0 1 0,0-1 0,0 1 0,0-1 0,0 1 0,0-1 0,0 1 0,0-1 0,0 1 0,0-1 0,0 1 0,-1-1 0,1 1 0,0-1 0,0 1 0,0-1 0,-1 1 0,1 0 0,0-1 0,-1 1 0,1-1 0,0 1 0,-1 0 0,1-1 0,-1 1 0,1 0 0,0 0 0,-1-1 0,1 1 0,-1 0 0,1 0 0,-1-1 0,1 1 0,-1 0 0,1 0 0,-1 0 0,1 0 0,-1 0 0,1 0 0,-1 0 0,1 0 0,-2 0 0,-28-3 0,18 3 0,0 1 0,1 1 0,-1 0 0,1 1 0,0 0 0,-1 0 0,1 2 0,1-1 0,-1 1 0,1 1 0,0 0 0,0 0 0,0 1 0,-11 10 0,14-11 0,0 1 0,0 0 0,1 0 0,0 1 0,0-1 0,1 1 0,-1 0 0,2 1 0,-1-1 0,1 1 0,1 0 0,0 0 0,0 1 0,1-1 0,0 0 0,0 1 0,0 17 0,2-22 0,0 0 0,1 0 0,0-1 0,0 1 0,0-1 0,0 1 0,1-1 0,0 1 0,0-1 0,0 0 0,0 0 0,1 0 0,0 0 0,-1 0 0,1-1 0,4 4 0,-1-1 0,1-1 0,-1 0 0,1-1 0,0 1 0,0-1 0,0-1 0,1 1 0,14 3 0,-9-3 0,-1-1 0,1 0 0,0-1 0,0-1 0,0 0 0,0-1 0,0 0 0,0-1 0,0-1 0,0 0 0,21-6 0,-26 5 0,-1 0 0,0-1 0,0 1 0,0-2 0,-1 1 0,1-1 0,-1 0 0,0 0 0,0-1 0,-1 1 0,0-1 0,0-1 0,0 1 0,-1-1 0,0 1 0,0-1 0,0-1 0,-1 1 0,0 0 0,2-10 0,2-12 0,-2 0 0,-1 0 0,-1-1 0,-1-30 0,-1 38 0,-1 18 0,0 1 0,1-1 0,-1 1 0,1 0 0,0-1 0,0 1 0,0 0 0,0-1 0,1 1 0,2-4 0,-4 6 0,1 0 0,-1 1 0,1-1 0,0 0 0,-1 1 0,1-1 0,0 1 0,-1-1 0,1 1 0,0-1 0,0 1 0,0 0 0,-1-1 0,1 1 0,0 0 0,0-1 0,0 1 0,0 0 0,0 0 0,0 0 0,0 0 0,0 0 0,-1 0 0,1 0 0,0 0 0,0 0 0,0 1 0,0-1 0,0 0 0,0 1 0,-1-1 0,1 0 0,0 1 0,0-1 0,0 1 0,-1-1 0,1 1 0,0-1 0,-1 1 0,1 0 0,0-1 0,0 2 0,6 5 0,-1 0 0,0 1 0,0-1 0,-1 1 0,0 0 0,0 0 0,5 15 0,23 67 0,-30-81 0,0-1 0,-1 0 0,0 1 0,0 0 0,1 15 0,-4-23 0,-1-4 0,-5-14 0,-7-24 0,10 23 0,0 0 0,2 0 0,0-1 0,1-34 0,1 49 0,0 0 0,0 0 0,1 0 0,0 0 0,-1 0 0,2 0 0,-1 1 0,0-1 0,1 0 0,-1 1 0,1-1 0,0 1 0,1-1 0,-1 1 0,0 0 0,1 0 0,0 0 0,0 0 0,0 0 0,0 1 0,0-1 0,0 1 0,1 0 0,-1 0 0,1 0 0,-1 1 0,1-1 0,0 1 0,4-1 0,12-2-207,1 2-1,-1 0 0,35 3 0,-45-1-326,33 2-6292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8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16 24575,'0'0'0,"0"-1"0,0 0 0,0 0 0,0 1 0,0-1 0,-1 0 0,1 0 0,0 1 0,0-1 0,-1 0 0,1 1 0,-1-1 0,1 0 0,0 1 0,-1-1 0,1 0 0,-1 1 0,0-1 0,1 1 0,-1-1 0,1 1 0,-1-1 0,0 1 0,1 0 0,-2-1 0,1 2 0,1-1 0,-1 1 0,0-1 0,1 1 0,-1-1 0,0 1 0,1 0 0,-1-1 0,1 1 0,-1 0 0,1 0 0,0-1 0,-1 1 0,1 0 0,0 0 0,-1 0 0,1-1 0,0 2 0,-12 54 0,11-50 0,-7 62 0,3-1 0,3 1 0,4-1 0,11 86 0,-10-124 0,-4-23 0,-3-14 0,-1-15 0,1 3 0,1-1 0,2 0 0,0 0 0,3-38 0,-1 53 0,0-1 0,0 1 0,1 0 0,0 0 0,0 0 0,0 0 0,1 1 0,-1-1 0,1 0 0,1 1 0,-1 0 0,1 0 0,0 0 0,0 0 0,1 0 0,-1 1 0,1 0 0,0 0 0,0 0 0,8-4 0,-7 5 0,0 0 0,0 0 0,0 1 0,0 0 0,0 0 0,0 1 0,1-1 0,-1 1 0,1 0 0,8 1 0,-13 0 0,1 0 0,-1 1 0,1-1 0,0 1 0,-1 0 0,1 0 0,-1 0 0,1 0 0,-1 0 0,0 0 0,0 1 0,1-1 0,-1 1 0,0-1 0,0 1 0,0 0 0,-1 0 0,1 0 0,0 0 0,-1 0 0,1 0 0,-1 1 0,0-1 0,0 0 0,1 1 0,-2-1 0,2 4 0,3 8 0,-1 1 0,1 0 0,0 0 0,2-1 0,-1 0 0,12 17 0,-16-29 0,0 1 0,0 0 0,0-1 0,0 1 0,1-1 0,-1 0 0,1 1 0,0-1 0,-1-1 0,1 1 0,0 0 0,0-1 0,0 1 0,1-1 0,-1 0 0,0 0 0,0 0 0,1 0 0,-1-1 0,0 1 0,1-1 0,-1 0 0,0 0 0,1 0 0,-1-1 0,0 1 0,1-1 0,-1 0 0,0 0 0,6-2 0,-3 0 0,-1 0 0,0 0 0,0-1 0,-1 0 0,1 0 0,-1 0 0,1 0 0,-1-1 0,-1 1 0,1-1 0,-1 0 0,1-1 0,-1 1 0,-1 0 0,5-12 0,-1 0 0,0 0 0,4-24 0,-9 39 0,7 367 0,1-94 0,-8-241 0,-3 0 0,0-1 0,-1 1 0,-9 31 0,10-53 0,0 1 0,-1-1 0,0 0 0,0 0 0,0 0 0,-1-1 0,-1 1 0,1-1 0,-1 0 0,-1 0 0,1 0 0,-1-1 0,0 0 0,0 0 0,-1 0 0,0-1 0,0 0 0,-13 6 0,17-9 0,0 0 0,0-1 0,0 0 0,0 0 0,0 0 0,0 0 0,-1 0 0,1 0 0,0-1 0,-1 0 0,1 0 0,0 0 0,-1 0 0,1 0 0,0-1 0,-1 1 0,1-1 0,0 0 0,0 0 0,-1 0 0,1 0 0,0-1 0,0 1 0,1-1 0,-1 0 0,0 0 0,0 0 0,1 0 0,-1 0 0,1-1 0,0 1 0,0-1 0,0 1 0,0-1 0,-3-5 0,0-2 0,0 0 0,1-1 0,0 0 0,1 0 0,0 0 0,1 0 0,0 0 0,1-1 0,0-16 0,2-4 0,2 0 0,2 0 0,0 1 0,2-1 0,2 2 0,22-54 0,6-1 0,52-83 0,-70 133 0,2 2 0,1 0 0,1 1 0,2 2 0,2 0 0,0 1 0,41-32 0,-67 60 0,1 0 0,-1 0 0,1 0 0,-1 0 0,1 0 0,-1 0 0,1 0 0,0 0 0,-1 1 0,1-1 0,0 1 0,0-1 0,-1 1 0,1 0 0,0 0 0,0-1 0,3 2 0,-4-1 0,0 0 0,0 1 0,0-1 0,0 1 0,0 0 0,0-1 0,0 1 0,0 0 0,-1 0 0,1-1 0,0 1 0,0 0 0,-1 0 0,1 0 0,0 0 0,-1 0 0,1 0 0,-1 0 0,1 0 0,0 2 0,1 7 0,0 1 0,0-1 0,-1 1 0,0 20 0,-1-20 0,-1 432 0,-2-169 0,1-373 0,6-188 0,-2 257 0,2-1 0,1 1 0,1 0 0,2 0 0,1 0 0,1 1 0,20-38 0,-24 57 0,0 0 0,1 1 0,0 0 0,1 0 0,0 0 0,15-12 0,-21 19 0,1 0 0,-1 0 0,1 0 0,0 0 0,-1 0 0,1 1 0,0-1 0,0 1 0,0 0 0,0 0 0,0 0 0,0 0 0,0 0 0,1 1 0,-1-1 0,0 1 0,0 0 0,1 0 0,-1 0 0,0 0 0,0 1 0,0-1 0,1 1 0,-1 0 0,0 0 0,0 0 0,0 0 0,4 3 0,-4-1 0,-1-1 0,1 1 0,0 0 0,-1 0 0,1 1 0,-1-1 0,0 0 0,0 1 0,0-1 0,0 1 0,-1 0 0,0 0 0,0 0 0,0-1 0,0 1 0,0 0 0,-1 0 0,1 0 0,-2 6 0,1-1 0,0-1 0,-1 1 0,0-1 0,0 1 0,-1-1 0,0 0 0,-1 0 0,-4 10 0,1-7-124,0 0 0,0 0 0,-1-1 0,-1 0 0,0 0 0,0-1-1,0 0 1,-2 0 0,1-1 0,-13 8 0,7-9-6702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0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17 24575,'-6'10'0,"0"0"0,1 0 0,0 0 0,0 1 0,1-1 0,1 1 0,-1 0 0,2 0 0,0 0 0,0 1 0,1-1 0,0 0 0,2 18 0,-1-27 0,0 0 0,0 0 0,1 0 0,-1 0 0,1 0 0,-1-1 0,1 1 0,0 0 0,0 0 0,0 0 0,0-1 0,0 1 0,0 0 0,0-1 0,1 1 0,-1-1 0,0 1 0,1-1 0,0 0 0,-1 0 0,1 0 0,0 0 0,-1 0 0,1 0 0,0 0 0,0 0 0,0-1 0,0 1 0,0-1 0,-1 1 0,1-1 0,0 0 0,0 1 0,0-1 0,0 0 0,0-1 0,4 1 0,-1-1 0,1-1 0,-1 1 0,0-1 0,0 0 0,0 0 0,0 0 0,-1 0 0,1-1 0,0 0 0,-1 0 0,0 0 0,0-1 0,4-4 0,-2 1 0,-1-1 0,0 1 0,0-2 0,0 1 0,-1 0 0,-1-1 0,1 0 0,-1 1 0,-1-1 0,0-1 0,1-8 0,-2 15 0,-1 0 0,1 0 0,-1 1 0,0-1 0,0 0 0,0 0 0,0 0 0,0 1 0,-1-1 0,1 0 0,-1 1 0,0-1 0,0 0 0,0 1 0,0-1 0,0 1 0,-1-1 0,1 1 0,-1-1 0,0 1 0,1 0 0,-1 0 0,0 0 0,0 0 0,0 0 0,-1 1 0,1-1 0,0 1 0,-1-1 0,1 1 0,-1 0 0,1 0 0,-1 0 0,0 0 0,1 0 0,-1 0 0,0 1 0,0-1 0,1 1 0,-5 0 0,-1 0 0,0 1 0,0 0 0,0 1 0,0-1 0,0 1 0,1 1 0,-1-1 0,1 2 0,-1-1 0,1 1 0,0 0 0,0 0 0,1 1 0,-1-1 0,1 2 0,0-1 0,1 1 0,-1 0 0,-5 8 0,3-4 0,1 0 0,0 0 0,0 0 0,1 1 0,1 0 0,0 0 0,0 1 0,1-1 0,1 1 0,0 0 0,0 0 0,0 14 0,2-20 6,1-1 0,0 1-1,0 0 1,1 0 0,0-1-1,0 1 1,0 0 0,1-1 0,0 1-1,0-1 1,0 0 0,0 0-1,1 0 1,0 0 0,0 0-1,1 0 1,-1-1 0,1 1 0,0-1-1,8 7 1,-5-6-112,1-1 0,-1 0 0,1 0 0,0-1 0,0 0 0,0 0-1,0-1 1,1 0 0,-1 0 0,0-1 0,1 0 0,-1 0 0,12-2 0,30-2-6720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 24575,'0'-4'0,"-5"7"0,-1 16 0,0 15 0,1 9 0,-2 8 0,-1 2 0,1 3 0,2-5 0,2-6 0,1-6 0,1-11-8191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24575,'-9'22'0,"-3"21"0,1 12 0,2 10 0,3 3 0,2-2 0,1-2 0,3-8 0,0-10 0,0-7 0,0-15 0,1-12-8191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0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32 24575,'-1'37'0,"0"-22"0,1 0 0,0 0 0,1 0 0,0 0 0,4 15 0,-4-26 0,0 0 0,1-1 0,-1 1 0,1-1 0,0 1 0,-1-1 0,2 0 0,-1 0 0,0 0 0,0 0 0,1 0 0,0 0 0,0-1 0,0 1 0,0-1 0,0 0 0,0 0 0,0 0 0,1 0 0,-1 0 0,1-1 0,-1 1 0,1-1 0,6 1 0,-5-1 0,1 1 0,-1-1 0,1-1 0,-1 1 0,1-1 0,0 0 0,-1 0 0,1-1 0,-1 1 0,1-1 0,-1-1 0,1 1 0,-1-1 0,0 0 0,1 0 0,-1 0 0,0-1 0,7-5 0,-7 4 0,-1 0 0,1-1 0,-1 0 0,0 0 0,0 0 0,-1-1 0,1 1 0,-1-1 0,0 0 0,-1 0 0,0 0 0,0 0 0,0 0 0,0 0 0,-1 0 0,0-7 0,1 6 0,-2-1 0,1 1 0,-1 0 0,0 0 0,0 0 0,-1 0 0,0 0 0,-1 0 0,-3-13 0,4 17 0,0 1 0,-1 0 0,1 0 0,-1-1 0,1 1 0,-1 0 0,0 0 0,1 0 0,-1 1 0,0-1 0,0 0 0,0 1 0,-1-1 0,1 1 0,0 0 0,-1 0 0,1 0 0,0 0 0,-1 0 0,1 0 0,-1 1 0,0-1 0,1 1 0,-1 0 0,1 0 0,-1 0 0,0 0 0,1 0 0,-1 0 0,-3 1 0,1 1 0,-1-1 0,1 1 0,0 0 0,0 1 0,0-1 0,0 1 0,0 0 0,0 0 0,1 1 0,0-1 0,0 1 0,0 0 0,0 0 0,0 0 0,1 1 0,-5 7 0,-3 4 0,1 1 0,1 0 0,-10 26 0,14-29 0,0 0 0,1 0 0,0 0 0,1 0 0,1 1 0,0-1 0,1 1 0,1 0 0,2 23 0,-1-31 0,0 0 0,1 0 0,0 0 0,0 0 0,1-1 0,0 1 0,0-1 0,0 0 0,1 1 0,0-2 0,0 1 0,1 0 0,-1-1 0,1 0 0,0 0 0,1 0 0,-1-1 0,1 1 0,0-1 0,0-1 0,11 6 0,-8-5-114,1 0 1,0 0-1,0-1 0,0 0 0,1-1 1,-1 0-1,1-1 0,-1 0 0,1 0 1,-1-1-1,18-3 0,14-6-6712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1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24575,'0'0'0,"-1"0"0,1 0 0,0 0 0,0 0 0,0 0 0,0 0 0,0 0 0,0 0 0,0 1 0,0-1 0,0 0 0,0 0 0,0 0 0,0 0 0,0 0 0,-1 0 0,1 0 0,0 0 0,0 0 0,0 0 0,0-1 0,0 1 0,0 0 0,0 0 0,0 0 0,0 0 0,0 0 0,0 0 0,0 0 0,-1 0 0,-3 17 0,-6 28 0,4-10 0,-22 170 0,25-173 0,2 0 0,2 0 0,0 0 0,9 44 0,-9-71 0,0-1 0,0 0 0,0 1 0,1-1 0,0 0 0,0 0 0,0 0 0,0 0 0,1 0 0,-1-1 0,1 1 0,0-1 0,0 1 0,0-1 0,1 0 0,4 3 0,-6-4 0,1-1 0,-1 0 0,1 0 0,-1 0 0,1 0 0,0-1 0,-1 1 0,1-1 0,0 1 0,-1-1 0,1 0 0,0 0 0,-1 0 0,1-1 0,0 1 0,-1 0 0,1-1 0,0 0 0,-1 0 0,1 0 0,-1 0 0,1 0 0,-1 0 0,0-1 0,1 1 0,-1-1 0,0 1 0,3-4 0,3-3 0,1-1 0,-1 0 0,0-1 0,-1 0 0,0 0 0,-1 0 0,0-1 0,7-18 0,29-95 0,-40 119 0,0-4 0,0 0 0,0 0 0,-1-1 0,0-13 0,-1 22 0,0-1 0,0 1 0,0-1 0,0 1 0,0-1 0,-1 1 0,1-1 0,-1 1 0,1-1 0,-1 1 0,1-1 0,-1 1 0,0 0 0,0-1 0,-1-1 0,1 3 0,0-1 0,0 1 0,0 0 0,1-1 0,-1 1 0,0 0 0,0-1 0,0 1 0,0 0 0,0 0 0,0 0 0,0 0 0,0 0 0,0 0 0,0 0 0,0 0 0,0 1 0,0-1 0,0 0 0,0 0 0,0 1 0,0-1 0,0 1 0,0-1 0,0 1 0,1-1 0,-2 2 0,-3 1 0,1 0 0,-1 1 0,1 0 0,0 0 0,0 0 0,0 1 0,1-1 0,0 1 0,0 0 0,0 0 0,0 0 0,1 0 0,-1 0 0,1 1 0,1-1 0,-1 0 0,1 1 0,0 0 0,0-1 0,1 1 0,-1 0 0,1 0 0,1-1 0,-1 1 0,1 0 0,2 9 0,-2-11 0,0 1 0,0-1 0,0 0 0,0 0 0,1-1 0,-1 1 0,1 0 0,0 0 0,0-1 0,1 1 0,-1-1 0,1 0 0,-1 0 0,1 0 0,0 0 0,0 0 0,1 0 0,-1-1 0,0 0 0,1 1 0,0-1 0,-1-1 0,1 1 0,0 0 0,0-1 0,0 0 0,0 0 0,0 0 0,0 0 0,0-1 0,1 0 0,-1 0 0,0 0 0,0 0 0,0 0 0,0-1 0,5-1 0,-5 1 0,1 0 0,-1-1 0,0 1 0,0-1 0,0 0 0,0 0 0,0-1 0,0 1 0,-1-1 0,1 0 0,-1 0 0,0 0 0,0 0 0,0 0 0,0-1 0,0 1 0,-1-1 0,3-5 0,2-6 0,-1 1 0,-1-1 0,6-30 0,-8 32 0,0 0 0,1 1 0,0-1 0,11-21 0,-15 33 0,0 0 0,1 1 0,-1-1 0,0 0 0,1 1 0,-1-1 0,1 1 0,-1-1 0,1 0 0,-1 1 0,1-1 0,-1 1 0,1-1 0,-1 1 0,1 0 0,0-1 0,-1 1 0,1-1 0,0 1 0,-1 0 0,1 0 0,0-1 0,-1 1 0,1 0 0,0 0 0,0 0 0,-1 0 0,1 0 0,0 0 0,0 0 0,-1 0 0,1 0 0,1 1 0,0 0 0,-1 0 0,1 0 0,0 0 0,0 1 0,-1-1 0,1 1 0,-1-1 0,0 1 0,1 0 0,-1 0 0,2 2 0,3 8 0,0 0 0,7 23 0,1 28 0,-10-44 0,0-1 0,8 23 0,-12-40 0,0 0 0,0 0 0,1 0 0,-1 0 0,0-1 0,1 1 0,-1 0 0,0 0 0,1-1 0,-1 1 0,1 0 0,-1-1 0,1 1 0,-1 0 0,1-1 0,0 1 0,-1-1 0,1 1 0,0-1 0,-1 1 0,1-1 0,0 1 0,0-1 0,-1 0 0,1 1 0,0-1 0,0 0 0,0 0 0,1 1 0,-1-2 0,1 1 0,-1-1 0,1 0 0,-1 0 0,0 1 0,1-1 0,-1 0 0,0 0 0,0 0 0,0 0 0,0-1 0,0 1 0,0 0 0,2-3 0,5-9 0,-1-1 0,10-22 0,-14 28 0,17-38 0,20-41 0,-32 79 0,-3 15 0,-3 22 0,-2-23 0,1 7 0,1 0 0,0 0 0,1 0 0,0 0 0,8 18 0,-10-28 0,0 0 0,0-1 0,1 0 0,-1 1 0,1-1 0,0 0 0,-1 0 0,1 0 0,0 0 0,0 0 0,0 0 0,1 0 0,-1-1 0,3 2 0,-3-2 0,0 0 0,0-1 0,0 1 0,0-1 0,1 0 0,-1 0 0,0 0 0,0 0 0,0 0 0,0 0 0,0-1 0,0 1 0,1-1 0,-1 1 0,0-1 0,0 0 0,0 0 0,-1 0 0,1 0 0,0 0 0,2-2 0,9-6 0,-1-1 0,0-1 0,-1 0 0,0-1 0,15-20 0,7-8 0,-33 39 0,0 1 0,1 0 0,-1-1 0,0 1 0,0 0 0,1-1 0,-1 1 0,0 0 0,0 0 0,1-1 0,-1 1 0,0 0 0,1 0 0,-1 0 0,0-1 0,1 1 0,-1 0 0,1 0 0,-1 0 0,0 0 0,1 0 0,-1 0 0,0 0 0,1 0 0,-1 0 0,1 0 0,-1 0 0,0 0 0,1 0 0,-1 0 0,1 0 0,-1 0 0,0 0 0,1 0 0,-1 1 0,1-1 0,7 17 0,0 33 0,-7-40 0,12 59-1365,-5-43-5461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2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24575,'-13'9'0,"-4"7"0,0 2-8191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24575,'8'45'0,"-1"1"0,-2 0 0,-2 48 0,1 7 0,-4-99 0,0 0 0,0 0 0,0 0 0,0-1 0,1 1 0,-1 0 0,0 0 0,1 0 0,-1 0 0,1 0 0,0-1 0,-1 1 0,1 0 0,0-1 0,0 1 0,0 0 0,0-1 0,1 1 0,-1-1 0,0 0 0,3 3 0,-3-4 0,-1 0 0,1 0 0,0 0 0,-1 0 0,1 0 0,0 0 0,0 0 0,-1 0 0,1 0 0,0 0 0,-1 0 0,1 0 0,0-1 0,0 1 0,-1 0 0,1-1 0,0 1 0,-1 0 0,1-1 0,0 0 0,18-20 0,-2-9 0,-1 0 0,-2-1 0,19-60 0,-21 57 0,0-1 0,3 2 0,22-40 0,-35 69 0,0 1 0,0 0 0,1-1 0,-1 1 0,1 0 0,0 1 0,0-1 0,0 0 0,0 1 0,0 0 0,0-1 0,7-2 0,-9 5 0,1 0 0,0-1 0,0 1 0,0 0 0,0 0 0,-1 0 0,1 0 0,0 0 0,0 0 0,0 0 0,0 1 0,0-1 0,-1 1 0,1-1 0,0 1 0,-1 0 0,1 0 0,0 0 0,-1 0 0,1 0 0,-1 0 0,1 0 0,-1 0 0,0 1 0,1-1 0,-1 1 0,0-1 0,2 3 0,10 16 0,-1 0 0,-1 1 0,0 0 0,12 39 0,-2-7 0,-15-39 0,-1-2 0,0 1 0,1-1 0,1 0 0,0-1 0,11 15 0,-17-24 0,1 0 0,-1-1 0,1 1 0,-1-1 0,1 1 0,0-1 0,0 0 0,0 1 0,0-1 0,0 0 0,0 0 0,0-1 0,0 1 0,0 0 0,0-1 0,1 1 0,-1-1 0,0 0 0,0 1 0,0-1 0,1 0 0,-1 0 0,0-1 0,0 1 0,1 0 0,-1-1 0,0 0 0,0 1 0,0-1 0,0 0 0,0 0 0,0 0 0,0 0 0,0 0 0,0-1 0,0 1 0,-1-1 0,1 1 0,1-2 0,6-5 0,-1 0 0,-1-1 0,1 0 0,-1 0 0,-1 0 0,10-18 0,24-65 0,-32 70 0,0 1 0,2 0 0,0 0 0,17-23 0,-26 42 0,0 0 0,0 0 0,0 1 0,1-1 0,-1 0 0,0 1 0,1-1 0,-1 1 0,1-1 0,0 1 0,0 0 0,-1 0 0,1 0 0,0 0 0,0 0 0,0 0 0,0 0 0,0 1 0,0-1 0,0 1 0,1-1 0,-1 1 0,0 0 0,0 0 0,0 0 0,0 0 0,0 0 0,1 0 0,-1 1 0,0-1 0,0 1 0,0 0 0,0-1 0,0 1 0,0 0 0,0 0 0,0 0 0,-1 0 0,1 1 0,0-1 0,-1 0 0,1 1 0,0-1 0,-1 1 0,0 0 0,1-1 0,-1 1 0,2 3 0,29 39 0,-20-25 0,2-1 0,0 0 0,1-1 0,25 22 0,-34-35 0,0 1 0,0-2 0,0 1 0,0-1 0,1 1 0,-1-2 0,1 1 0,0-1 0,-1 0 0,1 0 0,0-1 0,0 0 0,0 0 0,1-1 0,-1 0 0,0 0 0,0-1 0,13-2 0,-10 1 0,0-1 0,0 0 0,0 0 0,0-2 0,-1 1 0,0-1 0,0 0 0,0-1 0,0 0 0,-1 0 0,0-1 0,0 0 0,-1-1 0,0 1 0,0-1 0,0-1 0,-1 1 0,-1-1 0,0 0 0,0-1 0,0 1 0,-1-1 0,4-16 0,-7 25 0,-1-1 0,1 0 0,-1 0 0,0 0 0,0 1 0,1-1 0,-1 0 0,0 0 0,-1 0 0,1 0 0,0 1 0,0-1 0,-1 0 0,1 0 0,-1 1 0,0-1 0,1 0 0,-1 1 0,0-1 0,0 0 0,0 1 0,0-1 0,0 1 0,0 0 0,-1-1 0,1 1 0,0 0 0,-1 0 0,1-1 0,-1 1 0,1 1 0,-1-1 0,0 0 0,1 0 0,-1 0 0,0 1 0,1-1 0,-1 1 0,0-1 0,0 1 0,0 0 0,-2 0 0,-1 0 0,-1 0 0,1 0 0,0 0 0,-1 1 0,1 0 0,-1 0 0,1 0 0,0 1 0,0 0 0,0 0 0,0 0 0,0 1 0,-6 3 0,5-1 0,1 0 0,0 0 0,0 0 0,0 1 0,1-1 0,0 1 0,0 0 0,0 0 0,1 1 0,0-1 0,0 1 0,1 0 0,0 0 0,0-1 0,0 1 0,1 0 0,0 1 0,0-1 0,1 0 0,0 0 0,1 8 0,-1-13 0,1 0 0,0 0 0,-1 0 0,1 0 0,0 0 0,0 0 0,0 0 0,1 0 0,-1 0 0,0 0 0,1-1 0,-1 1 0,1-1 0,0 1 0,-1-1 0,1 1 0,0-1 0,0 0 0,3 1 0,-1 0 0,0 0 0,1-1 0,-1 0 0,0 0 0,1-1 0,-1 1 0,1-1 0,-1 0 0,7 0 0,-3-1 0,0 0 0,-1 0 0,1-1 0,0 0 0,-1 0 0,1-1 0,-1 0 0,0 0 0,0-1 0,11-8 0,-5-3 0,-11 12 0,0 1 0,-1-1 0,1 1 0,0 0 0,1-1 0,-1 1 0,0 0 0,1 0 0,4-3 0,1 42 0,-7-31 0,0-1 0,0 1 0,1-1 0,0 0 0,0 0 0,0 0 0,0 0 0,1 0 0,0 0 0,0 0 0,1-1 0,-1 0 0,1 0 0,0 0 0,7 6 0,-7-7 0,0-1 0,0 0 0,0 1 0,1-2 0,-1 1 0,1 0 0,-1-1 0,1 0 0,-1 0 0,1-1 0,0 1 0,-1-1 0,1 0 0,0 0 0,-1 0 0,1-1 0,0 1 0,-1-1 0,6-2 0,-1 0 0,0-1 0,0 0 0,-1-1 0,1 0 0,-1 0 0,0 0 0,-1-1 0,1-1 0,-1 1 0,0-1 0,-1 0 0,0-1 0,0 1 0,0-1 0,-1 0 0,0-1 0,-1 1 0,5-12 0,1-7 0,0-1 0,-2 1 0,-1-1 0,7-54 0,-12 68 0,4-54 0,-6 62 0,0 0 0,0 1 0,-1-1 0,0 0 0,0 1 0,0-1 0,0 0 0,-5-9 0,6 14 0,0 1 0,0 0 0,-1 0 0,1-1 0,0 1 0,0 0 0,0-1 0,0 1 0,0 0 0,0 0 0,-1 0 0,1-1 0,0 1 0,0 0 0,0 0 0,-1 0 0,1-1 0,0 1 0,0 0 0,-1 0 0,1 0 0,0 0 0,0 0 0,-1-1 0,1 1 0,0 0 0,-1 0 0,1 0 0,0 0 0,0 0 0,-1 0 0,1 0 0,0 0 0,-1 0 0,1 0 0,0 0 0,-1 0 0,1 0 0,0 0 0,0 1 0,-1-1 0,1 0 0,0 0 0,0 0 0,-1 0 0,1 0 0,0 1 0,0-1 0,-1 0 0,1 0 0,0 0 0,0 1 0,0-1 0,-1 1 0,-8 16 0,1 10 0,2 1 0,1 1 0,1-1 0,2 1 0,0 0 0,2-1 0,5 44 0,-2-54 0,0 1 0,1-1 0,0 0 0,2 0 0,0 0 0,1-1 0,1 0 0,0 0 0,2-1 0,17 25 0,-26-39 0,0-1 0,0 0 0,-1 0 0,1 0 0,0 0 0,0 0 0,0 0 0,1 0 0,-1 0 0,0 0 0,0-1 0,0 1 0,1 0 0,-1-1 0,0 1 0,1-1 0,-1 1 0,0-1 0,3 1 0,-3-2 0,-1 1 0,1 0 0,0-1 0,-1 1 0,1-1 0,0 1 0,-1-1 0,1 1 0,-1-1 0,1 1 0,-1-1 0,1 0 0,-1 1 0,0-1 0,1 0 0,-1 0 0,0 1 0,1-1 0,-1 0 0,0 0 0,0 1 0,0-1 0,1 0 0,-1-1 0,1-7 0,-1-1 0,0 1 0,0-1 0,-2-9 0,-5-26 0,4 28 0,0 0 0,1 0 0,1-1 0,0 1 0,1-1 0,4-22 0,-3 37 0,-1 1 0,1-1 0,0 1 0,0 0 0,1-1 0,-1 1 0,0 0 0,1 0 0,-1 0 0,1 0 0,0 0 0,0 0 0,-1 0 0,1 1 0,1-1 0,-1 1 0,0-1 0,0 1 0,0 0 0,1 0 0,-1 0 0,1 0 0,-1 0 0,1 1 0,-1-1 0,1 1 0,-1-1 0,1 1 0,-1 0 0,1 0 0,0 0 0,3 1 0,3 0 0,-1 0 0,0 0 0,0 1 0,0 0 0,0 1 0,0-1 0,0 2 0,-1-1 0,8 5 0,-6-2 0,-1 1 0,0 0 0,0 0 0,-1 1 0,0 0 0,0 0 0,-1 0 0,0 1 0,0 0 0,-1 1 0,0-1 0,-1 1 0,0 0 0,0 0 0,-1 0 0,-1 0 0,1 1 0,-2-1 0,1 1 0,-1 19 0,-1-28 0,0 0 0,0 0 0,0 1 0,0-1 0,0 0 0,-1 0 0,1 0 0,-1 1 0,1-1 0,-1 0 0,0 0 0,1 0 0,-1 0 0,0 0 0,-1 0 0,1-1 0,0 1 0,0 0 0,-1 0 0,1-1 0,-1 1 0,0-1 0,1 1 0,-1-1 0,0 0 0,0 0 0,0 0 0,0 0 0,0 0 0,0 0 0,0 0 0,0-1 0,0 1 0,-3 0 0,2-1 0,1-1 0,-1 1 0,0 0 0,1-1 0,-1 0 0,1 0 0,-1 0 0,1 0 0,-1 0 0,1 0 0,0 0 0,0-1 0,0 1 0,-1-1 0,1 0 0,1 1 0,-1-1 0,0 0 0,0 0 0,1 0 0,-1-1 0,1 1 0,0 0 0,-1 0 0,1-1 0,0 1 0,0-1 0,0-4 0,-3-7 15,1 0 0,0-1 0,1 1 0,1-1 0,0 0 0,1 1 0,3-20 0,-2 25-139,0-1 0,1 0 1,1 1-1,0 0 0,0-1 0,1 1 1,0 0-1,0 0 0,1 1 0,0 0 1,11-14-1,4 2-6702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5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685 730 24575,'-24'-8'0,"-5"-1"0,0-1 0,1-1 0,0-1 0,-34-22 0,26 10 0,1-3 0,2 0 0,0-3 0,2 0 0,1-2 0,2-2 0,1 0 0,2-2 0,1 0 0,2-2 0,2 0 0,1-2 0,-20-61 0,27 60 0,8 25 0,-1 0 0,-10-22 0,8 30 0,2 13 0,0 18 0,4-21 0,-14 140 0,4 182 0,11-279 0,-1-15 0,0-18 0,0-1 0,1 1 0,0 0 0,1-1 0,1 1 0,0 0 0,0-1 0,1 0 0,6 17 0,-7-25 0,-1-1 0,0 0 0,1 0 0,-1 0 0,1 0 0,0 0 0,0 0 0,0-1 0,0 1 0,0-1 0,0 1 0,0-1 0,0 0 0,1 0 0,-1 0 0,1 0 0,-1 0 0,0 0 0,1-1 0,-1 1 0,1-1 0,0 0 0,-1 1 0,1-1 0,-1 0 0,1-1 0,-1 1 0,1 0 0,-1-1 0,5-1 0,7-2 0,-1 0 0,0-2 0,0 1 0,17-11 0,210-135 0,-152 92 0,161-81 0,-200 121-1365,-16 10-5461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24575,'9'-5'0,"12"-5"0,7-2 0,-2 2-8191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0 24575,'5'27'0,"1"22"0,4 21 0,0 11 0,-1 6 0,-2 1 0,-12 4 0,-9-1 0,-11-3 0,-15-6 0,-9-10 0,-1-11 0,-1-12 0,9-10 0,6-12 0,10-10-8191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30 24575,'0'-1'0,"1"0"0,0-1 0,-1 1 0,1 0 0,-1-1 0,1 1 0,-1 0 0,0-1 0,0 1 0,1 0 0,-1-1 0,0 1 0,0-3 0,0 4 0,-1-1 0,1 1 0,0-1 0,0 1 0,0-1 0,-1 1 0,1 0 0,0-1 0,-1 1 0,1 0 0,0-1 0,-1 1 0,1 0 0,0-1 0,-1 1 0,1 0 0,-1-1 0,1 1 0,0 0 0,-1 0 0,1 0 0,-1-1 0,1 1 0,-1 0 0,0 0 0,-2 0 0,0 0 0,-1 0 0,1 0 0,0 1 0,0-1 0,0 1 0,0 0 0,0 0 0,0 0 0,-5 3 0,-24 12 0,-59 41 0,76-47 0,1 2 0,1-1 0,0 1 0,0 1 0,1 1 0,-11 15 0,21-26 0,0 0 0,1-1 0,-1 1 0,1 0 0,-1 0 0,1 0 0,0 0 0,0 1 0,0-1 0,1 0 0,-1 0 0,1 1 0,0-1 0,0 0 0,0 7 0,1-8 0,0 1 0,0-1 0,0 0 0,0 0 0,0 0 0,1 0 0,-1 0 0,0 0 0,1 0 0,0 0 0,-1 0 0,1-1 0,0 1 0,0-1 0,0 1 0,0-1 0,0 0 0,0 0 0,0 0 0,1 0 0,-1 0 0,3 1 0,19 4 0,1-1 0,0-1 0,0-1 0,0-2 0,45-1 0,-7 0 0,-63 0 0,38 4 0,-38-4 0,1 0 0,-1 0 0,1 0 0,-1 0 0,1 0 0,-1 0 0,1 0 0,-1 1 0,1-1 0,-1 0 0,1 0 0,-1 0 0,1 1 0,-1-1 0,0 0 0,1 1 0,-1-1 0,1 0 0,-1 1 0,0-1 0,1 1 0,-1-1 0,0 0 0,0 1 0,1-1 0,-1 1 0,0-1 0,0 1 0,0-1 0,1 1 0,-1-1 0,0 1 0,0-1 0,0 1 0,0-1 0,0 1 0,0-1 0,0 1 0,0-1 0,0 1 0,0-1 0,0 1 0,-1-1 0,1 1 0,0-1 0,0 1 0,0-1 0,-1 1 0,1-1 0,0 1 0,-1-1 0,1 0 0,0 1 0,-1-1 0,1 1 0,0-1 0,-1 0 0,1 1 0,-1-1 0,1 0 0,-1 0 0,0 1 0,-7 6 0,-1 0 0,0-1 0,-1 0 0,1 0 0,-1-1 0,-17 6 0,-71 20 0,35-12 0,14 0-1365,39-14-5461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24575,'0'-12'0,"0"16"0,4 23 0,-2-21 0,0-1 0,1 1 0,-1-1 0,1 0 0,0 0 0,1 0 0,-1-1 0,1 1 0,0-1 0,0 1 0,0-1 0,0-1 0,1 1 0,7 4 0,-10-7 0,1 1 0,0-1 0,-1 0 0,1 1 0,0-2 0,0 1 0,0 0 0,0 0 0,0-1 0,0 0 0,0 1 0,0-1 0,0 0 0,0-1 0,0 1 0,0 0 0,0-1 0,0 0 0,0 0 0,0 0 0,-1 0 0,1 0 0,0 0 0,0-1 0,-1 1 0,1-1 0,-1 0 0,0 0 0,4-3 0,0-2 0,0-1 0,0 0 0,-1 0 0,-1 0 0,1 0 0,-1-1 0,-1 0 0,0 0 0,0 0 0,3-16 0,-2 3 0,2-38 0,-6 71 0,1 0 0,0 0 0,0 0 0,1 1 0,0-1 0,1-1 0,5 14 0,-6-19 0,0-1 0,0 0 0,0 0 0,1 0 0,-1 0 0,1 0 0,0-1 0,0 1 0,5 3 0,-6-5 0,0-1 0,0 1 0,0-1 0,1 0 0,-1 0 0,0 0 0,1 0 0,-1 0 0,1 0 0,-1-1 0,1 1 0,-1-1 0,1 0 0,0 1 0,-1-1 0,1-1 0,4 1 0,-4-1 0,0 0 0,0-1 0,0 1 0,-1 0 0,1-1 0,0 0 0,-1 1 0,1-1 0,-1 0 0,1 0 0,-1-1 0,0 1 0,0 0 0,0-1 0,0 1 0,-1-1 0,1 0 0,-1 0 0,1 1 0,-1-1 0,0 0 0,0 0 0,0 0 0,0-6 0,3-7 0,-1 0 0,-1 0 0,0-20 0,-1 15 0,-1 19 0,-1 4 0,0 33 0,40 272 0,-2-22 0,-34-209 0,-3-76 0,0-1 0,0 1 0,0 0 0,0 0 0,0 0 0,-1 0 0,1 0 0,0 0 0,0 0 0,0 0 0,0-1 0,0 1 0,0 0 0,0 0 0,0 0 0,0 0 0,0 0 0,0 0 0,0 0 0,-1 0 0,1 0 0,0 0 0,0 0 0,0 0 0,0 0 0,0-1 0,0 1 0,0 0 0,-1 0 0,1 0 0,0 0 0,0 0 0,0 0 0,0 0 0,0 0 0,0 0 0,0 0 0,-1 1 0,1-1 0,0 0 0,0 0 0,0 0 0,0 0 0,0 0 0,0 0 0,0 0 0,-1 0 0,1 0 0,0 0 0,0 0 0,0 0 0,0 0 0,-5-14 0,-13-85 0,5-1 0,0-183 0,13 267 0,5-74 0,-5 84 0,1 0 0,0 0 0,0 1 0,1-1 0,0 0 0,0 1 0,0-1 0,1 1 0,-1 0 0,1 0 0,1 0 0,3-5 0,-7 9 0,1 0 0,0 0 0,0 1 0,-1-1 0,1 0 0,0 0 0,0 1 0,0-1 0,0 0 0,0 1 0,0-1 0,0 1 0,0-1 0,0 1 0,0-1 0,0 1 0,0 0 0,1 0 0,-1 0 0,0-1 0,0 1 0,0 0 0,0 0 0,0 1 0,1-1 0,-1 0 0,0 0 0,1 1 0,0 0 0,0 0 0,-1 1 0,1-1 0,0 1 0,-1-1 0,0 1 0,1-1 0,-1 1 0,0 0 0,0 0 0,0 0 0,0 0 0,2 3 0,1 7 0,-1 0 0,1 0 0,2 23 0,-5-19 0,0 0 0,-1 0 0,-2 23 0,1-33 0,0 0 0,0 0 0,0 0 0,-1-1 0,0 1 0,0 0 0,-1-1 0,1 1 0,-1-1 0,0 0 0,0 0 0,-6 6 0,9-11 0,0 0 0,0-1 0,0 1 0,0 0 0,0 0 0,0 0 0,0-1 0,0 1 0,0 0 0,0 0 0,0 0 0,0-1 0,0 1 0,0 0 0,0 0 0,0 0 0,-1-1 0,1 1 0,0 0 0,0 0 0,0 0 0,0 0 0,0-1 0,-1 1 0,1 0 0,0 0 0,0 0 0,0 0 0,-1 0 0,1 0 0,0 0 0,0 0 0,0 0 0,-1-1 0,1 1 0,0 0 0,0 0 0,0 0 0,-1 0 0,1 0 0,0 0 0,0 0 0,0 0 0,-1 1 0,1-1 0,0 0 0,0 0 0,0 0 0,-1 0 0,1 0 0,0 0 0,0 0 0,-1 1 0,6-23 0,9-15 0,33-61 0,2-4 0,-49 100 0,1-1 0,0 1 0,0 0 0,0 0 0,0 0 0,0 0 0,0 0 0,1 0 0,-1 0 0,1 0 0,-1 1 0,1-1 0,3-2 0,-5 4 0,1-1 0,-1 1 0,1 0 0,-1 0 0,1 0 0,-1 0 0,1 0 0,-1 0 0,1 0 0,-1 0 0,1 0 0,-1 0 0,1 0 0,-1 1 0,1-1 0,-1 0 0,1 0 0,-1 0 0,0 1 0,1-1 0,-1 0 0,1 0 0,0 1 0,12 18 0,3 20 0,-2 0 0,-2 1 0,-1 0 0,9 69 0,-7-33 0,-2-13 0,-8-37 0,1 0 0,2 0 0,13 37 0,-19-63 0,0 0 0,0 0 0,0 1 0,0-1 0,0 0 0,0 0 0,0 1 0,0-1 0,0 0 0,0 0 0,0 1 0,0-1 0,0 0 0,0 0 0,1 1 0,-1-1 0,0 0 0,0 0 0,0 0 0,0 1 0,0-1 0,1 0 0,-1 0 0,0 0 0,0 0 0,0 1 0,1-1 0,-1 0 0,0 0 0,0 0 0,1 0 0,-1 0 0,0 0 0,0 0 0,1 0 0,-1 0 0,0 0 0,0 0 0,1 0 0,-1 0 0,0 0 0,4-12 0,-3-22 0,-22-144 0,-3-49 0,24 223 0,0-1 0,1 0 0,-1 1 0,1-1 0,0 1 0,0-1 0,1 1 0,-1-1 0,1 1 0,0 0 0,3-5 0,-5 8 0,1 0 0,0 0 0,0 0 0,0 0 0,0 0 0,0 0 0,0 0 0,0 0 0,0 1 0,0-1 0,0 0 0,0 1 0,0-1 0,0 1 0,1-1 0,-1 1 0,0-1 0,0 1 0,1 0 0,-1 0 0,0 0 0,1-1 0,-1 1 0,0 1 0,0-1 0,1 0 0,-1 0 0,0 0 0,1 1 0,-1-1 0,0 0 0,0 1 0,0-1 0,1 1 0,-1 0 0,0-1 0,0 1 0,0 0 0,0 0 0,0 0 0,0 0 0,0-1 0,1 3 0,1 0 0,0 1 0,0 0 0,0 0 0,0 0 0,-1 0 0,1 0 0,-1 0 0,0 1 0,0-1 0,-1 1 0,1-1 0,-1 1 0,0 0 0,0-1 0,-1 1 0,1 6 0,-1-4 0,0 0 0,0 0 0,-1 0 0,0-1 0,0 1 0,-1 0 0,0-1 0,0 1 0,0-1 0,-6 11 0,29-45 0,2 0 0,33-30 0,39-46 0,-79 79 0,-16 25 0,-4 7 0,-8 15 0,-14 34 0,24-50 0,0 1 0,-1-1 0,2 1 0,-1 0 0,1-1 0,0 1 0,1 0 0,-1 0 0,1 0 0,2 11 0,-2-16 0,1 0 0,0 0 0,-1 1 0,1-1 0,0 0 0,0 0 0,0 0 0,1 0 0,-1-1 0,0 1 0,1 0 0,-1 0 0,1-1 0,0 1 0,-1-1 0,1 0 0,0 1 0,0-1 0,0 0 0,0 0 0,0 0 0,0 0 0,0 0 0,0-1 0,1 1 0,-1-1 0,0 1 0,0-1 0,0 0 0,1 0 0,-1 0 0,0 0 0,0 0 0,1-1 0,-1 1 0,4-2 0,0 1 0,-1 0 0,1-1 0,-1 1 0,1-1 0,-1-1 0,0 1 0,0-1 0,0 0 0,0 0 0,-1 0 0,1-1 0,-1 0 0,7-7 0,-6 3 0,0-1 0,0 0 0,-1 0 0,0-1 0,-1 0 0,0 1 0,0-1 0,-1 0 0,0 0 0,-1 0 0,0-18 0,-1 23 0,-1 0 0,1 0 0,-1 0 0,0 1 0,0-1 0,0 0 0,-1 0 0,1 1 0,-1-1 0,0 1 0,-5-7 0,5 8 0,0 1 0,0-1 0,-1 1 0,1 0 0,-1 0 0,0 0 0,1 0 0,-1 0 0,0 1 0,0-1 0,0 1 0,0 0 0,0-1 0,0 2 0,-1-1 0,1 0 0,0 1 0,-6-1 0,5 1 0,0 0 0,0 1 0,0 0 0,0 0 0,0 0 0,0 0 0,0 0 0,1 1 0,-1 0 0,1 0 0,-1 0 0,1 0 0,-1 0 0,-4 5 0,7-6 0,0 0 0,1 0 0,-1 0 0,0-1 0,0 1 0,1 0 0,-1 0 0,0 0 0,1 0 0,-1 0 0,1 1 0,-1-1 0,1 0 0,0 0 0,0 0 0,-1 0 0,1 0 0,0 1 0,0-1 0,0 2 0,1-2 0,-1 1 0,1-1 0,0 0 0,0 1 0,0-1 0,0 0 0,0 0 0,0 1 0,0-1 0,0 0 0,0 0 0,0 0 0,1-1 0,-1 1 0,0 0 0,1 0 0,-1-1 0,0 1 0,1-1 0,2 2 0,4 0 0,0 0 0,0-1 0,0 1 0,0-1 0,0-1 0,0 0 0,0 0 0,0 0 0,1-1 0,-1 0 0,0-1 0,-1 0 0,1 0 0,0-1 0,0 0 0,-1 0 0,0-1 0,9-5 0,-3 2 0,-1-2 0,0 0 0,0 0 0,-1-2 0,0 1 0,0-1 0,-2 0 0,17-24 0,-23 33 0,0 9 0,-1 21 0,0-5 0,0-17 0,0-1 0,1 1 0,-1-1 0,1 0 0,1 1 0,-1-2 0,1 1 0,-1 0 0,1-1 0,1 1 0,-1-1 0,1 0 0,-1-1 0,7 4 0,-5-3 0,-1 1 0,1-1 0,-1 1 0,0 0 0,0 1 0,0-1 0,-1 1 0,5 7 0,-8-11-3,-1-1-1,1 0 0,-1 0 1,0 1-1,1-1 0,-1 0 1,0 0-1,0 1 0,1-1 1,-1 0-1,0 1 0,0-1 1,-1 0-1,1 0 0,0 1 1,0-1-1,-1 0 0,1 0 1,0 1-1,-1-1 0,-1 2 1,1 0 23,-1-1 0,0 1 0,0-1 0,0 0 0,-1 0 0,1 0 0,0 0 0,-1 0 0,-2 1 0,-3 2-268,0-1 1,0-1-1,0 1 1,0-1-1,-14 3 1,10-5-6579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33 122 24575,'-2'1'0,"0"0"0,0 0 0,-1 0 0,2 1 0,-1-1 0,0 1 0,0-1 0,0 1 0,1 0 0,-1 0 0,1 0 0,-1 0 0,1 0 0,0 0 0,0 0 0,0 0 0,0 0 0,0 1 0,0-1 0,1 0 0,-1 0 0,1 1 0,0-1 0,-1 1 0,1-1 0,0 0 0,0 1 0,1-1 0,-1 1 0,0-1 0,1 0 0,0 1 0,-1-1 0,1 0 0,0 0 0,0 1 0,0-1 0,0 0 0,1 0 0,-1 0 0,1 0 0,-1-1 0,1 1 0,-1 0 0,1-1 0,0 1 0,0-1 0,0 1 0,0-1 0,0 0 0,0 0 0,0 0 0,1 0 0,-1 0 0,0 0 0,0-1 0,1 1 0,-1-1 0,1 1 0,-1-1 0,0 0 0,1 0 0,-1 0 0,1 0 0,-1-1 0,0 1 0,1-1 0,2 0 0,-3 0 0,1-1 0,-1 1 0,0 0 0,0-1 0,1 0 0,-1 1 0,0-1 0,0 0 0,-1 0 0,1 0 0,0 0 0,-1-1 0,1 1 0,-1 0 0,0-1 0,1 1 0,-1-1 0,0 1 0,-1-1 0,1 1 0,0-1 0,-1 0 0,1-4 0,1-8 0,-1 1 0,-1-29 0,-1 34 0,0 0 0,0 0 0,-1 1 0,-1-1 0,-5-13 0,7 19 0,0 1 0,-1-1 0,1 1 0,0 0 0,-1 0 0,0 0 0,1 0 0,-1 0 0,0 0 0,-3-3 0,4 5 0,0-1 0,-1 1 0,1-1 0,0 1 0,0-1 0,0 1 0,0 0 0,0-1 0,0 1 0,-1 0 0,1 0 0,0 0 0,0 0 0,0 0 0,0 0 0,-1 1 0,1-1 0,0 0 0,0 0 0,0 1 0,0-1 0,0 1 0,0-1 0,-2 2 0,0 0 0,0 1 0,0-1 0,0 1 0,1 0 0,-1-1 0,1 1 0,0 0 0,0 1 0,0-1 0,0 0 0,1 1 0,-1-1 0,1 1 0,0-1 0,0 1 0,0-1 0,0 1 0,1 0 0,-1 6 0,1-3 0,-1 0 0,1 1 0,1-1 0,0 1 0,0-1 0,0 0 0,1 0 0,0 0 0,3 9 0,0-7-72,0-1 1,1 1-1,0-1 0,0 0 0,1 0 0,-1-1 0,2 1 0,-1-2 1,1 1-1,0-1 0,0 0 0,1-1 0,0 0 0,0 0 0,0-1 1,1 0-1,-1-1 0,19 5 0,-3-4-6754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24575,'2'23'0,"1"1"0,1 0 0,13 44 0,-3-14 0,-12-45 0,11 40 0,-12-47 0,0 0 0,0 0 0,0 0 0,0 0 0,0 0 0,0 0 0,0-1 0,0 1 0,1 0 0,-1 0 0,1-1 0,-1 1 0,1-1 0,0 0 0,0 1 0,0-1 0,-1 0 0,4 1 0,-4-2 0,0 0 0,0 1 0,0-1 0,0 0 0,0-1 0,0 1 0,0 0 0,1 0 0,-1 0 0,0-1 0,0 1 0,0 0 0,0-1 0,0 1 0,0-1 0,0 1 0,-1-1 0,1 1 0,0-1 0,0 0 0,0 0 0,0 1 0,-1-1 0,1 0 0,0 0 0,-1 0 0,1 0 0,-1 0 0,1 0 0,-1 0 0,1-1 0,11-35 0,-8 17 0,0-1 0,-2 1 0,0-1 0,-1 0 0,-5-41 0,4 61 0,0-1 0,-1 1 0,0 0 0,1-1 0,-1 1 0,0 0 0,1 0 0,-1 0 0,0 0 0,0 0 0,0 0 0,0 0 0,0 0 0,0 0 0,0 0 0,-1 0 0,1 1 0,0-1 0,0 0 0,-1 1 0,1-1 0,0 1 0,-1-1 0,1 1 0,0 0 0,-1 0 0,1 0 0,0-1 0,-3 2 0,2-2 0,-1 1 0,1-1 0,-1 1 0,1-1 0,0 1 0,-1-1 0,1 0 0,0 0 0,0-1 0,-4-1 0,3-3 0,0 1 0,0-1 0,1 1 0,0-1 0,0 0 0,0 0 0,1 0 0,0 0 0,0-1 0,0-8 0,0-3 0,3 53 0,15 215 0,-9-199 0,2-1 0,30 92 0,-36-135-38,-2-11 130,0-11-1421,-2 15 1239,0-18-6736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24575,'-1'59'0,"0"-26"0,1 0 0,1 0 0,11 62 0,-11-91 0,0-1 0,0 1 0,1-1 0,-1 0 0,1 1 0,0-1 0,-1 0 0,1 0 0,5 5 0,-6-7 0,-1-1 0,1 1 0,-1-1 0,1 1 0,0-1 0,0 1 0,-1-1 0,1 1 0,0-1 0,0 0 0,-1 0 0,1 1 0,0-1 0,0 0 0,0 0 0,0 0 0,-1 0 0,1 0 0,0 0 0,0 0 0,0 0 0,0 0 0,-1 0 0,1-1 0,0 1 0,0 0 0,0-1 0,-1 1 0,1 0 0,0-1 0,-1 1 0,1-1 0,0 1 0,-1-1 0,1 1 0,0-1 0,-1 0 0,1 1 0,-1-1 0,1 0 0,-1 1 0,1-1 0,-1 0 0,0 1 0,1-1 0,-1-1 0,6-9 0,0 0 0,-2-1 0,1 0 0,-1 0 0,-1 0 0,4-23 0,6-22 0,-13 56 0,0 0 0,0 0 0,1 0 0,-1 0 0,0 0 0,1 0 0,-1 0 0,1 0 0,-1 0 0,1 0 0,0 0 0,-1 0 0,1 1 0,0-1 0,-1 0 0,1 0 0,0 1 0,0-1 0,0 1 0,1-2 0,-1 2 0,0 0 0,-1 0 0,1 0 0,0 0 0,0 0 0,0 1 0,0-1 0,0 0 0,-1 0 0,1 0 0,0 1 0,0-1 0,-1 0 0,1 1 0,0-1 0,0 1 0,-1-1 0,1 1 0,0-1 0,0 2 0,6 5 0,-1 0 0,0 0 0,9 17 0,-2-6 0,-9-13 0,0 0 0,1-1 0,-1 1 0,1-1 0,0 0 0,0-1 0,0 1 0,1-1 0,-1 0 0,8 3 0,-11-6 0,0 1 0,-1-1 0,1 0 0,0 1 0,0-1 0,0 0 0,0 0 0,0 0 0,-1 0 0,1-1 0,0 1 0,0 0 0,0-1 0,-1 1 0,1-1 0,0 0 0,0 0 0,-1 1 0,1-1 0,-1 0 0,1 0 0,-1-1 0,1 1 0,-1 0 0,1 0 0,-1-1 0,0 1 0,0-1 0,0 1 0,0-1 0,0 1 0,0-1 0,0 0 0,0 1 0,-1-1 0,1 0 0,-1 0 0,1-2 0,2-4 0,-1-1 0,0 0 0,0 0 0,-1 0 0,0 0 0,-1 0 0,0 0 0,0 0 0,-1 0 0,0 0 0,-1 0 0,0 0 0,0 0 0,-1 1 0,0-1 0,-1 1 0,1-1 0,-10-13 0,8 18 42,5 10-1449,2 5-5419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80 311 24575,'-1'-3'0,"0"1"0,1 0 0,-1-1 0,0 1 0,-1 0 0,1 0 0,0-1 0,-1 1 0,1 0 0,-1 0 0,1 1 0,-1-1 0,0 0 0,0 1 0,0-1 0,0 1 0,0-1 0,0 1 0,-3-2 0,4 3 0,0 0 0,0 0 0,0 0 0,0 0 0,0 0 0,0 0 0,0 0 0,0 0 0,0 0 0,0 0 0,1 0 0,-1 0 0,0 1 0,0-1 0,0 0 0,0 1 0,0-1 0,0 1 0,-1 0 0,0 1 0,1 0 0,-1-1 0,1 1 0,-1 0 0,1 0 0,0 0 0,-1 0 0,1 0 0,0 0 0,0 0 0,0 3 0,-2 3 0,1 0 0,0 0 0,1 0 0,0 0 0,0 0 0,1 0 0,0 0 0,0 0 0,1 0 0,1 9 0,-1-14 0,-1-1 0,1 0 0,-1 0 0,1 1 0,0-1 0,0 0 0,0 0 0,0 0 0,0 0 0,0 0 0,1 0 0,-1 0 0,1-1 0,-1 1 0,1 0 0,0-1 0,0 0 0,-1 1 0,1-1 0,0 0 0,0 0 0,0 0 0,0 0 0,1 0 0,-1 0 0,0 0 0,0-1 0,1 1 0,-1-1 0,0 0 0,0 0 0,1 0 0,-1 0 0,0 0 0,1 0 0,-1 0 0,0-1 0,0 1 0,4-2 0,-3 1 0,0-1 0,1 0 0,-1 1 0,0-1 0,0 0 0,0-1 0,0 1 0,0 0 0,0-1 0,-1 0 0,1 0 0,-1 1 0,0-1 0,0-1 0,0 1 0,0 0 0,0 0 0,-1-1 0,0 1 0,1-1 0,-1 1 0,-1-1 0,2-7 0,1-5 0,-1-1 0,-1 0 0,-1-30 0,2 55 0,0-1 0,0 1 0,1-1 0,0 0 0,0 0 0,1-1 0,-1 1 0,8 9 0,-9-13 0,-1-1 0,1 1 0,0-1 0,0 0 0,0 0 0,0 0 0,0 0 0,0 0 0,0 0 0,1 0 0,-1-1 0,1 1 0,-1-1 0,1 1 0,0-1 0,-1 0 0,1 0 0,0-1 0,0 1 0,0 0 0,0-1 0,0 0 0,-1 0 0,1 0 0,0 0 0,0 0 0,0 0 0,0-1 0,0 1 0,0-1 0,5-2 0,-6 2 0,0-1 0,1 1 0,-1-1 0,0 0 0,1 0 0,-1 0 0,0 0 0,-1 0 0,1-1 0,0 1 0,-1 0 0,1-1 0,-1 0 0,0 1 0,0-1 0,0 0 0,0 1 0,1-5 0,0-6 0,0-1 0,1-24 0,0-4 0,-3 41 0,0 0 0,0 0 0,1 0 0,-1-1 0,0 1 0,1 0 0,-1 0 0,1 0 0,-1 0 0,1 0 0,-1 1 0,1-1 0,0 0 0,-1 0 0,2-1 0,-1 1 0,-1 1 0,1 0 0,-1 0 0,1 0 0,-1 0 0,0 0 0,1 0 0,-1 0 0,1 0 0,-1 0 0,1 0 0,-1 0 0,1 0 0,-1 0 0,0 0 0,1 0 0,-1 0 0,1 1 0,-1-1 0,1 0 0,-1 0 0,0 0 0,1 1 0,-1-1 0,1 1 0,24 30 0,-17-20 0,-5-7 0,1 1 0,-1-1 0,1 0 0,0 0 0,1-1 0,-1 1 0,1-1 0,-1 0 0,11 4 0,-13-6 0,0 0 0,0-1 0,0 1 0,0-1 0,0 0 0,0 0 0,0 1 0,1-1 0,-1-1 0,0 1 0,0 0 0,0 0 0,0-1 0,0 1 0,0-1 0,0 0 0,0 0 0,0 0 0,0 0 0,-1 0 0,1 0 0,0 0 0,0 0 0,-1-1 0,1 1 0,-1-1 0,1 1 0,-1-1 0,2-2 0,2-3 0,-1 0 0,0-1 0,0 1 0,-1-1 0,5-14 0,-5 13 0,1-1 0,0 1 0,7-13 0,-10 21 0,-1 1 0,0 0 0,0-1 0,0 1 0,1 0 0,-1 0 0,0-1 0,0 1 0,1 0 0,-1 0 0,0-1 0,0 1 0,1 0 0,-1 0 0,0 0 0,1-1 0,-1 1 0,0 0 0,1 0 0,-1 0 0,0 0 0,1 0 0,-1 0 0,1 0 0,-1 0 0,0 0 0,1 0 0,-1 0 0,0 0 0,1 0 0,-1 0 0,0 0 0,1 0 0,0 0 0,10 12 0,8 23 0,-18-31 0,5 7 0,-1 0 0,2 0 0,-1 0 0,2-1 0,8 10 0,-14-18 0,0 1 0,0-1 0,0 0 0,1-1 0,-1 1 0,1 0 0,-1-1 0,1 1 0,0-1 0,-1 0 0,1 0 0,3 1 0,-4-2 0,0 0 0,0 0 0,-1 0 0,1 0 0,0 0 0,0 0 0,0-1 0,0 1 0,-1-1 0,1 1 0,0-1 0,0 0 0,-1 1 0,1-1 0,0 0 0,-1 0 0,1 0 0,-1 0 0,1-1 0,-1 1 0,2-2 0,1-2 0,-1 0 0,1 0 0,-1 0 0,0 0 0,0-1 0,-1 0 0,1 1 0,-1-1 0,-1 0 0,1 0 0,-1 0 0,1-10 0,1-12 0,-2-40 0,-1 46 0,-2-56 0,1 68 0,-1 51 0,2 175 0,-1-258 0,0-37 0,2 72 0,-1-1 0,1 1 0,1-1 0,0 1 0,0-1 0,0 1 0,6-12 0,-6 16-97,0 0-1,0 0 1,0 0-1,0 1 1,1-1-1,-1 1 1,1-1-1,0 1 1,-1 0-1,1 0 1,0 0-1,0 1 0,6-3 1,16-5-6729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24575,'2'23'0,"1"0"0,1 0 0,0-1 0,9 24 0,2 10 0,13 51 0,-28-107 0,0 0 0,0 0 0,0 0 0,0 0 0,0 0 0,0 0 0,0 0 0,-1 0 0,1 0 0,0 0 0,0 0 0,0 0 0,0 0 0,0 0 0,0 0 0,0 0 0,0 0 0,0 0 0,0 0 0,0 0 0,0 0 0,0 0 0,-9-17 0,-8-28 0,15 37 0,1 0 0,-1 0 0,1 0 0,0 1 0,1-1 0,0 0 0,0 0 0,1 0 0,0 0 0,2-8 0,-1 10 0,1 0 0,0 0 0,0 0 0,0 1 0,0-1 0,1 1 0,0 0 0,0 0 0,0 0 0,1 1 0,-1-1 0,1 1 0,6-3 0,-3 1 0,0 0 0,0 0 0,1 1 0,0 1 0,0-1 0,1 2 0,-1-1 0,1 1 0,16-3 0,-25 6 0,0 0 0,-1 0 0,1 0 0,0 0 0,0 0 0,0 0 0,0 1 0,0-1 0,-1 0 0,1 0 0,0 1 0,0-1 0,0 0 0,-1 1 0,1-1 0,0 1 0,-1-1 0,1 1 0,0-1 0,-1 1 0,1 0 0,0-1 0,-1 1 0,1 0 0,0 1 0,0 1 0,0-1 0,0 0 0,0 0 0,-1 0 0,1 1 0,-1-1 0,0 0 0,1 3 0,-1 9 0,-1-1 0,-4 22 0,3-20 0,1-5 0,-1 4 0,0 0 0,1 1 0,2 22 0,-1-34 0,1-1 0,-1 1 0,1-1 0,-1 0 0,1 1 0,0-1 0,0 0 0,0 1 0,0-1 0,0 0 0,4 4 0,-4-5 0,0 0 0,0 0 0,0 0 0,0-1 0,0 1 0,0 0 0,1-1 0,-1 1 0,0-1 0,0 1 0,1-1 0,-1 0 0,0 1 0,1-1 0,-1 0 0,1 0 0,-1 0 0,0 0 0,1 0 0,-1 0 0,0-1 0,1 1 0,1-1 0,0 0 0,1-1 0,0 0 0,0 0 0,-1 0 0,1 0 0,-1-1 0,0 1 0,0-1 0,0 0 0,0 0 0,0 0 0,-1 0 0,1-1 0,-1 1 0,0-1 0,0 0 0,0 1 0,0-1 0,-1 0 0,1 0 0,0-4 0,3-12 0,0 1 0,4-39 0,-8 51 0,0-1 0,-1 1 0,0-1 0,-1 1 0,0-1 0,0 1 0,0-1 0,-5-13 0,5 18 0,0 1 0,0 0 0,0 0 0,0 0 0,0 0 0,-1 0 0,1 1 0,0-1 0,-1 0 0,0 1 0,1-1 0,-1 1 0,0-1 0,0 1 0,1 0 0,-1-1 0,0 1 0,0 0 0,-1 1 0,1-1 0,0 0 0,0 0 0,0 1 0,0-1 0,-1 1 0,1 0 0,0 0 0,0 0 0,-1 0 0,1 0 0,0 0 0,0 1 0,-5 0 0,-26 12-1365,3 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7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 24575,'-3'-3'0,"-2"-2"0,0 0 0,0 1 0,0-1 0,-1 1 0,-6-4 0,11 7 0,0 1 0,-1-1 0,1 1 0,0-1 0,0 1 0,0 0 0,0-1 0,-1 1 0,1 0 0,0 0 0,0 0 0,-1 0 0,1 0 0,0 0 0,0 0 0,-1 0 0,1 1 0,0-1 0,0 0 0,0 1 0,0-1 0,-1 1 0,1-1 0,0 1 0,0 0 0,0-1 0,0 1 0,0 0 0,0 0 0,0 0 0,1 0 0,-1-1 0,0 1 0,0 0 0,0 3 0,-3 2 0,1 1 0,1 0 0,-1 0 0,1 0 0,0 0 0,1 1 0,0-1 0,0 0 0,0 1 0,1-1 0,0 1 0,2 11 0,2 7 0,0 0 0,10 32 0,-4-28 0,0 0 0,2 0 0,27 48 0,-32-65 0,1-1 0,0-1 0,0 1 0,2-1 0,-1 0 0,1-1 0,1-1 0,0 1 0,0-2 0,21 13 0,-29-19 0,-1-1 0,1 0 0,0 1 0,0-1 0,-1 0 0,1 0 0,0-1 0,0 1 0,0-1 0,0 1 0,0-1 0,0 0 0,0 0 0,0 0 0,0-1 0,0 1 0,0-1 0,0 0 0,0 1 0,4-3 0,-4 1 0,0 0 0,0 0 0,0-1 0,0 1 0,-1-1 0,1 1 0,-1-1 0,0 0 0,0 0 0,0 0 0,0 0 0,0-1 0,0 1 0,-1 0 0,0-1 0,2-6 0,4-16 0,-2-2 0,-1 1 0,1-53 0,-9-85 0,3 136 0,0 15 0,0 19 0,1 26 0,2 1 0,1-1 0,2 1 0,1-1 0,21 60 0,-20-71 0,1-1 0,1 0 0,1 0 0,1-1 0,0 0 0,1-1 0,1 0 0,24 23 0,-31-34-195,1 0 0,0-1 0,1 0 0,-1 0 0,1 0 0,16 6 0,3-3-6631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5 0,4 8 0,2 5 0,0 5 0,-2 2 0,-1 3 0,-1 0 0,-1-4-8191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24575,'-5'5'0,"-1"5"0,1 11 0,0 10 0,6 4 0,3-3-8191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1 487 24575,'10'24'0,"0"1"0,6 26 0,9 22 0,-25-71 0,1-1 0,-1 1 0,1 0 0,0-1 0,0 1 0,0-1 0,-1 1 0,2-1 0,-1 1 0,0-1 0,0 1 0,0-1 0,1 0 0,-1 0 0,3 2 0,-3-3 0,-1 0 0,1 0 0,-1 0 0,1 0 0,0 0 0,-1 0 0,1 0 0,-1 0 0,1 0 0,0-1 0,-1 1 0,1 0 0,-1 0 0,1-1 0,-1 1 0,1 0 0,0-1 0,-1 1 0,0 0 0,1-1 0,-1 1 0,1-1 0,-1 1 0,1-1 0,-1 1 0,0-1 0,1 1 0,-1-2 0,4-5 0,-1 0 0,0-1 0,0 1 0,0-1 0,1-10 0,4-50 0,-7 52 0,0 0 0,1 1 0,1-1 0,6-18 0,-9 34 0,0-1 0,0 0 0,1 1 0,-1-1 0,0 0 0,1 1 0,-1-1 0,0 1 0,1-1 0,-1 1 0,1-1 0,-1 1 0,1-1 0,-1 1 0,1-1 0,0 1 0,-1-1 0,1 1 0,-1 0 0,1 0 0,0-1 0,-1 1 0,1 0 0,0 0 0,-1 0 0,1-1 0,0 1 0,0 0 0,-1 0 0,1 0 0,0 0 0,-1 0 0,1 1 0,0-1 0,-1 0 0,1 0 0,0 0 0,-1 1 0,1-1 0,0 0 0,-1 0 0,1 1 0,0-1 0,-1 1 0,1-1 0,-1 1 0,1-1 0,-1 1 0,1-1 0,-1 1 0,0-1 0,1 1 0,34 38 0,-25-26 0,-5-7 0,1-1 0,0 1 0,1-1 0,-1 0 0,1-1 0,0 0 0,0 0 0,0 0 0,15 4 0,-20-7 0,0 0 0,1-1 0,-1 1 0,0-1 0,0 0 0,1 0 0,-1 0 0,0 0 0,0 0 0,1 0 0,-1 0 0,0-1 0,0 1 0,1-1 0,-1 0 0,0 0 0,0 0 0,0 0 0,0 0 0,0 0 0,0 0 0,0-1 0,-1 1 0,1-1 0,0 1 0,-1-1 0,1 1 0,-1-1 0,0 0 0,1 0 0,-1 0 0,0 0 0,0 0 0,0 0 0,0 0 0,-1 0 0,1-1 0,0 1 0,-1-3 0,4-14 0,-1 0 0,-1 0 0,-1 0 0,-2-30 0,1-10 0,0 59 0,0 0 0,0 0 0,0-1 0,0 1 0,-1 0 0,1 0 0,0 0 0,0-1 0,0 1 0,0 0 0,0 0 0,0 0 0,0-1 0,0 1 0,0 0 0,0 0 0,0-1 0,0 1 0,0 0 0,0 0 0,0 0 0,0-1 0,0 1 0,0 0 0,0 0 0,0-1 0,1 1 0,-1 0 0,0 0 0,0 0 0,0 0 0,0-1 0,0 1 0,1 0 0,-1 0 0,0 0 0,0 0 0,0-1 0,0 1 0,1 0 0,-1 0 0,0 0 0,0 0 0,0 0 0,1 0 0,-1 0 0,0 0 0,0 0 0,1 0 0,-1 0 0,0 0 0,0 0 0,0 0 0,1 0 0,8 14 0,8 28 0,34 148 0,-50-186 0,0-1 0,-1 0 0,0 0 0,1 0 0,-1 1 0,0-1 0,-1 0 0,1 0 0,-2 6 0,2-9 0,0 1 0,0-1 0,0 0 0,0 0 0,0 0 0,0 0 0,0 0 0,0 1 0,0-1 0,0 0 0,0 0 0,-1 0 0,1 0 0,0 0 0,0 0 0,0 1 0,0-1 0,0 0 0,0 0 0,0 0 0,-1 0 0,1 0 0,0 0 0,0 0 0,0 0 0,0 0 0,0 0 0,-1 0 0,1 0 0,0 0 0,0 0 0,0 0 0,0 0 0,-1 0 0,1 0 0,0 0 0,0 0 0,0 0 0,0 0 0,0 0 0,-1 0 0,1 0 0,0 0 0,0 0 0,0 0 0,0 0 0,0 0 0,-1 0 0,1-1 0,0 1 0,0 0 0,-10-18 0,7 9 0,1 1 0,-1-1 0,1 0 0,1 1 0,0-1 0,0 0 0,1 0 0,0 0 0,0 0 0,1 0 0,3-14 0,-3 20 0,0-1 0,0 1 0,1-1 0,0 1 0,-1-1 0,1 1 0,0 0 0,1 0 0,-1 0 0,0 0 0,1 1 0,0-1 0,0 1 0,0-1 0,0 1 0,0 0 0,0 0 0,0 0 0,1 0 0,-1 1 0,1 0 0,-1-1 0,1 1 0,-1 0 0,1 1 0,0-1 0,0 1 0,-1 0 0,8 0 0,-9 0 0,1 0 0,0 0 0,-1 0 0,0 1 0,1-1 0,-1 1 0,1 0 0,-1-1 0,1 1 0,-1 0 0,0 1 0,0-1 0,0 0 0,0 1 0,0-1 0,0 1 0,0-1 0,2 3 0,2 3 0,-1 0 0,0 1 0,8 14 0,-10-14 0,1-1 0,0 0 0,1 0 0,0-1 0,6 8 0,-9-12 0,0-1 0,0 1 0,1 0 0,-1-1 0,0 1 0,1-1 0,-1 0 0,1 0 0,-1 0 0,1 0 0,0 0 0,-1-1 0,1 1 0,0-1 0,0 0 0,-1 1 0,1-1 0,0-1 0,4 1 0,-2-1 0,-1 0 0,0-1 0,0 1 0,0-1 0,-1 0 0,1 0 0,0 0 0,-1 0 0,1 0 0,-1-1 0,0 0 0,1 0 0,-1 0 0,-1 0 0,1 0 0,0 0 0,-1-1 0,0 1 0,4-7 0,-4 6 0,0-1 0,0 1 0,0-1 0,-1 0 0,1 0 0,-1 1 0,0-1 0,0 0 0,-1 0 0,0 0 0,0 0 0,0 0 0,0 0 0,-1 0 0,1 0 0,-3-7 0,2 10 0,0 0 0,1 0 0,-1 0 0,0 0 0,0 0 0,0 0 0,0 1 0,-1-1 0,1 0 0,0 1 0,-1-1 0,1 1 0,-1 0 0,1-1 0,-1 1 0,0 0 0,1 0 0,-1 0 0,0 0 0,0 0 0,0 1 0,0-1 0,0 0 0,0 1 0,0-1 0,0 1 0,0 0 0,0 0 0,0 0 0,0 0 0,0 0 0,-4 1 0,4-1 0,-1 1 0,1 0 0,-1 0 0,0 0 0,1 0 0,0 1 0,-1-1 0,1 1 0,0-1 0,0 1 0,-1 0 0,1 0 0,1 0 0,-1 0 0,0 0 0,0 0 0,1 0 0,-1 1 0,1-1 0,0 1 0,0-1 0,0 1 0,-1 4 0,1-1 0,0 0 0,1 1 0,0-1 0,1 0 0,-1 0 0,1 0 0,0-1 0,1 1 0,0 0 0,0 0 0,0-1 0,0 1 0,1-1 0,0 1 0,0-1 0,0 0 0,1 0 0,-1 0 0,1-1 0,1 0 0,-1 1 0,0-1 0,10 6 0,-10-7 0,-1 0 0,1-1 0,0 1 0,0-1 0,0 0 0,0 0 0,1 0 0,-1 0 0,0-1 0,1 0 0,-1 0 0,1 0 0,-1 0 0,1-1 0,0 0 0,-1 0 0,1 0 0,0 0 0,-1-1 0,1 0 0,-1 0 0,1 0 0,-1 0 0,1-1 0,-1 1 0,0-1 0,0 0 0,0-1 0,0 1 0,0-1 0,4-3 0,-4 2 0,-1 0 0,0 0 0,0 0 0,0-1 0,-1 1 0,1-1 0,-1 1 0,0-1 0,0 0 0,-1 0 0,1 0 0,-1 0 0,0 0 0,-1 0 0,1 0 0,-1-5 0,0-1 0,-1 1 0,0 0 0,0 0 0,-1 0 0,0 0 0,-8-19 0,10 28 0,-1 0 0,0 0 0,1 0 0,-1 0 0,1 0 0,-1 0 0,1 0 0,0-1 0,0 1 0,-1 0 0,1 0 0,0-1 0,0 1 0,0 0 0,0 0 0,0 0 0,0-1 0,1 1 0,-1 0 0,0 0 0,1 0 0,-1-1 0,1 1 0,-1 0 0,1 0 0,-1 0 0,1 0 0,1-1 0,1 0 0,0 1 0,-1-1 0,1 1 0,0 0 0,0 0 0,1 0 0,-1 1 0,0-1 0,6 0 0,-7 1 0,0 0 0,0 0 0,0-1 0,0 1 0,0 1 0,-1-1 0,1 0 0,0 0 0,0 1 0,0-1 0,0 1 0,0 0 0,0-1 0,-1 1 0,1 0 0,0 0 0,-1 0 0,1 0 0,-1 1 0,1-1 0,-1 0 0,1 1 0,-1-1 0,0 1 0,3 2 0,0 4 0,0 0 0,-1 0 0,0 1 0,4 14 0,-5-14 0,1-1 0,0 1 0,0-1 0,4 8 0,-5-14 0,-1 1 0,0-1 0,1 0 0,0 0 0,-1 0 0,1 0 0,0 0 0,0 0 0,0 0 0,0-1 0,0 1 0,0-1 0,1 0 0,-1 1 0,1-1 0,4 1 0,-6-1 0,1-1 0,0 0 0,0 0 0,0 0 0,0-1 0,0 1 0,0 0 0,-1-1 0,1 1 0,0-1 0,0 1 0,0-1 0,-1 0 0,1 0 0,0 0 0,-1 0 0,1 0 0,1-2 0,2-1 0,0-1 0,-1-1 0,1 1 0,-1-1 0,0 0 0,-1 0 0,1 0 0,-1 0 0,0 0 0,-1-1 0,3-8 0,1-25 0,-6 31 0,1-1 0,1 1 0,-1 0 0,1 0 0,1 0 0,4-11 0,-6 18 0,0 1 0,0 0 0,-1-1 0,1 1 0,0 0 0,0 0 0,1 0 0,-1 0 0,0 0 0,0 0 0,0 0 0,1 0 0,-1 0 0,0 0 0,1 1 0,-1-1 0,3 0 0,-2 1 0,1-1 0,-1 1 0,1 0 0,-1 0 0,1 0 0,-1 1 0,1-1 0,-1 1 0,1-1 0,-1 1 0,1 0 0,-1 0 0,5 2 0,4 4 0,0 1 0,-1 0 0,1 1 0,14 16 0,-28-31 0,0 1 0,-1 0 0,0 0 0,0 0 0,0 0 0,0 1 0,-10-8 0,12 11 0,1 0 0,0 1 0,0-1 0,0 0 0,0 1 0,-1-1 0,1 1 0,0-1 0,-1 1 0,1 0 0,0 0 0,-1-1 0,1 1 0,-1 0 0,1 0 0,0 0 0,-1 0 0,1 1 0,0-1 0,-1 0 0,1 0 0,0 1 0,-1-1 0,1 1 0,0-1 0,0 1 0,-1 0 0,1 0 0,0-1 0,0 1 0,0 0 0,0 0 0,0 0 0,0 0 0,0 0 0,0 0 0,1 0 0,-1 0 0,0 1 0,0-1 0,0 2 0,-3 3 0,1 1 0,0-1 0,0 1 0,1-1 0,0 1 0,0 0 0,0 0 0,1 0 0,0 0 0,0 0 0,1 0 0,0 0 0,1 8 0,0-12 0,-1 1 0,1-1 0,0 1 0,0-1 0,1 1 0,-1-1 0,1 0 0,-1 0 0,1 0 0,0 0 0,0 0 0,1 0 0,-1 0 0,0 0 0,1-1 0,0 0 0,0 1 0,0-1 0,0 0 0,0 0 0,0-1 0,0 1 0,0-1 0,1 1 0,-1-1 0,1 0 0,3 1 0,0-1 0,-1 0 0,0 0 0,1 0 0,-1 0 0,0-1 0,1 0 0,-1-1 0,1 1 0,-1-1 0,0-1 0,0 1 0,0-1 0,1 0 0,5-3 0,-8 3 0,0-1 0,0 0 0,0 0 0,0 0 0,0 0 0,-1 0 0,0-1 0,1 0 0,-1 0 0,0 0 0,-1 0 0,1 0 0,-1 0 0,0-1 0,0 1 0,0-1 0,-1 1 0,3-10 0,1-29 0,-1-1 0,-2 1 0,-7-86 0,4 118 0,3 41 0,-1 9 0,2 1 0,10 44 0,-11-76 0,16 51 0,-17-56 0,0-1 0,0 0 0,1 1 0,-1-1 0,0 0 0,1 1 0,0-1 0,-1 0 0,1 0 0,0-1 0,0 1 0,0 0 0,0 0 0,0-1 0,0 0 0,1 1 0,-1-1 0,0 0 0,5 2 0,-5-3 0,0 0 0,0 0 0,0 0 0,0-1 0,0 1 0,0 0 0,0-1 0,-1 0 0,1 1 0,0-1 0,0 0 0,-1 0 0,1 0 0,0 0 0,-1 0 0,1 0 0,-1 0 0,1 0 0,-1-1 0,0 1 0,1-1 0,-1 1 0,0-1 0,0 1 0,0-1 0,1-3 0,3-3 0,-1-1 0,-1 1 0,1-1 0,1-10 0,4-29 0,-9 39 0,1-1 0,1 1 0,0-1 0,0 1 0,8-17 0,-10 26 0,0 0 0,0-1 0,1 1 0,-1 0 0,0 0 0,0-1 0,1 1 0,-1 0 0,0 0 0,0 0 0,1 0 0,-1-1 0,0 1 0,1 0 0,-1 0 0,0 0 0,1 0 0,-1 0 0,0 0 0,1 0 0,-1 0 0,0 0 0,0 0 0,1 0 0,-1 0 0,0 0 0,1 0 0,-1 0 0,0 0 0,1 0 0,-1 0 0,0 1 0,1-1 0,-1 0 0,0 0 0,0 0 0,1 1 0,-1-1 0,0 0 0,0 0 0,1 0 0,-1 1 0,0-1 0,0 0 0,0 0 0,0 1 0,1-1 0,-1 0 0,0 1 0,12 16 0,-11-16 0,9 15 0,-4-4 0,2 0 0,0 0 0,0-1 0,13 14 0,-19-24 0,0 1 0,0 0 0,0 0 0,0-1 0,0 1 0,0-1 0,0 1 0,1-1 0,-1 0 0,0 0 0,1 0 0,-1 0 0,1-1 0,-1 1 0,1-1 0,-1 1 0,1-1 0,-1 0 0,1 0 0,0 0 0,-1 0 0,1 0 0,-1-1 0,1 1 0,-1-1 0,1 0 0,-1 0 0,1 0 0,3-2 0,-3 1 0,0 0 0,0 0 0,0 0 0,-1-1 0,1 1 0,-1-1 0,0 1 0,0-1 0,1 0 0,-2 0 0,1 0 0,0 0 0,2-7 0,10-47 0,-13 47 0,1 1 0,0 0 0,0 0 0,6-13 0,-7 21 0,-1 1 0,0 0 0,0-1 0,0 1 0,0 0 0,0-1 0,1 1 0,-1 0 0,0-1 0,0 1 0,0 0 0,1 0 0,-1-1 0,0 1 0,0 0 0,1 0 0,-1 0 0,0-1 0,1 1 0,-1 0 0,0 0 0,0 0 0,1 0 0,-1-1 0,0 1 0,1 0 0,-1 0 0,1 0 0,-1 0 0,0 0 0,1 0 0,-1 0 0,0 0 0,1 0 0,-1 0 0,1 0 0,9 12 0,4 22 0,-13-31 0,3 9 0,0 0 0,1 0 0,10 20 0,-10-28 0,-3-12 0,-3-12 0,0 17 0,0 0 0,0 1 0,0-1 0,0 1 0,0-1 0,-1 1 0,1-1 0,-1 1 0,1 0 0,-1 0 0,0 0 0,0 0 0,0 0 0,0 0 0,0 0 0,0 1 0,-1-1 0,1 1 0,0-1 0,-1 1 0,1 0 0,-1 0 0,0 0 0,1 1 0,-4-2 0,4 2 0,0 0 0,0 1 0,0-1 0,0 0 0,0 1 0,0-1 0,0 1 0,0-1 0,0 1 0,1 0 0,-1 0 0,0 0 0,1 0 0,-1 0 0,0 0 0,1 1 0,-1-1 0,1 0 0,0 1 0,-1-1 0,1 1 0,0-1 0,0 1 0,0 0 0,0 0 0,0-1 0,0 1 0,1 0 0,-1 0 0,1 0 0,-1 0 0,1 0 0,0 0 0,-1 0 0,1 2 0,0 0 0,0-1 0,0 0 0,0 1 0,1-1 0,-1 0 0,1 0 0,0 1 0,0-1 0,0 0 0,0 0 0,0 0 0,1 0 0,0 0 0,-1-1 0,1 1 0,0 0 0,0-1 0,0 1 0,1-1 0,-1 0 0,1 1 0,-1-1 0,1-1 0,0 1 0,-1 0 0,1 0 0,6 1 0,-4 0 0,1-1 0,-1 0 0,1 0 0,-1-1 0,1 1 0,0-1 0,-1 0 0,1-1 0,0 0 0,0 1 0,0-2 0,-1 1 0,1-1 0,0 0 0,6-2 0,-9 2 0,0-1 0,-1 0 0,1 0 0,-1 0 0,1 0 0,-1 0 0,0 0 0,0-1 0,0 1 0,0-1 0,0 1 0,0-1 0,-1 0 0,0 0 0,1 0 0,-1 0 0,0 0 0,0 0 0,-1 0 0,1 0 0,0 0 0,-1-5 0,1-2 0,0 1 0,-1 0 0,-1 0 0,1-1 0,-2 1 0,-2-13 0,-2 7 0,6 15 0,0 0 0,0 0 0,0 0 0,0 0 0,0 0 0,0 0 0,0 0 0,-1 0 0,1-1 0,0 1 0,0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 0 0,-1 1 0,1-1 0,0 1 0,1 0 0,-1-1 0,0 1 0,0-1 0,1 1 0,-1 0 0,0-1 0,1 1 0,0-1 0,-1 0 0,1 1 0,1 1 0,2 3 0,0 0 0,0 0 0,1 0 0,-1 0 0,1-1 0,1 0 0,-1 0 0,12 8 0,-15-12 0,0 0 0,-1 0 0,1 0 0,0-1 0,0 1 0,0 0 0,0-1 0,-1 1 0,1-1 0,0 0 0,0 0 0,0 0 0,0 0 0,0 0 0,0 0 0,0 0 0,0-1 0,0 1 0,0-1 0,0 1 0,-1-1 0,1 0 0,0 0 0,0 0 0,-1 0 0,1 0 0,0 0 0,-1 0 0,1 0 0,-1-1 0,0 1 0,1 0 0,-1-1 0,0 0 0,0 1 0,0-1 0,1-2 0,4-7 0,0 0 0,-1 0 0,0-1 0,-1 1 0,4-20 0,6-18 0,-14 48 0,0 1 0,0-1 0,0 1 0,0 0 0,1-1 0,-1 1 0,0-1 0,0 1 0,0-1 0,0 1 0,1-1 0,-1 1 0,0-1 0,1 1 0,-1 0 0,0-1 0,0 1 0,1 0 0,-1-1 0,1 1 0,-1 0 0,0-1 0,1 1 0,-1 0 0,1 0 0,-1-1 0,1 1 0,-1 0 0,1 0 0,-1 0 0,0 0 0,1 0 0,-1 0 0,1 0 0,-1 0 0,1 0 0,-1 0 0,1 0 0,-1 0 0,1 0 0,-1 0 0,1 0 0,-1 0 0,1 0 0,-1 1 0,1-1 0,-1 0 0,1 0 0,-1 1 0,0-1 0,1 0 0,-1 1 0,0-1 0,1 0 0,-1 1 0,0-1 0,1 0 0,-1 1 0,0-1 0,1 1 0,-1-1 0,0 1 0,0-1 0,0 0 0,0 1 0,1 0 0,20 42 0,-17-33 0,0-2 0,24 45 0,-26-49 0,1 0 0,-1-1 0,1 1 0,0-1 0,0 1 0,0-1 0,1 0 0,-1-1 0,1 1 0,7 4 0,-10-7 0,0 1 0,0-1 0,1 1 0,-1-1 0,0 0 0,0 1 0,0-1 0,0 0 0,0 0 0,1 0 0,-1 0 0,0 0 0,0 0 0,0 0 0,1 0 0,-1-1 0,0 1 0,0 0 0,0-1 0,0 1 0,0-1 0,0 1 0,2-2 0,-2 1 0,1-1 0,0 0 0,-1 1 0,1-1 0,-1 0 0,0 0 0,1 0 0,-1 0 0,0 0 0,0 0 0,0-3 0,3-5 0,-2-1 0,1 1 0,1-21 0,-4 0 0,0 25 0,0-1 0,0 1 0,0 0 0,0-1 0,1 1 0,0 0 0,1 0 0,0 0 0,3-10 0,-5 16 0,1 0 0,-1 0 0,0 0 0,0 0 0,1-1 0,-1 1 0,0 0 0,1 0 0,-1 0 0,0 0 0,1 0 0,-1 0 0,0 0 0,1 0 0,-1 0 0,0 0 0,1 0 0,-1 0 0,0 0 0,1 0 0,-1 1 0,0-1 0,1 0 0,-1 0 0,0 0 0,1 0 0,-1 1 0,0-1 0,0 0 0,1 0 0,-1 0 0,0 1 0,0-1 0,0 0 0,1 1 0,-1-1 0,0 0 0,0 0 0,0 1 0,0-1 0,1 0 0,-1 1 0,0-1 0,0 0 0,0 1 0,10 17 0,-9-17 0,2 6 0,1-1 0,0 0 0,1 0 0,-1 0 0,1 0 0,1-1 0,-1 1 0,1-1 0,0-1 0,0 1 0,0-1 0,0 0 0,8 3 0,-12-6 0,1 0 0,-1 0 0,1-1 0,-1 1 0,1 0 0,0-1 0,-1 0 0,1 0 0,0 1 0,-1-2 0,1 1 0,0 0 0,-1 0 0,1-1 0,-1 0 0,5-1 0,-5 1 0,1-1 0,0 0 0,-1 1 0,1-1 0,-1-1 0,1 1 0,-1 0 0,0-1 0,0 1 0,0-1 0,-1 1 0,1-1 0,0 0 0,-1 0 0,0 0 0,0 0 0,1-3 0,1-4 0,0 0 0,-1 0 0,0 0 0,0-15 0,-1 23 0,-1 0 0,0 0 0,1 0 0,-1 0 0,0 0 0,0 0 0,-1 0 0,1 0 0,0 0 0,-1 0 0,1 0 0,-1 0 0,0 0 0,0 0 0,1 0 0,-1 0 0,-1 0 0,1 0 0,0 1 0,0-1 0,0 1 0,-1-1 0,1 1 0,-1-1 0,0 1 0,1 0 0,-1-1 0,-3 0 0,5 2 0,-1-1 0,1 1 0,-1 0 0,0 0 0,1 0 0,-1 0 0,1 0 0,-1 0 0,0 0 0,1 0 0,-1 1 0,1-1 0,-1 0 0,1 0 0,-1 0 0,0 1 0,1-1 0,-1 0 0,1 1 0,-1-1 0,1 0 0,-1 1 0,1-1 0,0 0 0,-1 1 0,1-1 0,-1 2 0,-8 20 0,4 23 0,6-25 0,0 0 0,1 0 0,1 0 0,1 0 0,9 27 0,42 91 0,-37-99 0,-1 1 0,19 78 0,-35-112 0,0 0 0,0 0 0,0 0 0,-1 0 0,0 0 0,0 0 0,0 1 0,-1-1 0,0 0 0,0 0 0,-3 6 0,3-9 0,0-1 0,-1 1 0,1 0 0,-1-1 0,0 0 0,0 1 0,0-1 0,0 0 0,0 0 0,0 0 0,0 0 0,-1-1 0,1 1 0,0-1 0,-1 1 0,0-1 0,1 0 0,-1 0 0,0 0 0,0 0 0,0 0 0,1-1 0,-1 0 0,0 1 0,-4-1 0,0 0 5,0 0 1,0 0-1,0-1 0,0 0 0,0 0 0,0 0 1,0-1-1,0 0 0,1-1 0,-1 1 1,1-1-1,0 0 0,0-1 0,0 0 0,0 0 1,0 0-1,1 0 0,0-1 0,0 0 0,0 0 1,0-1-1,-4-7 0,3 4-104,1 1 0,0-1 0,1 0 0,0-1 0,1 1 0,-1-1 0,2 0 0,0 0 0,0 0 0,0 0 0,1 0 0,1 0 0,0 0 0,2-19 0,7-16-6727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23 103 24575,'0'8'0,"0"0"0,1 1 0,-1-1 0,2 0 0,-1 0 0,1-1 0,4 12 0,-5-17 0,0 0 0,0 0 0,0-1 0,0 1 0,0-1 0,0 1 0,1-1 0,-1 1 0,1-1 0,-1 0 0,1 0 0,-1 1 0,1-1 0,0 0 0,-1-1 0,1 1 0,0 0 0,0 0 0,0-1 0,0 1 0,0-1 0,0 0 0,-1 1 0,1-1 0,0 0 0,0 0 0,0 0 0,0-1 0,0 1 0,0 0 0,0-1 0,0 1 0,0-1 0,0 1 0,-1-1 0,4-2 0,-2 2 0,0 0 0,0-1 0,0 1 0,0-1 0,0 0 0,-1 0 0,1 0 0,-1 0 0,1-1 0,-1 1 0,0-1 0,1 1 0,-1-1 0,-1 0 0,1 0 0,0 0 0,2-6 0,-2 4 0,-1 0 0,1-1 0,-1 1 0,0-1 0,-1 1 0,1-1 0,-1 0 0,0 1 0,0-1 0,-2-8 0,1 9 0,0 0 0,0 0 0,-1 1 0,1-1 0,-1 0 0,0 1 0,0 0 0,-1-1 0,0 1 0,1 0 0,-7-7 0,6 9 0,1 0 0,0 0 0,-1 0 0,1 0 0,-1 1 0,0-1 0,1 1 0,-1-1 0,0 1 0,0 0 0,0 0 0,0 0 0,0 1 0,0-1 0,0 1 0,0 0 0,0 0 0,0 0 0,-6 0 0,6 1 0,0 0 0,0 0 0,0 0 0,0 1 0,0-1 0,0 0 0,1 1 0,-1 0 0,1 0 0,-1 0 0,1 0 0,-1 0 0,1 0 0,0 1 0,0-1 0,0 1 0,1-1 0,-1 1 0,1 0 0,-1 0 0,1-1 0,0 1 0,0 0 0,0 0 0,0 0 0,1 0 0,-1 7 0,-1-1 0,1 0 0,1 1 0,0-1 0,0 1 0,1-1 0,0 1 0,0-1 0,4 12 0,-2-13 0,0 0 0,1-1 0,0 0 0,0 1 0,0-1 0,1-1 0,0 1 0,0-1 0,1 0 0,0 0 0,0 0 0,0-1 0,1 0 0,-1 0 0,1-1 0,1 0 0,-1 0 0,0 0 0,1-1 0,0 0 0,0-1 0,0 0 0,0 0 0,0 0 0,0-1 0,0-1 0,1 1 0,11-2 0,-18 1-50,0 0-1,0 0 1,0 0-1,0 0 0,0-1 1,0 1-1,1-1 1,-1 1-1,-1-1 1,1 0-1,0 0 0,0 0 1,0 0-1,0 0 1,-1 0-1,1 0 1,0-1-1,-1 1 0,1 0 1,-1-1-1,1 0 1,-1 1-1,0-1 1,0 0-1,0 1 1,1-4-1,-1-7-6775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24575,'3'61'0,"3"-1"0,28 117 0,-27-144 0,-4-133 0,-4 57 0,2-70 0,1 99 0,-1 1 0,2-1 0,0 1 0,0-1 0,1 1 0,6-13 0,-8 22 0,1 0 0,-1 0 0,1 1 0,-1-1 0,1 1 0,0-1 0,1 1 0,-1 0 0,6-4 0,-8 6 0,0 1 0,0-1 0,0 1 0,-1-1 0,1 1 0,0-1 0,0 1 0,0 0 0,0-1 0,0 1 0,0 0 0,0 0 0,-1 0 0,1-1 0,0 1 0,0 0 0,0 0 0,0 1 0,0-1 0,0 0 0,0 0 0,0 0 0,0 1 0,0-1 0,0 0 0,0 1 0,-1-1 0,1 1 0,0-1 0,0 1 0,0-1 0,-1 1 0,1-1 0,0 1 0,-1 0 0,1 0 0,-1-1 0,1 1 0,0 0 0,-1 0 0,0 0 0,1-1 0,-1 1 0,1 0 0,-1 0 0,0 0 0,0 0 0,0 0 0,1 0 0,-1 1 0,0 2 0,1 1 0,-1-1 0,0 0 0,0 0 0,0 0 0,-1 1 0,0-1 0,1 0 0,-1 0 0,-1 0 0,1 0 0,-1 0 0,1 0 0,-1 0 0,0-1 0,0 1 0,-1 0 0,1-1 0,-4 4 0,-2 2 0,0 0 0,0-1 0,-1 0 0,0 0 0,-15 9 0,22-16 0,0 1 0,0-1 0,0 0 0,0 1 0,1-1 0,-1 1 0,0 0 0,1-1 0,-1 1 0,1 0 0,-2 2 0,3-3 0,0 0 0,0 0 0,0 0 0,0 0 0,0 0 0,0-1 0,0 1 0,0 0 0,0 0 0,1 0 0,-1 0 0,0-1 0,1 1 0,-1 0 0,0 0 0,1-1 0,-1 1 0,1 0 0,0-1 0,-1 1 0,1 0 0,-1-1 0,1 1 0,0-1 0,-1 1 0,1-1 0,0 1 0,0-1 0,-1 1 0,1-1 0,1 1 0,33 18 0,-22-12 0,1 1 0,-2 0 0,1 0 0,-1 1 0,0 1 0,-1 0 0,13 14 0,11 23-1365,-21-29-5461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24575,'10'-9'0,"0"0"0,1 0 0,12-8 0,-18 14 0,0 0 0,0 1 0,0-1 0,0 1 0,0 0 0,0 1 0,1-1 0,-1 1 0,1 0 0,6-1 0,-11 2 0,1 1 0,-1-1 0,0 0 0,1 0 0,-1 0 0,1 1 0,-1-1 0,0 1 0,1-1 0,-1 1 0,0-1 0,1 1 0,-1 0 0,0 0 0,0 0 0,0-1 0,0 1 0,0 0 0,0 1 0,0-1 0,1 1 0,0 1 0,0 1 0,0-1 0,-1 1 0,1-1 0,-1 1 0,0-1 0,2 8 0,-2 5 0,1-1 0,-3 30 0,1-44 0,-1 10 0,-1 1 0,0-1 0,-1 0 0,0 0 0,-1 0 0,0 0 0,-1-1 0,0 1 0,0-1 0,-1-1 0,-1 1 0,1-1 0,-9 9 0,15-18 0,-1 0 0,1 0 0,0 0 0,0 0 0,0 0 0,0 1 0,-1-1 0,1 0 0,0 0 0,0 0 0,0 0 0,0 0 0,0 1 0,0-1 0,-1 0 0,1 0 0,0 0 0,0 0 0,0 1 0,0-1 0,0 0 0,0 0 0,0 0 0,0 1 0,0-1 0,0 0 0,0 0 0,0 0 0,0 0 0,0 1 0,0-1 0,0 0 0,0 0 0,0 0 0,0 1 0,0-1 0,0 0 0,0 0 0,0 0 0,1 0 0,-1 1 0,0-1 0,0 0 0,0 0 0,0 0 0,0 0 0,0 1 0,1-1 0,12-2 0,25-11 0,-32 11 0,48-18-1365,-30 9-5461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24575,'82'-5'0,"144"-26"0,-141 12 0,243-64 0,-323 82-118,-3 0 53,-1 1-1,1 0 0,-1 0 1,1-1-1,-1 1 0,0-1 1,1 1-1,-1-1 0,0 0 1,1 1-1,-1-1 0,0 0 1,0 0-1,1 0 1,-1 0-1,0 0 0,0 0 1,1-2-1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21 24575,'-4'-5'0,"2"0"0,7-1 0,6 1 0,7 7 0,4 6 0,-2 7 0,-4 5 0,-4 4 0,-14 2 0,-11 1 0,-12 1 0,-11-5 0,2-6-8191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24575,'-9'18'0,"-8"14"0,-5 7 0,-3 1 0,-2-1 0,8-9 0,17-8 0,12-8 0,9-7 0,6-4 0,4 1 0,-4 5 0,-2 1 0,0 3 0,-3 4 0,-7-1-8191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24575,'0'303'0,"0"-343"0,-1 0 0,2 0 0,7-44 0,-7 73 0,2 0 0,-1 0 0,1 0 0,1 1 0,0-1 0,0 1 0,1 0 0,1 0 0,-1 0 0,2 1 0,-1 0 0,11-11 0,-16 18 0,1 1 0,0-1 0,-1 1 0,1-1 0,0 1 0,0 0 0,0 0 0,0 0 0,0 0 0,4-1 0,-6 1 0,1 1 0,0 0 0,0 0 0,-1 0 0,1 0 0,0 0 0,0 0 0,0 0 0,-1 0 0,1 0 0,0 0 0,0 1 0,0-1 0,-1 0 0,1 0 0,0 1 0,-1-1 0,1 0 0,0 1 0,-1-1 0,2 1 0,-1 1 0,0-1 0,0 1 0,-1 0 0,1-1 0,0 1 0,0-1 0,-1 1 0,0 0 0,1 0 0,-1-1 0,0 1 0,1 0 0,-1 0 0,0 0 0,0-1 0,-1 1 0,1 0 0,0 0 0,-1-1 0,1 1 0,-1 0 0,1 0 0,-1-1 0,-1 4 0,-5 8 0,0 0 0,-16 22 0,-4 6 0,26-39 0,0 0 0,0 1 0,0-1 0,0 0 0,1 0 0,-1 0 0,1 1 0,-1-1 0,1 0 0,0 1 0,0-1 0,0 0 0,0 1 0,0-1 0,0 0 0,1 0 0,-1 1 0,1-1 0,-1 0 0,1 0 0,0 0 0,0 1 0,0-1 0,0 0 0,1 0 0,-1-1 0,0 1 0,1 0 0,1 2 0,6 4 0,0 0 0,1 0 0,0-1 0,16 9 0,-2 0 0,4 3-1365,-4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1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1 786 24575,'0'-94'0,"5"83"0,4 16 0,7 20 0,-15-23 0,44 87 0,-27-51 0,1-1 0,29 41 0,-47-77 0,-1 0 0,1 0 0,0 0 0,-1 0 0,1 0 0,0 0 0,0 0 0,0 0 0,-1-1 0,1 1 0,0 0 0,0 0 0,0-1 0,0 1 0,0-1 0,1 1 0,-1-1 0,0 1 0,0-1 0,0 0 0,0 1 0,0-1 0,1 0 0,-1 0 0,1 0 0,0-1 0,-1 1 0,0-1 0,0 0 0,1 0 0,-1 1 0,0-1 0,0 0 0,0 0 0,0-1 0,0 1 0,0 0 0,0 0 0,0 0 0,-1 0 0,1-1 0,0 1 0,0-2 0,4-10 0,-1 0 0,0 0 0,3-18 0,-6 25 0,30-182 0,-31 187 0,1 1 0,-1-1 0,0 0 0,0 1 0,0-1 0,0 0 0,1 1 0,-1-1 0,0 0 0,1 1 0,-1-1 0,0 0 0,1 1 0,-1-1 0,1 1 0,-1-1 0,1 1 0,-1-1 0,2 0 0,8 5 0,7 23 0,-15-25 0,26 54 0,-16-31 0,1 0 0,2-1 0,20 28 0,-29-45 0,1 0 0,0 0 0,0 0 0,1-1 0,-1 0 0,1 0 0,1-1 0,-1 0 0,1 0 0,0-1 0,0-1 0,0 1 0,13 2 0,-11-3 0,1-2 0,0 1 0,0-1 0,0-1 0,0 0 0,0-1 0,-1 0 0,1-1 0,0 0 0,0-1 0,-1 0 0,0-1 0,0 0 0,0-1 0,0 0 0,-1-1 0,1 0 0,-1-1 0,10-8 0,-10 6 0,0 1 0,-1-1 0,-1-1 0,1 0 0,-2 0 0,1-1 0,-1 0 0,-1 0 0,0 0 0,0-1 0,-2 0 0,1 0 0,-1 0 0,-1-1 0,0 1 0,-1-1 0,1-20 0,-2 30 0,-1 1 0,0 0 0,0 0 0,0-1 0,0 1 0,0 0 0,0 0 0,-1-1 0,1 1 0,-1 0 0,0 0 0,1 0 0,-1 0 0,0 0 0,0 0 0,0 0 0,-1 0 0,1 0 0,0 0 0,-1 1 0,1-1 0,-1 0 0,1 1 0,-1-1 0,0 1 0,0 0 0,0 0 0,0-1 0,0 1 0,0 0 0,0 1 0,0-1 0,0 0 0,0 1 0,0-1 0,-1 1 0,1-1 0,0 1 0,0 0 0,0 0 0,-1 0 0,1 0 0,-2 1 0,-4 0 0,0 1 0,0-1 0,0 1 0,1 1 0,-1 0 0,1 0 0,0 0 0,-1 1 0,1 0 0,-11 9 0,7-3 0,0 0 0,1 1 0,1 1 0,0 0 0,1 0 0,0 0 0,1 1 0,-7 16 0,10-21 0,0 1 0,1 0 0,0 0 0,1 0 0,0 0 0,0 0 0,1 1 0,0-1 0,1 0 0,0 1 0,0-1 0,1 0 0,4 18 0,-4-24 0,0 0 0,0 0 0,0 0 0,0 0 0,1 0 0,0 0 0,-1-1 0,1 1 0,0 0 0,0-1 0,0 1 0,1-1 0,-1 0 0,1 0 0,-1 0 0,1 0 0,0 0 0,0 0 0,0-1 0,-1 1 0,2-1 0,-1 0 0,0 0 0,0 0 0,0 0 0,0-1 0,1 1 0,-1-1 0,0 0 0,0 0 0,1 0 0,-1 0 0,0-1 0,5-1 0,1 1 0,-1-1 0,0-1 0,0 0 0,-1 0 0,1-1 0,0 0 0,-1 0 0,0 0 0,0-1 0,0 0 0,-1-1 0,10-9 0,-2-4 0,0 0 0,-2-1 0,0 0 0,-1-1 0,-1 0 0,-1-1 0,-1 0 0,-1 0 0,5-30 0,-2-5 0,-2-1 0,2-90 0,-10 138 0,-3-115 0,2 114 0,0 0 0,-1 0 0,0 1 0,-1-1 0,0 1 0,-1-1 0,0 1 0,-10-19 0,13 28 0,1 0 0,-1 0 0,0 0 0,0 0 0,1 0 0,-1-1 0,0 2 0,0-1 0,0 0 0,0 0 0,0 0 0,0 0 0,-1 0 0,1 1 0,0-1 0,0 1 0,0-1 0,-1 1 0,1-1 0,0 1 0,-1 0 0,1-1 0,-2 1 0,1 1 0,1-1 0,-1 1 0,1-1 0,0 1 0,-1 0 0,1-1 0,0 1 0,-1 0 0,1 0 0,0 0 0,0 0 0,0 0 0,0 0 0,0 1 0,0-1 0,0 0 0,0 2 0,-4 6 0,0 1 0,1-1 0,0 1 0,1-1 0,-2 12 0,-3 22 0,3 1 0,1 0 0,3 0 0,1 0 0,2 0 0,2 0 0,2 0 0,2-1 0,2 0 0,28 79 0,-30-101 0,2 0 0,0-1 0,1 0 0,0-1 0,2 0 0,0 0 0,2-2 0,19 20 0,-27-30 0,0-1 0,0-1 0,1 1 0,0-1 0,0-1 0,1 1 0,-1-1 0,1-1 0,15 5 0,-16-7 0,-1 1 0,0-2 0,1 1 0,-1-1 0,0 0 0,1-1 0,-1 0 0,0 0 0,1 0 0,-1-1 0,0 0 0,0-1 0,12-5 0,-8 2 0,-1-1 0,0 0 0,0-1 0,0 0 0,-1 0 0,0-1 0,-1 0 0,0-1 0,0 0 0,-1 0 0,-1-1 0,1 0 0,-2 0 0,1 0 0,3-13 0,0-1 0,-1-1 0,-2 0 0,0 0 0,-2 0 0,2-54 0,-6 69 0,0-1 0,-1 1 0,0-1 0,-4-11 0,5 21 0,-1 0 0,1-1 0,-1 1 0,1 0 0,-1-1 0,0 1 0,0 0 0,0 0 0,0 0 0,-1 0 0,1 0 0,-1 0 0,1 0 0,-1 0 0,1 1 0,-1-1 0,0 0 0,0 1 0,0 0 0,0-1 0,0 1 0,0 0 0,0 0 0,0 0 0,-5-1 0,6 2 0,-1 0 0,0 1 0,0-1 0,0 0 0,0 1 0,0 0 0,0-1 0,1 1 0,-1 0 0,0 0 0,1 0 0,-1 0 0,0 0 0,1 0 0,-1 0 0,1 1 0,0-1 0,-1 1 0,1-1 0,0 1 0,0-1 0,0 1 0,0-1 0,0 1 0,0 0 0,0 0 0,1 0 0,-1-1 0,0 5 0,-3 6 0,1 1 0,-4 26 0,5-21 0,1 0 0,0 1 0,2-1 0,0 0 0,0 0 0,2 1 0,1-1 0,0-1 0,1 1 0,1-1 0,7 18 0,-8-26 0,-1 0 0,1-1 0,1 1 0,0-1 0,0 0 0,0 0 0,1-1 0,0 0 0,1 0 0,-1 0 0,1-1 0,1-1 0,-1 1 0,1-1 0,0-1 0,0 1 0,0-1 0,1-1 0,-1 0 0,1 0 0,16 1 0,-21-3 0,1 0 0,-1-1 0,1 0 0,-1 0 0,1 0 0,-1-1 0,1 0 0,-1 0 0,1 0 0,-1-1 0,0 0 0,0 0 0,0 0 0,0-1 0,0 1 0,7-7 0,-6 4 0,0 0 0,-1 0 0,0-1 0,0 0 0,-1 0 0,0 0 0,0-1 0,0 0 0,-1 1 0,0-1 0,2-8 0,0-2 0,0 0 0,-2 0 0,0-1 0,-1 1 0,-1-1 0,-1 0 0,0 0 0,-1 1 0,-6-30 0,3 31 0,0 0 0,-1 0 0,-1 1 0,-11-21 0,15 32 0,0 0 0,0 0 0,0 0 0,-1 0 0,0 1 0,0-1 0,0 1 0,0-1 0,0 1 0,0 0 0,-1 0 0,0 1 0,0-1 0,1 1 0,-1-1 0,-1 1 0,1 1 0,0-1 0,0 1 0,-6-2 0,9 3 0,1 0 0,-1-1 0,1 1 0,-1 0 0,1 0 0,-1 0 0,1 0 0,-1 0 0,1 0 0,-1 0 0,1 0 0,0 0 0,-1 0 0,1 0 0,-1 0 0,1 1 0,-1-1 0,1 0 0,-1 0 0,1 0 0,0 1 0,-1-1 0,1 0 0,-1 0 0,1 1 0,0-1 0,-1 0 0,1 1 0,0-1 0,0 0 0,-1 1 0,1-1 0,0 1 0,0-1 0,-1 0 0,1 1 0,0-1 0,0 1 0,0-1 0,0 1 0,0-1 0,-1 1 0,1-1 0,0 0 0,0 1 0,0-1 0,0 1 0,1-1 0,-1 1 0,0 0 0,1 1 0,-1 0 0,1 0 0,0 0 0,0 0 0,0 0 0,0 0 0,1 0 0,-1-1 0,0 1 0,3 2 0,4 2 0,0 0 0,1 0 0,0-1 0,0 0 0,0 0 0,0-1 0,1 0 0,0-1 0,15 3 0,11 1 0,48 3 0,-54-7 0,-26-3 0,-1 0 0,1 0 0,-1 1 0,1 0 0,-1 0 0,0 0 0,1 0 0,-1 0 0,0 0 0,0 1 0,0 0 0,0-1 0,0 1 0,0 0 0,4 5 0,-5-4 0,0 0 0,0 1 0,0-1 0,-1 0 0,0 1 0,1-1 0,-1 1 0,0-1 0,-1 1 0,1 0 0,-1-1 0,0 1 0,1 0 0,-2 6 0,-8 70 0,6-61 0,0 0 0,2 0 0,0 0 0,1 1 0,2 19 0,-2-37 0,1 0 0,-1 1 0,1-1 0,-1 0 0,1 0 0,0 0 0,0 0 0,0 0 0,0 0 0,0 0 0,0 0 0,1 0 0,-1-1 0,3 3 0,-3-3 0,0 0 0,0-1 0,0 1 0,0-1 0,0 1 0,0-1 0,1 1 0,-1-1 0,0 0 0,0 1 0,1-1 0,-1 0 0,0 0 0,0 0 0,1 0 0,-1 0 0,0 0 0,3-1 0,0 0 0,0-1 0,0 0 0,0 0 0,0 0 0,0 0 0,0 0 0,0-1 0,-1 0 0,1 0 0,-1 0 0,0 0 0,4-5 0,10-15 0,-2-1 0,0 0 0,-1-1 0,-1 0 0,-2-2 0,13-38 0,31-169 0,-55 241 0,0-1 0,1 0 0,0 1 0,0-1 0,0 0 0,1 1 0,4 10 0,23 52 0,-13-40 0,0 0 0,39 47 0,-33-47 0,-1 0 0,16 32 0,-35-59 0,-1 0 0,0 0 0,0 1 0,0-1 0,0 0 0,-1 0 0,1 1 0,0-1 0,-1 0 0,0 1 0,0-1 0,1 1 0,-1-1 0,-1 0 0,1 1 0,0-1 0,-1 0 0,1 1 0,-1-1 0,1 0 0,-1 1 0,-2 2 0,1-2 0,0-1 0,0 1 0,-1 0 0,1-1 0,-1 1 0,0-1 0,0 0 0,0 0 0,0 0 0,0-1 0,0 1 0,-1-1 0,-4 2 0,-7 2 0,-1-2 0,0 1 0,0-2 0,0 0 0,-23-1 0,33-1 20,1-1 0,-1 1 0,0-1 0,1 0 0,-11-4 0,16 5-27,0 0 0,-1 0-1,1 0 1,-1 0 0,1 0 0,-1-1 0,1 1 0,0 0-1,-1 0 1,1-1 0,-1 1 0,1 0 0,0-1-1,-1 1 1,1 0 0,0-1 0,0 1 0,-1 0 0,1-1-1,0 1 1,0-1 0,0 1 0,-1 0 0,1-1 0,0 1-1,0-1 1,0 0 0,0 0-64,1 0-1,-1 0 1,1 0 0,0 0-1,-1 0 1,1 1 0,0-1-1,0 0 1,0 0 0,-1 1-1,1-1 1,0 0 0,0 1-1,0-1 1,0 1 0,0-1-1,2 0 1,20-9-6755</inkml:trace>
  <inkml:trace contextRef="#ctx0" brushRef="#br0" timeOffset="1">2487 289 24575,'0'0'0,"0"0"0,0 0 0,-1-1 0,1 1 0,0 0 0,0 0 0,-1 0 0,1 0 0,0 0 0,0 0 0,-1 0 0,1 0 0,0 0 0,0 0 0,-1 0 0,1 0 0,0 0 0,-1 0 0,1 0 0,0 0 0,0 0 0,-1 0 0,1 0 0,0 0 0,0 0 0,-1 0 0,1 1 0,0-1 0,0 0 0,0 0 0,-1 0 0,1 0 0,0 1 0,0-1 0,0 0 0,-1 0 0,1 0 0,0 1 0,0-1 0,0 0 0,0 0 0,0 1 0,-1-1 0,1 0 0,0 0 0,0 1 0,0-1 0,0 0 0,0 0 0,0 1 0,0-1 0,0 0 0,0 1 0,0-1 0,0 0 0,0 0 0,0 1 0,0-1 0,1 0 0,-1 0 0,0 1 0,-2 23 0,7 53 0,3-1 0,34 139 0,-21-120 0,-11-51 0,-4-18 0,-1-1 0,-1 1 0,2 47 0,-6-70 0,0 0 0,0-1 0,-1 1 0,1 0 0,-1 0 0,1-1 0,-1 1 0,0 0 0,-2 2 0,3-4 0,0 0 0,-1-1 0,1 1 0,-1 0 0,1-1 0,-1 1 0,1-1 0,-1 1 0,0-1 0,1 1 0,-1-1 0,0 1 0,1-1 0,-1 0 0,0 1 0,1-1 0,-1 0 0,0 1 0,0-1 0,1 0 0,-3 0 0,1 0 0,0-1 0,-1 1 0,1-1 0,0 0 0,-1 0 0,1 0 0,0 0 0,0 0 0,0-1 0,0 1 0,0-1 0,0 1 0,0-1 0,0 0 0,1 1 0,-1-1 0,1 0 0,-3-4 0,-4-7 0,0 0 0,1 0 0,0-1 0,-9-26 0,13 31 0,0 1 0,1-1 0,0 0 0,1 0 0,0 0 0,0 0 0,1 0 0,0 0 0,3-14 0,-2 18 0,1 1 0,-1 0 0,1 0 0,0 0 0,1 1 0,-1-1 0,1 0 0,-1 1 0,1 0 0,0-1 0,1 1 0,-1 0 0,0 1 0,1-1 0,0 0 0,-1 1 0,1 0 0,0 0 0,8-3 0,9-2 0,0 0 0,37-6 0,-35 8 0,33-5 0,41-10 0,-88 17 0,0 1 0,-1-2 0,0 1 0,0-1 0,0 0 0,0-1 0,0 0 0,7-6 0,-14 10 0,0 0 0,1 0 0,-1 0 0,0 0 0,-1 0 0,1 0 0,0 0 0,0 0 0,0-1 0,-1 1 0,1 0 0,-1-1 0,2-2 0,-2 4 0,0-1 0,0 0 0,0 1 0,0-1 0,0 1 0,-1-1 0,1 0 0,0 1 0,0-1 0,0 1 0,-1-1 0,1 0 0,0 1 0,0-1 0,-1 1 0,1-1 0,0 1 0,-1-1 0,1 1 0,-1-1 0,1 1 0,-1-1 0,-2 0 0,1-1 0,0 1 0,0 0 0,-1 0 0,1 1 0,-1-1 0,1 0 0,-1 1 0,1-1 0,-1 1 0,1 0 0,-1 0 0,0 0 0,-2 0 0,-5 2 0,-1 1 0,1-1 0,-1 2 0,1-1 0,0 1 0,0 1 0,1 0 0,0 0 0,-1 1 0,2 0 0,-1 0 0,1 1 0,0 1 0,0-1 0,1 1 0,0 0 0,0 1 0,-7 12 0,10-14 0,-1 0 0,1 1 0,0-1 0,1 1 0,0-1 0,0 1 0,1 0 0,0 0 0,0 1 0,1-1 0,0 0 0,1 0 0,-1 1 0,2-1 0,-1 0 0,1 1 0,0-1 0,1 0 0,0 0 0,0 0 0,1 0 0,0 0 0,0-1 0,6 11 0,-5-13 0,0 0 0,0 0 0,1-1 0,-1 0 0,1 1 0,0-1 0,0-1 0,0 1 0,1-1 0,-1 0 0,1 0 0,0-1 0,0 1 0,0-1 0,0-1 0,0 1 0,0-1 0,1 0 0,-1 0 0,12-1 0,-11 0 0,0 0 0,0-1 0,0 0 0,0 0 0,0 0 0,0-1 0,-1 0 0,1-1 0,-1 1 0,1-1 0,-1 0 0,0-1 0,0 0 0,0 0 0,0 0 0,-1 0 0,0-1 0,8-8 0,-5 1 0,-1 1 0,0-1 0,-1 0 0,0-1 0,-1 1 0,0-1 0,4-20 0,-4 10 0,-1 0 0,-2-1 0,1-36 0,-8 13 0,5 45 0,0 1 0,-1-1 0,1 0 0,-1 1 0,1-1 0,-1 0 0,0 1 0,0-1 0,0 1 0,1-1 0,-1 1 0,0 0 0,-1-1 0,1 1 0,0 0 0,0 0 0,-1 0 0,1 0 0,0 0 0,-1 0 0,1 0 0,-1 0 0,-2-1 0,2 2 0,1 1 0,0-1 0,-1 0 0,1 0 0,-1 1 0,1-1 0,0 0 0,0 1 0,-1 0 0,1-1 0,0 1 0,0 0 0,0-1 0,0 1 0,0 0 0,0 0 0,0 0 0,0 0 0,0 0 0,0 0 0,0 0 0,0 0 0,1 1 0,-1-1 0,1 0 0,-1 0 0,1 1 0,-1-1 0,1 0 0,-1 3 0,-10 43 0,10-30 0,0 1 0,1-1 0,0 1 0,2-1 0,0 1 0,1-1 0,6 19 0,-5-22 0,0-1 0,1 0 0,0 0 0,2 0 0,-1 0 0,1-1 0,1 0 0,0-1 0,14 15 0,-19-22 0,1-1 0,0 1 0,0-1 0,1 0 0,-1 0 0,1 0 0,-1-1 0,1 1 0,0-1 0,0-1 0,0 1 0,0 0 0,0-1 0,0 0 0,6 0 0,-7-1 0,0 0 0,0-1 0,0 1 0,0-1 0,-1 1 0,1-1 0,0-1 0,-1 1 0,1 0 0,0-1 0,-1 0 0,0 0 0,1 0 0,-1 0 0,0 0 0,0-1 0,0 1 0,0-1 0,-1 0 0,1 0 0,1-3 0,5-7 0,-2 0 0,0-1 0,0 0 0,-1 0 0,-1 0 0,-1 0 0,0-1 0,0 0 0,1-19 0,-1-12 0,-2-78 0,-4 156 0,5 46 0,-1-62 0,2 0 0,0 0 0,1 0 0,0 0 0,8 15 0,-11-27 0,1 0 0,-1-1 0,0 1 0,1-1 0,0 1 0,-1-1 0,1 0 0,1 0 0,-1 0 0,7 4 0,-8-5 0,0-2 0,0 1 0,1 0 0,-1 0 0,0-1 0,1 1 0,-1-1 0,0 1 0,1-1 0,-1 0 0,0 0 0,1 0 0,-1-1 0,0 1 0,1 0 0,-1-1 0,0 0 0,0 1 0,1-1 0,-1 0 0,3-2 0,-1 1 0,0 0 0,0-1 0,0 0 0,0 0 0,0 0 0,-1-1 0,1 1 0,-1-1 0,0 0 0,0 0 0,0 0 0,-1 0 0,1 0 0,-1-1 0,3-6 0,0-6 0,0 0 0,-1 0 0,1-18 0,-2 18 0,0 0 0,6-19 0,-9 36 0,0-1 0,0 1 0,0 0 0,0 0 0,0-1 0,0 1 0,0 0 0,0-1 0,0 1 0,0 0 0,0-1 0,0 1 0,0 0 0,0-1 0,0 1 0,1 0 0,-1 0 0,0-1 0,0 1 0,0 0 0,1 0 0,-1-1 0,0 1 0,0 0 0,1 0 0,-1 0 0,0-1 0,0 1 0,1 0 0,-1 0 0,0 0 0,1 0 0,-1 0 0,0 0 0,0-1 0,1 1 0,-1 0 0,0 0 0,1 0 0,-1 0 0,0 0 0,1 0 0,-1 0 0,0 0 0,1 0 0,-1 1 0,0-1 0,1 0 0,-1 0 0,0 0 0,0 0 0,1 0 0,-1 0 0,0 1 0,0-1 0,1 0 0,-1 0 0,0 0 0,0 1 0,1-1 0,-1 0 0,0 0 0,0 1 0,0-1 0,0 0 0,1 1 0,-1-1 0,11 24 0,-10-22 0,6 18 0,1 0 0,1-1 0,1 1 0,1-2 0,15 21 0,-21-33 0,0 0 0,0-1 0,0 1 0,1-1 0,0-1 0,0 1 0,1-1 0,-1 0 0,1-1 0,0 1 0,0-1 0,0-1 0,0 1 0,0-1 0,1 0 0,-1-1 0,1 0 0,10 0 0,-13 0 0,1-1 0,-1 0 0,1 0 0,-1-1 0,1 0 0,-1 0 0,0 0 0,1-1 0,-1 1 0,0-1 0,0 0 0,0-1 0,0 1 0,-1-1 0,1 0 0,-1 0 0,1-1 0,-1 1 0,0-1 0,0 0 0,-1 0 0,6-7 0,0-5 0,0-1 0,-1 0 0,-1 0 0,-1 0 0,6-23 0,6-18 0,-17 54 0,1 0 0,0 1 0,-1 0 0,1-1 0,1 1 0,-1 0 0,0 0 0,1 0 0,-1 0 0,1 0 0,0 1 0,0-1 0,0 1 0,0 0 0,0 0 0,1 0 0,-1 0 0,1 0 0,5-1 0,-7 3 0,1-1 0,0 1 0,0-1 0,0 1 0,0 0 0,-1 0 0,1 0 0,0 0 0,0 1 0,0-1 0,0 1 0,-1 0 0,1 0 0,0 0 0,0 0 0,-1 0 0,1 1 0,-1-1 0,1 1 0,-1-1 0,0 1 0,0 0 0,0 0 0,0 0 0,0 0 0,3 4 0,2 6 0,0 0 0,-1 0 0,0 0 0,-1 1 0,0 0 0,-1 0 0,-1 0 0,0 0 0,2 20 0,-5-53 0,-1 1 0,-1 0 0,-1-1 0,-6-25 0,7 40 0,1 0 0,-1 0 0,-1 0 0,1 0 0,-1 1 0,1-1 0,-2 1 0,1-1 0,-5-4 0,6 6 0,-1 1 0,1 0 0,-1 1 0,0-1 0,0 0 0,1 1 0,-1-1 0,0 1 0,0 0 0,0 0 0,0 0 0,-1 1 0,1-1 0,0 1 0,0-1 0,0 1 0,-4 1 0,2-1 0,0 1 0,1 0 0,-1 0 0,0 1 0,1 0 0,0-1 0,-1 1 0,1 1 0,0-1 0,0 1 0,0-1 0,0 1 0,1 1 0,-1-1 0,1 0 0,0 1 0,0-1 0,-4 8 0,0-1 0,1 0 0,0 0 0,0 1 0,1 0 0,1 0 0,-4 16 0,6-22 0,1 1 0,0 0 0,0-1 0,0 1 0,1 0 0,0-1 0,0 1 0,1 0 0,-1-1 0,1 1 0,1-1 0,-1 1 0,1-1 0,-1 1 0,2-1 0,-1 0 0,1 0 0,-1 0 0,1 0 0,1 0 0,-1-1 0,1 1 0,-1-1 0,9 7 0,-6-7 0,-1 0 0,2 0 0,-1-1 0,0 1 0,1-1 0,0-1 0,-1 1 0,1-1 0,0 0 0,0-1 0,0 0 0,1 0 0,-1 0 0,0-1 0,0 0 0,0-1 0,0 1 0,1-1 0,9-3 0,-7 1 0,0 0 0,0-1 0,0 0 0,0 0 0,-1-1 0,0 0 0,0-1 0,-1 0 0,1-1 0,-1 1 0,0-1 0,7-10 0,-5 5 0,-1-1 0,0 0 0,-1 0 0,-1-1 0,0 1 0,-1-2 0,7-22 0,-4 1 0,-2-1 0,-1 0 0,-2 0 0,-2 0 0,-1 0 0,-5-43 0,1 39 0,-14-67 0,13 93 0,0 0 0,-1 1 0,0 0 0,-1 0 0,0 0 0,-1 1 0,-16-23 0,20 32 0,-1 0 0,1 0 0,-1 0 0,0 0 0,0 1 0,-1 0 0,-8-6 0,12 9 0,0-1 0,0 1 0,-1-1 0,1 1 0,0-1 0,0 1 0,-1 0 0,1 0 0,0-1 0,-1 1 0,1 0 0,0 0 0,-1 0 0,1 1 0,0-1 0,-1 0 0,1 0 0,0 1 0,-1-1 0,1 1 0,0-1 0,0 1 0,-1 0 0,1-1 0,0 1 0,0 0 0,0 0 0,0 0 0,0-1 0,0 1 0,0 0 0,0 0 0,1 1 0,-1-1 0,-1 2 0,-2 4 0,0 1 0,1-1 0,0 1 0,1 0 0,-1 0 0,1 0 0,-1 16 0,-1 62 0,4-69 0,1 36 0,2-1 0,3 1 0,12 54 0,-11-76 0,1 0 0,2-1 0,1 0 0,1-1 0,2 0 0,22 36 0,-30-56 0,0-1 0,1 0 0,-1 0 0,2-1 0,-1 1 0,1-2 0,0 1 0,0-1 0,1 0 0,-1-1 0,2 0 0,-1-1 0,0 1 0,1-2 0,16 5 0,-18-6 0,0-1 0,0 0 0,0-1 0,0 0 0,0 0 0,0-1 0,0 0 0,0 0 0,0-1 0,0 0 0,0 0 0,-1-1 0,1 0 0,-1 0 0,0-1 0,0 0 0,0 0 0,0 0 0,-1-1 0,8-7 0,-4 2 0,-1 0 0,0-1 0,0 1 0,-1-2 0,-1 1 0,0-1 0,-1 0 0,7-18 0,-10 22 0,0 1 0,0-1 0,-1 0 0,-1 0 0,1 0 0,-1 0 0,0 0 0,-1-1 0,0 1 0,0 0 0,-1 0 0,0 0 0,-1 0 0,-4-16 0,6 23 0,0 0 0,-1 0 0,1 0 0,-1 0 0,1 0 0,-1 0 0,1 1 0,-1-1 0,1 0 0,-1 0 0,0 0 0,1 0 0,-1 1 0,0-1 0,0 0 0,1 1 0,-1-1 0,0 0 0,-2 0 0,2 1 0,1 0 0,-1 0 0,1 0 0,-1 1 0,0-1 0,1 0 0,-1 0 0,1 1 0,-1-1 0,1 0 0,-1 0 0,1 1 0,-1-1 0,1 1 0,-1-1 0,1 0 0,0 1 0,-1-1 0,1 1 0,-1-1 0,1 1 0,0-1 0,0 1 0,-1 0 0,-1 4 0,0 0 0,0 0 0,0 0 0,1 0 0,-1 0 0,0 8 0,1 4 0,1-1 0,0 1 0,1-1 0,1 1 0,1-1 0,5 19 0,-7-29 0,0-1 0,1 1 0,0-1 0,0 0 0,1 1 0,-1-1 0,1 0 0,0 0 0,0-1 0,1 1 0,0-1 0,-1 1 0,1-1 0,1 0 0,-1-1 0,1 1 0,-1-1 0,1 0 0,0 0 0,0 0 0,7 2 0,-8-4 0,-1 0 0,0 0 0,1 0 0,-1-1 0,1 0 0,-1 0 0,0 0 0,1 0 0,-1 0 0,0-1 0,1 1 0,-1-1 0,0 0 0,1 0 0,-1 0 0,5-4 0,-3 2 0,-1 0 0,1 0 0,-1-1 0,0 1 0,-1-1 0,1 0 0,0 0 0,-1-1 0,5-7 0,1-7 0,1-1 0,-2-1 0,-1 1 0,5-25 0,-8 31 0,6-11 0,-3 21 0,0 14 0,-1 15 0,3 39 0,-8-48 0,1 0 0,1 0 0,0 0 0,1 0 0,1-1 0,10 23 0,-15-36 0,1 0 0,0 0 0,0-1 0,0 1 0,0 0 0,1-1 0,-1 1 0,0 0 0,1-1 0,-1 0 0,1 1 0,0-1 0,-1 0 0,1 0 0,0 0 0,0 0 0,-1 0 0,1 0 0,0 0 0,0 0 0,0-1 0,0 1 0,0-1 0,3 1 0,-3-2 0,1 1 0,-1-1 0,1 0 0,-1 0 0,0 0 0,0 0 0,1 0 0,-1 0 0,0-1 0,0 1 0,0-1 0,0 1 0,-1-1 0,1 0 0,0 0 0,-1 1 0,1-1 0,-1 0 0,0-1 0,2-2 0,18-36 0,30-80 0,-25 53 0,-25 66 0,0 0 0,-1 0 0,1 0 0,0 0 0,0-1 0,0 1 0,0 1 0,1-1 0,-1 0 0,0 0 0,1 0 0,0 1 0,-1-1 0,1 1 0,0-1 0,2-1 0,-2 3 0,-1 0 0,1 1 0,-1-1 0,1 0 0,-1 1 0,1-1 0,-1 1 0,0 0 0,1-1 0,-1 1 0,0 0 0,1 0 0,-1 0 0,0 0 0,0 0 0,0 0 0,0 0 0,0 0 0,0 0 0,0 0 0,0 1 0,-1-1 0,1 0 0,0 2 0,10 11 0,-1-1 0,1 0 0,1-1 0,1 0 0,-1-1 0,2 0 0,-1-1 0,2-1 0,-1 0 0,21 9 0,-26-14 0,0 0 0,0-1 0,0-1 0,1 1 0,-1-2 0,0 1 0,1-1 0,-1 0 0,1-1 0,0 0 0,-1-1 0,1 0 0,-1 0 0,1-1 0,-1-1 0,0 1 0,0-1 0,0-1 0,16-8 0,-18 7 0,1 0 0,-1 0 0,-1 0 0,1-1 0,-1 0 0,0-1 0,-1 1 0,1-1 0,-1 0 0,-1-1 0,1 1 0,-1-1 0,5-14 0,-7 18 0,-1 1 0,0-1 0,0 0 0,-1 1 0,1-1 0,-1 0 0,1 0 0,-1 0 0,0 0 0,-1 1 0,1-1 0,-1 0 0,0 0 0,1 1 0,-2-1 0,1 0 0,0 1 0,-1-1 0,0 1 0,1-1 0,-1 1 0,-1 0 0,1 0 0,0 0 0,-1 0 0,1 0 0,-1 1 0,0-1 0,0 1 0,0 0 0,0-1 0,-7-2 0,7 3 0,0 1 0,0-1 0,0 1 0,0-1 0,0 1 0,0 0 0,0 0 0,-1 1 0,1-1 0,0 1 0,0-1 0,-1 1 0,1 0 0,0 0 0,-1 1 0,1-1 0,0 1 0,0-1 0,-1 1 0,1 0 0,0 0 0,0 1 0,-4 1 0,3 0 0,1 0 0,-1 0 0,1 1 0,0-1 0,0 1 0,0-1 0,0 1 0,1 0 0,-1 0 0,1 0 0,0 1 0,1-1 0,-1 1 0,1-1 0,-1 1 0,1 4 0,-5 24 0,2 1 0,1-1 0,2 0 0,6 59 0,29 137 0,-5-48 0,-24-141 0,10 110 0,-14-121 0,-1-1 0,-1 0 0,-6 35 0,6-57 0,0 0 0,-1 1 0,0-1 0,0 0 0,0 0 0,-1 0 0,0-1 0,0 1 0,0-1 0,-1 1 0,0-1 0,0 0 0,0 0 0,-1-1 0,-5 5 0,3-4 0,0 0 0,0-1 0,-1 0 0,0 0 0,0-1 0,0 0 0,0 0 0,0-1 0,-1 0 0,-10 1 0,1-2 0,0 0 0,0-1 0,0-1 0,0 0 0,0-2 0,0 0 0,0-1 0,1-1 0,0 0 0,-20-10 0,21 7-68,0-1 0,1 0-1,1-2 1,-1 0 0,2 0 0,-1-1-1,2-1 1,-1 0 0,2-1 0,0 0-1,1-1 1,0 0 0,1 0 0,1-1-1,0 0 1,1-1 0,1 0 0,0 0-1,-4-28 1,-4-32-6758</inkml:trace>
  <inkml:trace contextRef="#ctx0" brushRef="#br0" timeOffset="2">4609 1 24575,'-13'27'0,"-5"8"-8191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24575,'3'-5'0,"1"0"0,-1 0 0,1 1 0,1-1 0,-1 1 0,1 0 0,5-3 0,-9 6 0,0 0 0,0 1 0,0-1 0,-1 1 0,1 0 0,0-1 0,0 1 0,1 0 0,-1-1 0,0 1 0,0 0 0,0 0 0,0 0 0,0 0 0,0 0 0,0 0 0,0 0 0,2 1 0,-2 0 0,0-1 0,0 1 0,0 0 0,0 0 0,0 0 0,0 0 0,0 0 0,0 0 0,0 0 0,-1 0 0,1 0 0,0 0 0,-1 0 0,1 0 0,-1 1 0,1-1 0,-1 0 0,0 0 0,1 3 0,0 3 0,0 1 0,0-1 0,-1 1 0,-1 11 0,1 13 0,0-31 0,0 0 0,1 0 0,-1 0 0,1 0 0,-1 0 0,1 0 0,-1 0 0,1 0 0,-1 0 0,1 0 0,0 0 0,0 0 0,-1 0 0,1 0 0,0-1 0,0 1 0,0 0 0,0-1 0,0 1 0,0-1 0,0 1 0,0-1 0,0 1 0,0-1 0,0 0 0,0 1 0,1-1 0,-1 0 0,0 0 0,0 0 0,0 0 0,0 0 0,1 0 0,-1 0 0,0 0 0,1-1 0,55-9 0,-40 6 0,-11 3 0,0 0 0,0 0 0,0 1 0,1-1 0,-1 2 0,0-1 0,0 0 0,0 1 0,9 3 0,-13-3 0,0 0 0,0 0 0,0 0 0,0 0 0,0 0 0,0 1 0,0-1 0,0 1 0,-1 0 0,1-1 0,0 1 0,-1 0 0,0 0 0,1 0 0,-1 0 0,0 0 0,0 0 0,0 0 0,0 1 0,0-1 0,-1 0 0,1 0 0,-1 1 0,0-1 0,1 1 0,-1-1 0,0 4 0,-1 0 0,1-1 0,-1 1 0,0 0 0,0-1 0,-1 0 0,0 1 0,0-1 0,0 0 0,0 0 0,-1 0 0,0 0 0,0 0 0,0 0 0,-1-1 0,1 0 0,-1 0 0,0 0 0,-1 0 0,1 0 0,0-1 0,-1 0 0,-5 3 0,-4 2 0,-1 0 0,0 0 0,0-2 0,-1 0 0,1-1 0,-22 4 0,-6-2-1365,6-3-5461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 24575,'-4'-4'0,"-2"2"0,1 7 0,0 7 0,-3 5 0,1 1-8191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24575,'5'0'0,"5"0"0,7 0 0,-1 0-8191</inkml:trace>
  <inkml:trace contextRef="#ctx0" brushRef="#br0" timeOffset="1">314 1 24575,'5'0'0,"6"0"0,0 0-8191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10 24575,'12'175'0,"1"9"0,-18-165 0,5-19 0,0 0 0,-1 1 0,1-1 0,0 0 0,-1 0 0,1 0 0,0 0 0,-1 0 0,1 0 0,0 0 0,-1-1 0,1 1 0,0 0 0,0 0 0,-1 0 0,1 0 0,0 0 0,-1 0 0,1 0 0,0-1 0,0 1 0,-1 0 0,1 0 0,0 0 0,0-1 0,-1 1 0,1 0 0,0 0 0,0-1 0,0 1 0,0 0 0,-1-1 0,-19-34 0,20 34 0,-16-33 0,-21-71 0,32 85 0,0 0 0,2 0 0,0 0 0,1-1 0,1-27 0,1 45 0,1 0 0,-1 1 0,1-1 0,0 1 0,0-1 0,0 0 0,0 1 0,0 0 0,0-1 0,0 1 0,1 0 0,0-1 0,-1 1 0,1 0 0,0 0 0,0 0 0,0 1 0,0-1 0,0 0 0,0 1 0,1-1 0,-1 1 0,0 0 0,1 0 0,-1 0 0,1 0 0,0 0 0,-1 0 0,1 1 0,0-1 0,-1 1 0,5 0 0,10-2 0,1 2 0,0 0 0,32 5 0,-33-3 0,18 3-1365,-4 2-5461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24575,'9'32'0,"2"4"0,5-2 0,4-12 0,7-10 0,3-7 0,6-8 0,2-5 0,-2 0 0,-3 1 0,-6 6 0,-9 8 0,-6 3-8191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24575,'4'0'0,"7"0"0,9-5 0,7-1 0,7-4 0,6 0 0,2 1 0,-2 2 0,-4 3 0,-3 2 0,-8 1-8191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 24575,'-9'0'0,"2"0"0,11 0 0,13 0 0,13 0 0,10-4 0,8-2 0,-1 0 0,2 2 0,-5 1 0,-12 1 0,-14 1-8191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 24575,'-4'0'0,"3"0"0,10 0 0,12-4 0,13-2 0,8-4 0,6 0 0,5 1 0,-4 2 0,-8 3-8191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8 0,0 11 0,0 5 0,0 9 0,0 5 0,0 2 0,0-3 0,0-4 0,0-3 0,0-3 0,5-7 0,0-11 0,1-12 0,3-16 0,0-4-8191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24575,'0'-4'0,"0"-7"0,9 0 0,11-4 0,17 2 0,19-3 0,13-1 0,9-4 0,4 2 0,-7 5 0,-21 4 0,-28 4 0,-28 3 0,-14 2-8191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2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8 24575,'16'130'0,"-1"-25"0,-13-92 0,59 433 0,-55-414 0,-7-22 0,-7-18 0,-7-21 0,-3-7 0,2-1 0,1 0 0,2-2 0,2 1 0,-9-53 0,20 87 0,-1 0 0,1 0 0,0 1 0,0-1 0,1 0 0,-1 0 0,1 0 0,-1 0 0,1 0 0,1 0 0,-1 1 0,0-1 0,1 0 0,0 1 0,0-1 0,0 1 0,0 0 0,0 0 0,1 0 0,-1 0 0,1 0 0,0 0 0,0 1 0,0-1 0,0 1 0,1 0 0,-1 0 0,0 0 0,1 0 0,0 1 0,-1-1 0,1 1 0,4-1 0,13-3 0,0 1 0,0 1 0,0 2 0,41 0 0,-46 1 0,30 1 0,-18 0 0,0 0 0,0-2 0,0-2 0,53-10 0,-78 12 0,0 0 0,0 0 0,0 0 0,0-1 0,0 1 0,0-1 0,-1 0 0,1 0 0,-1 0 0,1 0 0,-1 0 0,0-1 0,1 1 0,-1-1 0,0 1 0,-1-1 0,4-5 0,-3 2 0,0 1 0,0-1 0,-1 1 0,0-1 0,0 0 0,0 1 0,-1-1 0,0 0 0,0-8 0,-2 0 0,0 0 0,-1 1 0,0-1 0,-1 1 0,0 0 0,-1 0 0,-12-21 0,12 25 0,-1 1 0,0-1 0,-1 1 0,-7-7 0,12 13 0,0 1 0,1-1 0,-1 1 0,0-1 0,0 1 0,0 0 0,0 0 0,0 0 0,-1 0 0,-3-1 0,5 2 0,0 0 0,0 0 0,0 0 0,0 0 0,0 0 0,0 0 0,0 0 0,0 1 0,0-1 0,0 0 0,1 0 0,-1 1 0,0-1 0,0 1 0,0-1 0,0 1 0,0-1 0,1 1 0,-1 0 0,0-1 0,0 1 0,1 0 0,-1-1 0,1 1 0,-1 0 0,0 1 0,-2 3 0,0 1 0,1-1 0,-1 1 0,1 0 0,1 0 0,-1-1 0,1 1 0,-1 11 0,-1 52 0,3-55 0,2 37 0,1 1 0,3 0 0,2-1 0,2 0 0,2-1 0,37 93 0,-47-138 0,0 0 0,0 0 0,1 0 0,0-1 0,0 1 0,0-1 0,5 5 0,-7-8 0,0 0 0,-1-1 0,1 1 0,0-1 0,0 1 0,-1-1 0,1 1 0,0-1 0,0 1 0,0-1 0,0 0 0,0 0 0,0 1 0,-1-1 0,1 0 0,0 0 0,0 0 0,0 0 0,0 0 0,0 0 0,0 0 0,0 0 0,0-1 0,0 1 0,0 0 0,0 0 0,-1-1 0,1 1 0,0-1 0,0 1 0,0-1 0,-1 1 0,1-1 0,0 1 0,0-1 0,-1 0 0,1 1 0,-1-1 0,1 0 0,0 0 0,-1 1 0,1-1 0,-1 0 0,0 0 0,1 0 0,0-1 0,9-20 0,0 0 0,-1-1 0,-1 0 0,9-46 0,6-19 0,-17 69 0,19-49 0,-23 64 0,0 0 0,0 0 0,0 0 0,0 1 0,0-1 0,1 1 0,0 0 0,-1-1 0,1 1 0,1 0 0,-1 1 0,7-6 0,-8 8 0,-1 0 0,0-1 0,1 1 0,-1 0 0,0 0 0,1 0 0,-1 0 0,1 0 0,-1 0 0,0 1 0,1-1 0,-1 0 0,0 1 0,1-1 0,-1 1 0,0-1 0,1 1 0,-1 0 0,0-1 0,0 1 0,0 0 0,0 0 0,0 0 0,0 0 0,0 0 0,0 0 0,0 0 0,0 0 0,0 1 0,-1-1 0,1 0 0,-1 0 0,1 1 0,0 1 0,5 8 0,-1 1 0,6 21 0,-10-28 0,13 44 0,-8-24 0,1 0 0,1-1 0,1 0 0,22 41 0,-29-60 0,1-1 0,0 1 0,0-1 0,1 0 0,-1 0 0,1 0 0,0-1 0,0 1 0,0-1 0,0 0 0,0 0 0,1 0 0,0-1 0,-1 0 0,1 0 0,0 0 0,0 0 0,0-1 0,0 1 0,1-1 0,-1-1 0,0 1 0,0-1 0,1 0 0,-1 0 0,0 0 0,0-1 0,1 0 0,5-1 0,-4-1 0,0 0 0,0 0 0,-1 0 0,1 0 0,-1-1 0,1 0 0,-1-1 0,0 0 0,-1 0 0,1 0 0,-1 0 0,0-1 0,-1 0 0,1 0 0,-1 0 0,0 0 0,0-1 0,-1 0 0,0 1 0,3-11 0,-1 3 0,-1 0 0,0 0 0,-1-1 0,-1 1 0,0-1 0,0 0 0,-2 1 0,0-1 0,-3-21 0,3 33 0,-1-1 0,0 1 0,0-1 0,0 1 0,-1 0 0,1 0 0,-1 0 0,1 0 0,-1 0 0,0 0 0,0 0 0,0 0 0,-1 1 0,1-1 0,-1 1 0,1-1 0,-1 1 0,0 0 0,0 0 0,-6-2 0,7 3 0,0 0 0,-1 0 0,1 1 0,-1-1 0,1 1 0,-1-1 0,1 1 0,-1 0 0,1 0 0,-1 0 0,1 1 0,-1-1 0,1 0 0,-1 1 0,1 0 0,-1-1 0,1 1 0,0 0 0,-1 0 0,1 1 0,0-1 0,0 0 0,0 1 0,0-1 0,0 1 0,0 0 0,0-1 0,1 1 0,-3 2 0,-1 4 0,0-1 0,1 1 0,0 0 0,0 0 0,0 0 0,1 0 0,1 1 0,-1-1 0,1 1 0,1 0 0,-1-1 0,2 1 0,-1 0 0,1 0 0,0 0 0,1 0 0,2 13 0,0-10 0,-1 0 0,2 0 0,-1 0 0,2 0 0,-1-1 0,2 0 0,-1 0 0,2 0 0,-1-1 0,2 1 0,-1-2 0,10 10 0,-6-9 10,0-1 0,1-1 0,0 0 0,0 0 0,1-1 0,0-1 0,0 0 0,1-1 0,0-1 0,0 0 0,14 2 0,-11-2-175,1-2 0,-1-1 0,0 0 0,1-1 0,-1 0 0,0-2 0,1 0 0,29-8 0,-10-3-6661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0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24575,'1'31'0,"3"0"0,6 32 0,0-3 0,23 185 0,125 813 0,-121-778 0,-32-236 0,1 110 0,-6-152 0,0 1 0,1-1 0,0 0 0,-1 0 0,1 0 0,0 0 0,0 0 0,0 0 0,0 0 0,0 0 0,1-1 0,-1 1 0,1 0 0,-1-1 0,1 1 0,-1-1 0,1 1 0,0-1 0,0 0 0,0 0 0,0 0 0,0 0 0,0 0 0,0 0 0,0 0 0,0-1 0,3 2 0,8 0 0,-1 0 0,1 0 0,21-1 0,-29-1 0,39 0-682,67-11-1,-34 0-6143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24575,'0'372'0,"0"-676"0,0 345-112,-2-25-27,2 1 0,0 0 0,0 0-1,2 0 1,0 0 0,1 0 0,1-1-1,8 23 1,-2-20-6687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24575,'-8'8'0,"0"1"0,0 0 0,1 1 0,1 0 0,0 0 0,0 0 0,1 1 0,0 0 0,0 0 0,2 0 0,-1 0 0,1 1 0,1 0 0,0-1 0,1 1 0,0 22 0,1-30 0,1-1 0,-1 1 0,1 0 0,0-1 0,0 1 0,0 0 0,1-1 0,-1 0 0,1 1 0,0-1 0,0 0 0,0 0 0,0 0 0,1 0 0,-1 0 0,1 0 0,0-1 0,-1 1 0,1-1 0,0 0 0,1 0 0,-1 0 0,0 0 0,0-1 0,1 1 0,-1-1 0,1 0 0,0 0 0,3 1 0,9 2 0,0-1 0,0-1 0,0-1 0,0 0 0,22-2 0,-35 1 0,1 0 0,-1 0 0,0 0 0,1-1 0,-1 0 0,0 1 0,0-1 0,1 0 0,-1-1 0,0 1 0,0-1 0,0 1 0,-1-1 0,1 0 0,0 0 0,-1 0 0,1 0 0,-1 0 0,1-1 0,-1 1 0,0-1 0,2-3 0,-2 1 0,1-1 0,-1 0 0,-1 1 0,1-1 0,-1 0 0,0 0 0,0 0 0,-1 0 0,0 0 0,0 0 0,-1-9 0,0 9 12,0 0 0,0 0 0,0 0 0,-1 0 0,0 1 0,0-1 0,0 1 0,-1-1 0,-3-5 0,4 8-80,1 1 1,-1 0-1,0-1 1,0 1-1,0 0 1,0 0-1,0 0 1,0 1-1,-1-1 1,1 0-1,-1 1 1,1 0-1,-1-1 1,1 1-1,-1 0 1,0 0-1,0 1 1,1-1-1,-1 0 1,0 1-1,-3 0 1,-11 1-6759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43 24575,'-3'-2'0,"0"1"0,0-1 0,0 1 0,0 0 0,0 0 0,0 0 0,-1 1 0,1-1 0,0 1 0,-1 0 0,1 0 0,0 0 0,-1 0 0,1 0 0,0 1 0,-1-1 0,1 1 0,0 0 0,0 0 0,0 0 0,-5 3 0,4-1 0,0-1 0,0 2 0,0-1 0,1 0 0,-1 1 0,1 0 0,0 0 0,0 0 0,0 0 0,0 0 0,1 0 0,0 1 0,-3 6 0,3-4 0,-1 0 0,1 1 0,0-1 0,1 1 0,0-1 0,0 1 0,1 0 0,1 14 0,-1-17 0,1-1 0,-1 1 0,1-1 0,1 1 0,-1-1 0,1 1 0,-1-1 0,1 0 0,1 0 0,-1 1 0,0-2 0,1 1 0,0 0 0,5 5 0,1-2 0,0-1 0,0 0 0,0-1 0,0 0 0,1 0 0,0-1 0,0 0 0,0-1 0,1 0 0,-1-1 0,1 0 0,0-1 0,-1 0 0,19 0 0,-23-2 0,-1 1 0,1-1 0,0 0 0,-1 0 0,1 0 0,-1-1 0,1 0 0,-1 0 0,0-1 0,0 1 0,0-1 0,8-6 0,-10 6 0,0 0 0,0 0 0,0 0 0,-1-1 0,1 1 0,-1-1 0,1 0 0,-1 0 0,0 0 0,-1 0 0,1 0 0,-1 0 0,0-1 0,0 1 0,0 0 0,0-1 0,-1 1 0,0-5 0,0 1 5,0 1 0,-1-1 0,1 1 0,-2-1 0,1 1 0,-1-1 0,0 1 0,-1 0 0,1 0 0,-2 0 0,1 1 0,-1-1 0,0 1 0,0-1 0,0 1 0,-1 0 0,0 1 0,0-1 0,-1 1 0,0 0 0,0 1 0,0-1 0,-13-6 0,6 4-129,0 1 0,-1 0 1,0 2-1,0-1 0,0 1 0,0 1 1,-1 1-1,1 0 0,-1 1 0,0 0 1,-18 2-1,-29 6-6702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78 24575,'0'-1'0,"0"1"0,0-1 0,0 1 0,0-1 0,0 1 0,0-1 0,-1 1 0,1 0 0,0-1 0,0 1 0,0-1 0,0 1 0,0-1 0,-1 1 0,1 0 0,0-1 0,0 1 0,-1-1 0,1 1 0,0 0 0,-1-1 0,1 1 0,0 0 0,-1 0 0,1-1 0,0 1 0,-1 0 0,1 0 0,-1-1 0,1 1 0,-1 0 0,1 0 0,0 0 0,-1 0 0,1 0 0,-1 0 0,1 0 0,-1 0 0,1 0 0,-1 0 0,1 0 0,-1 0 0,1 0 0,0 0 0,-1 0 0,1 0 0,-1 0 0,1 1 0,-1-1 0,1 0 0,0 0 0,-1 0 0,1 1 0,0-1 0,-1 1 0,-23 16 0,17-9 0,1 0 0,0 0 0,0 1 0,1 0 0,0 0 0,1 1 0,0-1 0,0 1 0,1 0 0,-4 18 0,7-25 0,-1 0 0,1 0 0,-1 0 0,1 0 0,0 0 0,0-1 0,0 1 0,1 0 0,-1 0 0,1 0 0,0 0 0,0 0 0,-1 0 0,2-1 0,-1 1 0,0 0 0,1-1 0,-1 1 0,1-1 0,0 0 0,-1 1 0,1-1 0,0 0 0,1 0 0,-1 0 0,0 0 0,1-1 0,-1 1 0,0 0 0,1-1 0,0 0 0,-1 0 0,1 0 0,0 0 0,0 0 0,0 0 0,0-1 0,-1 1 0,1-1 0,0 0 0,5 0 0,-3 0 0,0 1 0,0-1 0,0 0 0,0-1 0,0 1 0,0-1 0,0 0 0,0-1 0,0 1 0,0-1 0,0 0 0,0 0 0,-1 0 0,1-1 0,-1 1 0,0-1 0,0 0 0,0-1 0,0 1 0,0-1 0,-1 1 0,1-1 0,4-7 0,-5 5 0,-1 1 0,1-1 0,-1 0 0,0 0 0,0 0 0,0 0 0,-1 0 0,0 0 0,0 0 0,-1-1 0,0 1 0,0 0 0,0-1 0,-1 1 0,0 0 0,0 0 0,0 0 0,-5-12 0,3 10-97,0 1-1,0 0 1,0-1-1,-1 1 1,0 0-1,0 1 1,-1-1-1,0 1 1,0 0-1,0 0 1,-1 0-1,0 1 0,-7-5 1,-7-1-6729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134 106 24575,'-6'1'0,"0"0"0,0 0 0,0 0 0,0 1 0,0 0 0,0 0 0,0 0 0,1 1 0,-1 0 0,1 0 0,0 0 0,-1 1 0,2 0 0,-1 0 0,0 0 0,1 0 0,0 1 0,0-1 0,0 1 0,1 0 0,-1 1 0,1-1 0,-4 11 0,5-13 0,0 1 0,1 0 0,-1 0 0,1 0 0,0 0 0,0 0 0,0 0 0,1 0 0,0 0 0,-1 0 0,1 0 0,1 0 0,-1 0 0,1 0 0,-1 0 0,1 0 0,0 0 0,1 0 0,-1 0 0,1 0 0,-1 0 0,1-1 0,0 1 0,1-1 0,-1 1 0,0-1 0,1 0 0,0 0 0,0 0 0,0 0 0,0-1 0,0 1 0,1-1 0,-1 0 0,8 4 0,0-2 0,1 0 0,0 0 0,0-1 0,0 0 0,0-1 0,1 0 0,-1-1 0,18-1 0,-22 0 0,0-1 0,-1 1 0,1-1 0,0-1 0,-1 1 0,1-1 0,-1-1 0,0 1 0,1-1 0,-1 0 0,-1-1 0,1 0 0,0 0 0,9-8 0,-11 6 0,-1 1 0,1-1 0,-1 0 0,0-1 0,-1 1 0,1-1 0,-1 1 0,-1-1 0,1 0 0,-1 0 0,0-1 0,-1 1 0,0 0 0,0 0 0,0-1 0,-1 1 0,0-1 0,-1 1 0,1 0 0,-1-1 0,-1 1 0,1 0 0,-1 0 0,-5-11 0,4 10 0,0 1 0,-1-1 0,1 1 0,-2 0 0,1 0 0,-1 0 0,0 0 0,0 1 0,-1 0 0,0 0 0,0 1 0,0-1 0,-1 1 0,1 0 0,-1 1 0,-1 0 0,1 0 0,-1 1 0,1-1 0,-1 2 0,-13-4 0,-4 5-1365,6 5-5461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11 0,4 11 0,2 12 0,-1 6 0,4 4 0,1-5 0,-3-6 0,-1-8 0,-3-6 0,-1-8-8191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82 24575,'-3'11'0,"0"0"0,0-1 0,-7 14 0,-11 36 0,20-54 0,0 0 0,0 0 0,0 0 0,0 0 0,1 0 0,0 0 0,1 1 0,-1-1 0,1 0 0,0 0 0,0 0 0,3 5 0,-2-7 0,-1 0 0,1-1 0,0 0 0,1 1 0,-1-1 0,0 0 0,1 0 0,0 0 0,0 0 0,0-1 0,0 1 0,0-1 0,0 0 0,1 0 0,-1 0 0,1 0 0,-1-1 0,1 1 0,6 1 0,-2-1 0,-1 0 0,0-1 0,1 0 0,-1 0 0,1-1 0,-1 0 0,0 0 0,1-1 0,-1 0 0,1 0 0,-1-1 0,11-3 0,-13 3 0,0 0 0,-1 0 0,0-1 0,1 1 0,-1-1 0,0 0 0,0 0 0,-1 0 0,1-1 0,-1 0 0,1 1 0,-1-1 0,0 0 0,-1 0 0,1-1 0,-1 1 0,0-1 0,0 1 0,0-1 0,1-4 0,0-5 0,0 0 0,-1 1 0,0-1 0,-1 0 0,-1 0 0,-1 0 0,1 0 0,-2 0 0,-3-13 0,4 22 0,0 0 0,0-1 0,-1 1 0,0 0 0,0 0 0,0 1 0,0-1 0,-1 0 0,0 1 0,0-1 0,0 1 0,0 0 0,-1 0 0,1 0 0,-1 1 0,0-1 0,-1 1 0,1 0 0,0 0 0,-1 0 0,0 1 0,1 0 0,-1-1 0,0 2 0,0-1 0,-7-1 0,9 3-76,1-1 1,0 1-1,0 0 0,-1 0 0,1 0 0,0 0 0,0 1 0,0-1 1,-1 1-1,1-1 0,0 1 0,0 0 0,0 0 0,0 0 1,0 0-1,0 0 0,-2 1 0,-8 10-6750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24575,'0'9'0,"5"7"0,0 10 0,5 10 0,1 2 0,-2 5 0,-3-2 0,3-2 0,-1-4 0,3-8 0,5-12 0,-2-10-8191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68 24575,'0'-1'0,"0"1"0,0 0 0,0-1 0,0 1 0,0-1 0,0 1 0,0-1 0,0 1 0,0 0 0,0-1 0,-1 1 0,1-1 0,0 1 0,0 0 0,0-1 0,-1 1 0,1 0 0,0-1 0,0 1 0,-1-1 0,1 1 0,0 0 0,0 0 0,-1-1 0,1 1 0,0 0 0,-1 0 0,1-1 0,-1 1 0,1 0 0,0 0 0,-1 0 0,-15 3 0,-12 15 0,24-14 0,0 0 0,0 0 0,1 1 0,0-1 0,0 0 0,0 1 0,0 0 0,1 0 0,-1 0 0,1 0 0,1 0 0,-1 0 0,1 1 0,0-1 0,0 1 0,0 7 0,1-10 0,0 1 0,1-1 0,0 1 0,0-1 0,0 1 0,0-1 0,0 0 0,1 1 0,-1-1 0,1 0 0,0 0 0,0 0 0,0 0 0,0-1 0,1 1 0,-1 0 0,1-1 0,0 0 0,-1 1 0,1-1 0,0 0 0,0-1 0,1 1 0,-1 0 0,0-1 0,5 2 0,-3-2 0,0 1 0,0-1 0,-1 0 0,1 0 0,0-1 0,0 0 0,0 0 0,0 0 0,0 0 0,0-1 0,0 1 0,0-1 0,-1 0 0,1-1 0,0 1 0,-1-1 0,1 0 0,-1 0 0,1-1 0,-1 1 0,0-1 0,0 0 0,0 0 0,0-1 0,4-4 0,-4 4 0,0-1 0,0 1 0,-1-1 0,1 0 0,-1 0 0,0-1 0,0 1 0,-1-1 0,1 1 0,-1-1 0,-1 0 0,1 0 0,-1 0 0,0 0 0,0 0 0,-1 0 0,0 0 0,0 0 0,0 0 0,-2-8 0,1 10 3,0 1 0,0 0 0,0 0 0,0 0 0,-1 0-1,1 0 1,-1 0 0,0 0 0,0 1 0,0-1 0,0 1 0,0-1-1,-1 1 1,1 0 0,-1 0 0,1 0 0,-1 0 0,0 0 0,-5-2-1,-3-1-71,-1 1-1,1 1 0,-1 0 0,-13-2 0,-5-1-1003,9 0-5753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6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 24575,'-6'10'0,"-1"1"0,1 1 0,1-1 0,0 1 0,1 0 0,0 0 0,0 1 0,2-1 0,-1 1 0,2-1 0,-1 1 0,2 13 0,0 20 0,14 87 0,-5-71 0,2-1 0,26 82 0,-36-139 0,1 0 0,-1-1 0,1 1 0,-1-1 0,1 1 0,0-1 0,1 0 0,-1 0 0,0 0 0,1 0 0,0 0 0,-1 0 0,6 3 0,-7-5 0,1-1 0,-1 1 0,1-1 0,0 0 0,-1 1 0,1-1 0,-1 0 0,1 0 0,0 0 0,-1 0 0,1 0 0,-1-1 0,1 1 0,0 0 0,-1-1 0,1 1 0,-1-1 0,1 1 0,-1-1 0,1 0 0,-1 0 0,0 1 0,1-1 0,-1 0 0,0 0 0,0-1 0,1 1 0,-1 0 0,0 0 0,0 0 0,0-1 0,-1 1 0,2-3 0,6-7 0,-1 0 0,0-1 0,-1 0 0,0 0 0,-1-1 0,5-17 0,17-85 0,-11 41 0,-8 55 0,-8 18 0,0 1 0,1 0 0,-1 0 0,0 0 0,0 0 0,0 0 0,1 0 0,-1 0 0,0 0 0,0 0 0,0 0 0,1 0 0,-1 0 0,0 0 0,0 0 0,1 0 0,-1 0 0,0 0 0,0 0 0,0 0 0,1 0 0,-1 0 0,0 0 0,0 0 0,0 0 0,1 0 0,-1 1 0,0-1 0,0 0 0,0 0 0,0 0 0,1 0 0,-1 0 0,0 1 0,0-1 0,0 0 0,0 0 0,0 0 0,0 0 0,0 1 0,1-1 0,-1 0 0,0 1 0,12 36 0,-9-28 0,8 35 0,2-1 0,37 83 0,-44-114 0,1-1 0,-1 1 0,2-1 0,0 0 0,0-1 0,1 0 0,0 0 0,0-1 0,1 0 0,1-1 0,-1 0 0,1-1 0,1 0 0,23 11 0,-31-16 0,1 0 0,0-1 0,0 0 0,0 0 0,0 0 0,0 0 0,0-1 0,0 0 0,1 0 0,-1 0 0,0 0 0,0-1 0,0 0 0,0 0 0,0-1 0,0 1 0,-1-1 0,8-3 0,-7 1 0,1 0 0,-1 0 0,1 0 0,-1-1 0,0 1 0,-1-1 0,1-1 0,-1 1 0,0 0 0,-1-1 0,1 0 0,-1 0 0,4-10 0,0-4 0,0-1 0,-1 0 0,-2 0 0,0 0 0,-1 0 0,0-28 0,-3 33 0,0-1 0,-1 1 0,-1-1 0,0 0 0,-1 1 0,-1 0 0,-1 0 0,-11-25 0,14 35 0,-1 1 0,-1 0 0,1 0 0,-1 0 0,0 0 0,0 0 0,-10-7 0,14 11 0,-1 0 0,0 0 0,0 1 0,0-1 0,-1 0 0,1 1 0,0-1 0,0 0 0,0 1 0,0 0 0,0-1 0,-1 1 0,1 0 0,0-1 0,0 1 0,-1 0 0,1 0 0,0 0 0,-1 0 0,1 0 0,0 1 0,0-1 0,-1 0 0,1 0 0,0 1 0,0-1 0,0 1 0,0-1 0,-1 1 0,1 0 0,0-1 0,0 1 0,0 0 0,0 0 0,0 0 0,1-1 0,-1 1 0,0 0 0,0 0 0,0 0 0,1 1 0,-1-1 0,0 1 0,-3 6 0,1 0 0,-1 1 0,1-1 0,1 1 0,0-1 0,0 1 0,1 0 0,0 0 0,0 0 0,1 0 0,1-1 0,-1 1 0,1 0 0,3 13 0,-1-11 0,-1 0 0,2 0 0,-1 0 0,2-1 0,-1 0 0,1 0 0,1 0 0,0 0 0,0-1 0,1 0 0,9 9 0,-7-9 10,1-1 0,1-1 0,-1 0 0,1 0 0,1-1 0,-1 0 0,1-1 0,0 0 0,0-1 0,0 0 0,18 2 0,-1-1-381,0-2-1,1-2 1,55-3 0,-58 0-6455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24575,'-18'36'0,"-5"33"0,0 33 0,5 24 0,10 19 0,10 11 0,14 5 0,9-1 0,4-7 0,2-7 0,0-14 0,-5-22 0,-7-20 0,-11-29 0,-7-26-8191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24575,'101'-2'0,"111"5"0,-210-3 0,1 0 0,-1 0 0,1 1 0,0 0 0,-1-1 0,1 1 0,-1 0 0,1 0 0,-1 0 0,0 1 0,1-1 0,-1 1 0,0-1 0,0 1 0,0 0 0,0 0 0,0-1 0,-1 1 0,1 1 0,0-1 0,-1 0 0,0 0 0,1 1 0,-1-1 0,0 0 0,0 1 0,0-1 0,-1 1 0,2 4 0,0 7 0,0 1 0,-1 0 0,-1-1 0,-2 22 0,1 2 0,4 40 0,24 126 0,33 76 0,-28-134 0,68 472 0,-73-424 0,-20-140 0,3-2 0,17 56 0,-19-93 0,-9-14 0,-14-5 0,-2 3-119,0 0-1,-1 1 0,-22 3 1,15-1-768,-62 5-5939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24575,'-5'18'0,"-5"15"0,-2 15 0,2 8 0,-2 4 0,1 0 0,-2-1 0,1-2 0,-2-1 0,1-6 0,4-7 0,2-6 0,3-15 0,2-19 0,2-19 0,0-7-8191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24575,'21'40'0,"1"-2"0,2 0 0,41 48 0,-46-63 0,1-2 0,1-1 0,1 0 0,0-2 0,2-1 0,30 18 0,-50-33 0,0 0 0,0 1 0,-1-1 0,1 1 0,-1-1 0,1 1 0,-1 0 0,0 1 0,0-1 0,-1 0 0,1 1 0,-1 0 0,1-1 0,-1 1 0,0 0 0,2 7 0,-3-4 0,0-1 0,0 1 0,-1-1 0,1 1 0,-2 0 0,1-1 0,-1 1 0,0-1 0,0 1 0,-4 8 0,-12 54 0,17-69-1,0 0 0,0 0 0,-1 0 0,1 0 0,0 0 0,0 0 0,0 0 0,0 0 0,0 0 0,0 0 0,0 0 1,0 0-1,0 0 0,0 0 0,0 0 0,0 0 0,0 0 0,-1 0 0,1 0 0,0 0 0,0 0 0,0 0 0,0 0 0,0 0 0,0 0 0,0 0 0,0 0 0,0 0 0,0 0 0,0 0 0,0 0 0,0 0 0,0 0 0,0 0 0,0 0 0,-1 0 0,1 0 0,0 0 0,0 0 0,0 0 0,0 0 0,0 1 0,0-1 0,0 0 0,0 0 0,0 0 0,0 0 0,0 0 0,0 0 0,0 0 0,0 0 0,0 0 0,0 0 0,0 0 0,0 0 0,-2-10 138,1-15-1584,1 4-5379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24575,'-2'-2'0,"-1"6"0,-3 11 0,-2 32 0,2 1 0,2-1 0,4 91 0,1-71 0,-3 8 0,1-20 0,5 56 0,2-95-68,2-15 237,-7-2-282,1 0 0,0 0 1,-1-1-1,0 1 0,1 0 0,-1-1 1,0 1-1,0-1 0,0 0 0,0 1 1,0-1-1,1-2 0,7-19-6713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131 234 24575,'0'0'0,"0"-1"0,0 0 0,0 1 0,-1-1 0,1 0 0,0 1 0,0-1 0,0 0 0,-1 1 0,1-1 0,0 1 0,-1-1 0,1 0 0,-1 1 0,1-1 0,0 1 0,-1-1 0,1 1 0,-1-1 0,0 1 0,1 0 0,-1-1 0,1 1 0,-1-1 0,0 1 0,1 0 0,-1 0 0,1-1 0,-1 1 0,0 0 0,1 0 0,-1 0 0,0 0 0,0 0 0,1 0 0,-1 0 0,-1 0 0,0 0 0,0 0 0,-1 0 0,1 1 0,0-1 0,0 1 0,0-1 0,0 1 0,0 0 0,0 0 0,0 0 0,-3 1 0,-3 5 0,1 0 0,0 0 0,0 1 0,1 0 0,0 0 0,0 0 0,1 1 0,-7 15 0,9-18 0,0 1 0,0 0 0,1 0 0,0 1 0,0-1 0,0 0 0,1 1 0,0-1 0,1 1 0,0 0 0,0-1 0,2 10 0,-2-14 0,1-1 0,0 1 0,0 0 0,1 0 0,-1-1 0,0 1 0,1-1 0,0 1 0,-1-1 0,1 0 0,0 1 0,0-1 0,1 0 0,-1 0 0,0-1 0,1 1 0,-1 0 0,1-1 0,-1 0 0,1 1 0,0-1 0,-1 0 0,1 0 0,0 0 0,0-1 0,0 1 0,0-1 0,0 0 0,5 0 0,-5 1 0,1-1 0,-1-1 0,1 1 0,-1-1 0,1 1 0,-1-1 0,1 0 0,-1 0 0,0 0 0,1-1 0,-1 1 0,0-1 0,0 0 0,0 0 0,0 0 0,0 0 0,-1 0 0,1-1 0,-1 1 0,1-1 0,-1 0 0,0 0 0,0 0 0,3-5 0,-2 0 0,0 1 0,-1-1 0,0 0 0,-1 0 0,1 0 0,-1 0 0,-1 0 0,0 0 0,0 0 0,-2-13 0,2 16 0,-1 1 0,0-1 0,-1 0 0,1 1 0,-1-1 0,0 1 0,0 0 0,0 0 0,-1-1 0,1 1 0,-1 1 0,0-1 0,0 0 0,-1 1 0,1-1 0,-1 1 0,1 0 0,-8-4 0,-3-3 0,14 6 0,23 2 0,1 1 0,-8-3 0,0 0 0,0-1 0,0 0 0,0-1 0,28-16 0,-13 6 0,-30 16 0,0-1 0,0 0 0,0 1 0,0-1 0,0 1 0,0-1 0,0 1 0,0-1 0,1 1 0,-1 0 0,0 0 0,0-1 0,0 1 0,0 0 0,1 0 0,-1 0 0,0 0 0,0 0 0,0 1 0,0-1 0,1 0 0,-1 1 0,0-1 0,0 0 0,0 1 0,0-1 0,0 1 0,0 0 0,0-1 0,0 1 0,0 0 0,0-1 0,0 1 0,-1 0 0,1 0 0,0 0 0,0 0 0,-1 0 0,1 0 0,-1 0 0,1 0 0,-1 0 0,1 2 0,2 6 0,-1 0 0,-1 0 0,0 0 0,0 0 0,-1 10 0,3 16 0,-3-34 0,0 0 0,1 1 0,-1-1 0,0 0 0,1 1 0,-1-1 0,1 0 0,-1 1 0,1-1 0,-1 0 0,1 0 0,0 1 0,0-1 0,0 0 0,0 0 0,0 0 0,0 0 0,0 0 0,0 0 0,0-1 0,0 1 0,0 0 0,1 0 0,-1-1 0,0 1 0,1-1 0,-1 1 0,0-1 0,1 0 0,-1 1 0,0-1 0,1 0 0,-1 0 0,1 0 0,-1 0 0,0 0 0,1 0 0,2-1 0,-2 0 0,1 0 0,0-1 0,0 1 0,-1-1 0,1 0 0,-1 0 0,1 0 0,-1 0 0,0 0 0,0 0 0,0 0 0,0-1 0,0 1 0,0-1 0,-1 0 0,3-5 0,1-7 0,-2-1 0,0 1 0,2-27 0,-5 41 0,-1 12 0,1-1 0,1 0 0,0 0 0,0 0 0,1 1 0,0-1 0,6 16 0,-7-23 0,0-1 0,0 0 0,0 1 0,0-1 0,1 0 0,-1 1 0,1-1 0,-1 0 0,1 0 0,0 0 0,0-1 0,0 1 0,0 0 0,0-1 0,0 1 0,1-1 0,-1 0 0,0 1 0,1-1 0,-1 0 0,1-1 0,-1 1 0,1 0 0,-1-1 0,1 1 0,0-1 0,-1 0 0,1 0 0,-1 0 0,1 0 0,0 0 0,-1-1 0,1 1 0,-1-1 0,1 0 0,2-1 0,-2 1 0,0 0 0,0 0 0,0-1 0,-1 1 0,1-1 0,0 0 0,-1 0 0,1 0 0,-1 0 0,0 0 0,0 0 0,0-1 0,0 1 0,3-6 0,-1 2 0,-1 0 0,-1 0 0,1-1 0,-1 1 0,0-1 0,2-10 0,-2 3 0,-1 1 0,0-1 0,-1 1 0,-1-1 0,0 1 0,-4-22 0,4 30 6,-1-1 0,1 1-1,-1 0 1,0 0 0,-1 0-1,1 0 1,-1 0 0,0 0 0,0 0-1,-1 1 1,1 0 0,-1-1-1,0 1 1,0 1 0,-1-1-1,1 1 1,-1-1 0,1 1 0,-1 1-1,-8-5 1,4 4-130,0 1 0,0-1 1,0 1-1,0 1 0,-1 0 0,1 0 1,0 1-1,0 0 0,-1 1 0,1-1 1,-14 5-1,-22 6-6702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24575,'0'-4'0,"0"-6"0,0-6 0,0-5 0,0-3 0,0-2 0,0 8 0,0 16 0,0 17 0,0 11 0,0 9 0,0 4 0,0-1 0,0-2 0,0-2 0,0-4 0,0-6-8191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24575,'17'-13'0,"11"-9"0,10-1 0,6 3 0,6 6 0,-2 5 0,0 4 0,-4 11 0,-9 10 0,-11 10 0,-9 2-8191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70 24575,'-5'0'0,"4"0"0,5 0 0,12-5 0,12-1 0,10-4 0,12 0 0,6 1 0,7-2 0,2 1 0,-10 2-8191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87 24575,'-1'53'0,"0"-28"0,0 0 0,2 1 0,6 39 0,-6-62 0,0 0 0,0 0 0,0 0 0,0 0 0,0 0 0,1 0 0,-1 0 0,1 0 0,0-1 0,-1 1 0,1-1 0,0 1 0,4 2 0,-5-4 0,0-1 0,0 1 0,0 0 0,0-1 0,1 1 0,-1-1 0,0 0 0,1 1 0,-1-1 0,0 0 0,1 0 0,-1 0 0,0 1 0,1-2 0,-1 1 0,0 0 0,0 0 0,1 0 0,-1 0 0,0-1 0,1 1 0,-1-1 0,0 1 0,0-1 0,1 1 0,-1-1 0,0 0 0,0 0 0,0 0 0,0 1 0,0-1 0,0 0 0,1-2 0,3-2 0,0-1 0,-1 0 0,0 0 0,0 0 0,0 0 0,-1-1 0,0 0 0,0 1 0,2-9 0,17-34 0,-21 48 0,0-1 0,0 1 0,0 0 0,0 0 0,0 0 0,1 0 0,-1 0 0,0 0 0,1 0 0,-1 0 0,1 0 0,-1 0 0,1 1 0,-1-1 0,1 1 0,-1-1 0,1 1 0,0 0 0,-1 0 0,1-1 0,-1 1 0,1 0 0,0 0 0,-1 1 0,4-1 0,4 2 0,1 0 0,-1 1 0,14 6 0,14 3 0,-35-12 0,1 1 0,0-1 0,-1 0 0,1 0 0,0 0 0,-1 0 0,1 0 0,0 0 0,-1-1 0,1 1 0,0-1 0,-1 0 0,1 0 0,-1 0 0,1 0 0,-1 0 0,0 0 0,1-1 0,-1 1 0,0-1 0,0 0 0,0 1 0,3-5 0,-3 2 0,0 1 0,0-1 0,0 0 0,0 0 0,-1 0 0,0 0 0,0 0 0,0 0 0,0 0 0,-1 0 0,0-1 0,0 1 0,0 0 0,-1-5 0,1 1 0,-2 0 0,1 0 0,-1 0 0,-1 0 0,1 0 0,-1 0 0,-5-9 0,6 13 0,0 0 0,-1 0 0,1 1 0,-1-1 0,1 1 0,-1-1 0,0 1 0,-1 0 0,1 0 0,0 0 0,-1 1 0,0-1 0,-3-1 0,-9 2-1365,4 6-5461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184 258 24575,'-4'-2'0,"0"0"0,0 0 0,-1 1 0,1-1 0,0 1 0,0 0 0,-1 0 0,1 1 0,0-1 0,-1 1 0,1 0 0,-1 0 0,1 0 0,-1 1 0,1 0 0,0 0 0,-1 0 0,1 0 0,0 0 0,-7 4 0,5-1 0,1 0 0,-1 0 0,1 0 0,0 0 0,0 1 0,1 0 0,-1 0 0,1 0 0,0 1 0,1-1 0,-1 1 0,1 0 0,-3 7 0,2-3 0,0 0 0,1 1 0,0 0 0,0-1 0,1 1 0,1 0 0,0 0 0,0 21 0,1-29 0,0 0 0,1 1 0,-1-1 0,1 0 0,-1 0 0,1 0 0,0 0 0,0 0 0,1 0 0,-1 0 0,1 0 0,-1 0 0,1-1 0,0 1 0,0 0 0,0-1 0,0 0 0,1 1 0,-1-1 0,0 0 0,1 0 0,0 0 0,-1-1 0,1 1 0,0-1 0,0 1 0,0-1 0,0 0 0,0 0 0,0 0 0,0-1 0,1 1 0,-1-1 0,4 0 0,-3 1 0,-1-1 0,1 0 0,0-1 0,0 1 0,-1-1 0,1 1 0,-1-1 0,1 0 0,0 0 0,-1-1 0,0 1 0,1-1 0,-1 0 0,0 0 0,0 0 0,6-5 0,-5 3 0,0-1 0,0 0 0,0 0 0,0 0 0,-1 0 0,0 0 0,0-1 0,0 0 0,2-8 0,-1 2 0,-1 1 0,-1-1 0,0 1 0,0-1 0,-1 1 0,-1-1 0,0 0 0,-1 0 0,0 1 0,-3-17 0,4 27 0,-1 0 0,1 0 0,0 0 0,0 0 0,-1 0 0,1 0 0,0 0 0,-1 0 0,1 0 0,-1 0 0,0 0 0,1 0 0,-1 0 0,1 0 0,-1 0 0,-1 0 0,1 1 0,1 0 0,0 0 0,-1 0 0,1 0 0,0 0 0,-1 0 0,1 1 0,-1-1 0,1 0 0,0 0 0,0 1 0,-1-1 0,1 0 0,0 0 0,-1 1 0,1-1 0,0 0 0,0 1 0,0-1 0,-1 0 0,1 1 0,0-1 0,0 0 0,0 1 0,0-1 0,0 0 0,0 1 0,0 0 0,-2 3 0,1 0 0,1 0 0,-1 0 0,0 0 0,1 0 0,0 0 0,1 7 0,1-3 0,0-1 0,1 0 0,1 0 0,-1 0 0,1 0 0,0 0 0,0-1 0,1 1 0,0-1 0,0-1 0,0 1 0,10 7 0,-12-10 0,0-1 0,0 0 0,0 0 0,0 0 0,0 0 0,0 0 0,0 0 0,1-1 0,-1 0 0,1 1 0,-1-1 0,1-1 0,-1 1 0,1 0 0,0-1 0,-1 0 0,1 0 0,0 0 0,-1 0 0,1 0 0,-1-1 0,1 0 0,0 0 0,-1 0 0,1 0 0,-1 0 0,0-1 0,6-2 0,-6 1 0,1 0 0,-1-1 0,0 1 0,0-1 0,0 1 0,-1-1 0,1 0 0,-1 0 0,0 0 0,0 0 0,0-1 0,-1 1 0,1-1 0,-1 1 0,0-1 0,0-5 0,2-12 0,-2 1 0,-1-27 0,0 33 0,-1 2 0,1 9 0,-1 0 0,1-1 0,0 1 0,0-1 0,0 1 0,0 0 0,1-1 0,0 1 0,0 0 0,0-1 0,0 1 0,4-8 0,-4 12 0,0 0 0,-1 0 0,1 0 0,0 0 0,-1 0 0,1 1 0,0-1 0,-1 0 0,1 0 0,-1 0 0,1 0 0,0 1 0,-1-1 0,1 0 0,-1 1 0,1-1 0,0 0 0,-1 1 0,1-1 0,-1 1 0,0-1 0,1 1 0,-1-1 0,1 1 0,-1-1 0,0 1 0,1 0 0,-1-1 0,0 1 0,1-1 0,-1 1 0,0 0 0,14 25 0,-13-25 0,15 35 0,-12-24 0,1 0 0,1 0 0,0-1 0,1 1 0,0-1 0,0-1 0,1 1 0,0-1 0,14 12 0,-20-20 0,0-1 0,-1 0 0,1 1 0,0-1 0,0 0 0,0 0 0,0 0 0,0-1 0,0 1 0,0 0 0,0-1 0,0 1 0,0-1 0,0 0 0,1 1 0,-1-1 0,0 0 0,0-1 0,0 1 0,0 0 0,4-1 0,-3-1 0,-1 1 0,0-1 0,0 1 0,1-1 0,-1 0 0,0 1 0,-1-1 0,1 0 0,0 0 0,0-1 0,-1 1 0,0 0 0,1-1 0,-1 1 0,1-3 0,3-7 0,-1-1 0,-1 0 0,0 0 0,0 0 0,0-23 0,-3 6 0,0 21 0,0 1 0,0 0 0,1 0 0,3-15 0,-4 22 0,0 1 0,0 0 0,0 0 0,0 0 0,0 0 0,0 0 0,0-1 0,0 1 0,0 0 0,0 0 0,1 0 0,-1 0 0,0 0 0,0 0 0,0 0 0,0-1 0,0 1 0,0 0 0,0 0 0,1 0 0,-1 0 0,0 0 0,0 0 0,0 0 0,0 0 0,0 0 0,0 0 0,1 0 0,-1 0 0,0 0 0,0 0 0,0 0 0,0 0 0,0 0 0,1 0 0,-1 0 0,0 0 0,0 0 0,0 0 0,0 0 0,0 0 0,1 0 0,-1 0 0,0 0 0,0 1 0,10 6 0,13 21 0,-12-15 0,-5-6 0,0-1 0,1 0 0,0 0 0,0 0 0,0-1 0,1 0 0,0-1 0,0 0 0,9 4 0,-14-7 0,0 0 0,-1-1 0,1 1 0,0 0 0,-1-1 0,1 0 0,0 0 0,-1 0 0,1 0 0,0 0 0,0 0 0,-1-1 0,1 0 0,0 1 0,-1-1 0,1 0 0,-1 0 0,1 0 0,-1 0 0,1-1 0,-1 1 0,0-1 0,0 1 0,0-1 0,0 0 0,0 0 0,0 0 0,0 0 0,-1 0 0,1 0 0,0-1 0,-1 1 0,0-1 0,2-3 0,2-9 0,0-1 0,-1 1 0,0-1 0,-2 0 0,0-1 0,0 1 0,-2 0 0,0 0 0,-1-1 0,0 1 0,-7-28 0,2 32 0,0 16 0,-1 21 0,2 17 0,2-1 0,2 1 0,1 0 0,2 0 0,15 77 0,-8-90 120,-1-17-321,-8-12 170,0 0 1,0 1-1,0-1 1,0 0-1,1 0 1,-1 0-1,0 0 0,0 0 1,0 1-1,1-1 1,-1 0-1,0 0 1,0 0-1,0 0 0,1 0 1,-1 0-1,0 0 1,0 0-1,1 0 1,-1 0-1,0 0 0,0 0 1,0 0-1,1 0 1,-1 0-1,0 0 1,0 0-1,1 0 0,-1 0 1,0-1-1,0 1 1,0 0-1,1 0 1,-1 0-1,0 0 0,0 0 1,0-1-1,0 1 1,1 0-1,-1 0 1,0 0-1,6-11-6795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12 228 24575,'0'-15'0,"-1"-4"0,1 1 0,1 0 0,1 0 0,8-36 0,-9 50 0,1-1 0,0 0 0,0 1 0,0-1 0,0 1 0,1 0 0,0 0 0,0 0 0,0 0 0,0 0 0,1 1 0,-1-1 0,1 1 0,0 0 0,0 0 0,0 1 0,0-1 0,0 1 0,1 0 0,-1 0 0,1 0 0,0 0 0,6 0 0,-3 0 0,0 1 0,0 0 0,0 0 0,0 1 0,0 0 0,1 0 0,-1 1 0,0 0 0,0 0 0,0 1 0,11 4 0,-7-1 0,-1 0 0,1 1 0,-2 0 0,1 1 0,0 0 0,17 17 0,-13-10 0,-2 0 0,0 2 0,0-1 0,-2 1 0,0 1 0,0 0 0,-2 1 0,0 0 0,8 25 0,-14-36 0,-1 1 0,0 0 0,0-1 0,-1 1 0,0 0 0,0 0 0,0 0 0,-1-1 0,-1 1 0,1 0 0,-1 0 0,0 0 0,-1-1 0,0 1 0,0 0 0,-1-1 0,0 0 0,0 0 0,-1 0 0,0 0 0,0 0 0,0 0 0,-1-1 0,0 0 0,0 0 0,-1-1 0,0 1 0,0-1 0,0 0 0,0-1 0,-11 6 0,-3 0 0,0 0 0,0-2 0,-1 0 0,-1-2 0,1 0 0,-1-1 0,0-2 0,0 0 0,0-1 0,0-1 0,-27-3 0,45 2 0,1 0 0,-1-1 0,0 1 0,0-1 0,1 0 0,-1 0 0,0 0 0,1-1 0,-1 0 0,1 1 0,-1-1 0,1 0 0,0-1 0,0 1 0,0 0 0,-4-6 0,6 6 0,0 1 0,0-1 0,0 0 0,1 0 0,-1 0 0,0 0 0,1 0 0,0 0 0,-1 0 0,1 0 0,0 0 0,0 0 0,0 0 0,1 0 0,-1 0 0,0 0 0,1 0 0,-1 0 0,1 0 0,0 0 0,0 0 0,0 0 0,0 0 0,0 0 0,0 1 0,0-1 0,0 0 0,1 1 0,-1-1 0,1 1 0,2-3 0,34-27-1365,5 3-5461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 24575,'-4'-4'0,"2"-2"0,11-4 0,13 0 0,11 1 0,5 2 0,5 3 0,-1 2 0,-7 0-8191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24575,'66'273'0,"-64"-264"0,-1-1 0,1 1 0,-2-1 0,1 1 0,-2 10 0,1-18 0,0 1 0,0-1 0,0 0 0,0 0 0,0 0 0,-1 0 0,1 0 0,0 0 0,-1 0 0,1 0 0,-1 0 0,1 0 0,-1 0 0,1 0 0,-1 0 0,0 0 0,1 0 0,-1 0 0,0-1 0,0 1 0,0 0 0,1 0 0,-1-1 0,0 1 0,0-1 0,0 1 0,0-1 0,0 1 0,0-1 0,-1 1 0,1-1 0,0 0 0,0 0 0,0 0 0,0 0 0,0 0 0,0 0 0,0 0 0,-1 0 0,1 0 0,0 0 0,0 0 0,0-1 0,0 1 0,0 0 0,0-1 0,0 1 0,0-1 0,0 1 0,0-1 0,-1 0 0,-6-4 0,1 0 0,0 0 0,0 0 0,0-1 0,0 0 0,1 0 0,0 0 0,0-1 0,1 0 0,-1-1 0,2 1 0,-1-1 0,1 0 0,0 0 0,1 0 0,0 0 0,0-1 0,-2-13 0,5 19 0,0 1 0,0-1 0,1 0 0,-1 0 0,1 1 0,0-1 0,0 0 0,0 1 0,0-1 0,0 1 0,1-1 0,-1 1 0,1 0 0,-1 0 0,1-1 0,0 1 0,0 0 0,0 1 0,0-1 0,0 0 0,1 0 0,2-1 0,5-3 0,0 1 0,0-1 0,0 2 0,13-5 0,17-2 0,1 2 0,71-8 0,-106 16 0,0 1 0,0-1 0,0 1 0,0 1 0,7 0 0,-13-1 0,1 0 0,0 0 0,-1 0 0,1 1 0,-1-1 0,1 0 0,0 0 0,-1 0 0,1 1 0,-1-1 0,1 0 0,-1 1 0,1-1 0,-1 0 0,1 1 0,-1-1 0,1 1 0,-1-1 0,1 1 0,-1-1 0,0 1 0,1-1 0,-1 1 0,0-1 0,0 1 0,1 0 0,-1-1 0,0 1 0,0 0 0,0-1 0,0 1 0,1-1 0,-1 1 0,0 0 0,0-1 0,0 1 0,-1 0 0,1-1 0,0 1 0,0-1 0,0 1 0,0 0 0,-1-1 0,1 1 0,0-1 0,0 1 0,-1 0 0,1-1 0,0 1 0,-1-1 0,1 1 0,-1-1 0,1 0 0,-1 1 0,1-1 0,-2 1 0,-7 13 0,-1-1 0,-10 24 0,18-33 0,0 1 0,0-1 0,0 1 0,1-1 0,0 1 0,0-1 0,0 1 0,0 0 0,1-1 0,0 1 0,0 0 0,0 0 0,2 8 0,-1-11 0,0 1 0,1-1 0,-1 1 0,1-1 0,0 0 0,0 0 0,0 0 0,0 0 0,0 0 0,0 0 0,0 0 0,1-1 0,-1 1 0,0-1 0,1 0 0,0 0 0,-1 1 0,1-2 0,0 1 0,-1 0 0,1-1 0,0 1 0,0-1 0,5 1 0,0-1 0,1 1 0,-1-1 0,1 0 0,-1-1 0,0 0 0,1 0 0,9-4 0,-16 5-4,1-1 1,-1 0-1,0 0 0,1 0 0,-1 0 0,0-1 0,0 1 1,1-1-1,-1 1 0,0-1 0,-1 0 0,1 0 0,0 1 1,0-1-1,-1-1 0,1 1 0,-1 0 0,0 0 0,0 0 1,2-4-1,-2 2 19,-1 0 1,1 1-1,-1-1 0,0 0 1,0 1-1,0-1 1,0 0-1,-1 0 0,1 1 1,-1-1-1,0 0 1,-2-5-1,-1 0-164,0 0 1,-1 1-1,1-1 1,-2 1-1,1 0 1,-1 0-1,0 1 1,-1 0-1,-14-13 1,-2 5-6678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24575,'9'3'0,"0"0"0,0 1 0,0 0 0,-1 1 0,1 0 0,-1 0 0,0 1 0,-1 0 0,1 0 0,-1 0 0,0 1 0,-1 0 0,0 1 0,0 0 0,0-1 0,-1 2 0,0-1 0,-1 1 0,0-1 0,0 1 0,-1 1 0,0-1 0,0 0 0,-1 1 0,-1-1 0,1 11 0,-1-18 0,-1 0 0,0 0 0,0 0 0,0 0 0,-1 0 0,1 0 0,0 0 0,-1 0 0,1 0 0,-1 0 0,1 0 0,-1-1 0,0 1 0,0 0 0,0 0 0,0-1 0,-2 3 0,3-4 0,-1 1 0,1-1 0,0 0 0,-1 0 0,1 1 0,0-1 0,-1 0 0,1 0 0,-1 0 0,1 0 0,0 0 0,-1 0 0,1 1 0,-1-1 0,1 0 0,0 0 0,-1 0 0,1 0 0,-1-1 0,1 1 0,0 0 0,-1 0 0,1 0 0,-1 0 0,1 0 0,0 0 0,-1-1 0,0 1 0,-11-18 0,8 7 0,0 1 0,1-1 0,0 0 0,1 0 0,0 0 0,1 0 0,0 0 0,1 0 0,0 0 0,3-19 0,-2 25 0,0 0 0,0 0 0,0 0 0,1 0 0,0 0 0,0 0 0,0 1 0,1-1 0,-1 1 0,1-1 0,0 1 0,0 0 0,1 0 0,-1 1 0,1-1 0,0 1 0,0-1 0,0 1 0,0 0 0,1 1 0,-1-1 0,1 1 0,0 0 0,-1 0 0,7-1 0,29-5-1365,0 4-5461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55 111 24575,'-4'3'0,"0"0"0,0 0 0,1 0 0,-1 1 0,1-1 0,0 1 0,0 0 0,0 0 0,0 0 0,1 0 0,0 0 0,-1 1 0,2-1 0,-1 1 0,0 0 0,1-1 0,0 1 0,-1 9 0,1-12 0,1 1 0,0-1 0,-1 1 0,1-1 0,0 1 0,0-1 0,0 1 0,0-1 0,1 1 0,-1-1 0,1 1 0,-1-1 0,1 0 0,0 1 0,0-1 0,0 0 0,0 0 0,1 1 0,-1-1 0,1 0 0,-1 0 0,1 0 0,0-1 0,-1 1 0,1 0 0,0 0 0,0-1 0,0 0 0,0 1 0,1-1 0,-1 0 0,0 0 0,0 0 0,1 0 0,-1 0 0,5 0 0,-5-1 0,0 1 0,-1-1 0,1 0 0,0 0 0,0 0 0,-1-1 0,1 1 0,0 0 0,0-1 0,-1 1 0,1-1 0,0 1 0,-1-1 0,1 0 0,0 0 0,-1 0 0,1 0 0,-1 0 0,0 0 0,1 0 0,1-2 0,-1 0 0,0 0 0,0 0 0,0 0 0,-1 0 0,1 0 0,-1-1 0,0 1 0,0 0 0,0-1 0,1-5 0,-1 2 0,-1 0 0,0 0 0,0 0 0,0 0 0,-1 0 0,1 0 0,-2 0 0,1 0 0,-1 0 0,-5-11 0,6 15 0,-1 0 0,0 0 0,0 1 0,0-1 0,0 1 0,0 0 0,-1-1 0,1 1 0,-1 0 0,1 1 0,-1-1 0,0 0 0,0 1 0,0-1 0,-4 0 0,6 1 0,0 1 0,-1 0 0,1-1 0,-1 1 0,1 0 0,-1 0 0,1 0 0,0 0 0,-1 1 0,1-1 0,-1 0 0,1 0 0,0 1 0,-1-1 0,1 1 0,0-1 0,-1 1 0,1 0 0,0 0 0,0-1 0,-1 1 0,1 0 0,0 0 0,0 0 0,0 0 0,0 0 0,0 0 0,1 1 0,-1-1 0,0 0 0,0 0 0,1 1 0,-1-1 0,1 0 0,-1 3 0,-2 2 0,1 1 0,0 0 0,1 0 0,-1 0 0,1 0 0,1 0 0,-1 1 0,1-1 0,1 0 0,-1 0 0,1 0 0,0 0 0,1 0 0,0 0 0,0 0 0,0 0 0,1-1 0,0 1 0,0-1 0,1 1 0,7 8 0,-6-8 0,0-1 0,1 0 0,-1 0 0,1-1 0,1 0 0,-1 0 0,1 0 0,0-1 0,0 0 0,0 0 0,1-1 0,-1 0 0,1 0 0,0-1 0,0 0 0,0 0 0,0-1 0,15 1 0,-21-2 0,1 0 0,-1 0 0,1-1 0,-1 1 0,0-1 0,1 1 0,-1-1 0,1 0 0,-1 0 0,0 0 0,0 0 0,0 0 0,0-1 0,0 1 0,0-1 0,0 1 0,0-1 0,0 0 0,-1 0 0,1 0 0,-1 0 0,1 0 0,-1 0 0,0 0 0,1 0 0,-1 0 0,-1-1 0,1 1 0,0 0 0,0-1 0,0-2 0,1-9 0,0 0 0,0 0 0,-1-1 0,-2-16 0,1 20 0,-3-90 0,3 101 0,0 0 0,0 0 0,0 0 0,0 0 0,0 0 0,0 0 0,0 0 0,1 0 0,-1 0 0,0 1 0,0-1 0,0 0 0,0 0 0,0 0 0,0 0 0,0 0 0,0 0 0,1-1 0,-1 1 0,0 0 0,0 0 0,0 0 0,0 0 0,0 0 0,0 0 0,0 0 0,0 0 0,1 0 0,-1 0 0,0 0 0,0 0 0,0 0 0,0 0 0,0 0 0,0 0 0,0-1 0,0 1 0,0 0 0,0 0 0,0 0 0,0 0 0,0 0 0,0 0 0,0 0 0,0 0 0,0-1 0,0 1 0,0 0 0,0 0 0,0 0 0,0 0 0,0 0 0,0 0 0,0 0 0,0-1 0,0 1 0,11 16 0,11 27 0,-19-38 0,5 12 0,1-1 0,0-1 0,19 23 0,-25-34 0,0 0 0,0-1 0,0 0 0,0 0 0,1 0 0,-1 0 0,1 0 0,0-1 0,0 0 0,0 0 0,0 0 0,0 0 0,0 0 0,0-1 0,1 0 0,-1 0 0,0 0 0,1 0 0,-1-1 0,6 1 0,-7-2 0,-1 0 0,1 1 0,-1-1 0,1 0 0,-1 0 0,1-1 0,-1 1 0,0 0 0,0-1 0,0 1 0,0-1 0,0 0 0,0 0 0,0 1 0,0-1 0,-1-1 0,1 1 0,-1 0 0,1 0 0,-1 0 0,0-1 0,0 1 0,0-1 0,0 1 0,0-1 0,0-4 0,2-8 0,0 1 0,-1-1 0,0-21 0,-2 31 0,0-16 0,-2 0 0,0 0 0,-5-21 0,7 40-44,-1 1 0,1-1 0,-1 1 0,1-1 0,0 1 0,0-1 0,-1 1 0,1-1 0,0 1 0,0-1 0,1 0 0,-1 1 0,0-1 0,0 1 0,1-1 0,-1 1 0,1-1 0,-1 1-1,1-1 1,0 1 0,0 0 0,-1-1 0,1 1 0,0 0 0,0-1 0,0 1 0,0 0 0,1 0 0,-1 0 0,2-1 0,11-3-6782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50 111 24575,'-18'31'0,"13"-23"0,0 0 0,0 1 0,1-1 0,-5 14 0,8-19 0,0-1 0,1 1 0,-1 0 0,1 0 0,0 0 0,0 0 0,0 0 0,0 0 0,0 0 0,1 0 0,-1 0 0,1 0 0,0 0 0,0-1 0,0 1 0,0 0 0,0 0 0,3 4 0,-3-5 0,0-1 0,0 1 0,0 0 0,1 0 0,-1-1 0,0 1 0,1 0 0,-1-1 0,1 1 0,-1-1 0,1 0 0,0 0 0,-1 1 0,1-1 0,0 0 0,0-1 0,0 1 0,0 0 0,0 0 0,0-1 0,0 1 0,0-1 0,0 0 0,0 0 0,0 1 0,1-1 0,-1-1 0,0 1 0,0 0 0,0 0 0,4-2 0,-4 1 0,1-1 0,-1 1 0,0-1 0,0 0 0,0 0 0,0 0 0,0 0 0,0 0 0,0 0 0,-1 0 0,1 0 0,-1-1 0,0 1 0,0-1 0,1 1 0,-2-1 0,1 0 0,0 1 0,0-1 0,-1 0 0,1 1 0,-1-1 0,0 0 0,0-3 0,0 3 0,-1-1 0,1 1 0,-1-1 0,0 1 0,1 0 0,-1 0 0,-1-1 0,1 1 0,0 0 0,-1 0 0,0 0 0,0 0 0,0 0 0,0 1 0,0-1 0,-4-3 0,6 5 0,-1 1 0,0-1 0,0 0 0,0 1 0,0-1 0,0 1 0,0-1 0,0 1 0,0-1 0,0 1 0,0 0 0,0 0 0,0-1 0,0 1 0,0 0 0,0 0 0,0 0 0,0 0 0,0 0 0,0 0 0,-2 1 0,2 0 0,-1-1 0,1 1 0,-1 0 0,1 0 0,-1 0 0,1 0 0,0 1 0,-1-1 0,1 0 0,0 1 0,0-1 0,0 0 0,0 1 0,0 0 0,0-1 0,1 1 0,-2 2 0,1 0 0,-1 0 0,1 0 0,0 0 0,1 0 0,-1 0 0,1 0 0,-1 0 0,1 0 0,1 0 0,-1 0 0,0 0 0,1 0 0,0 0 0,0 0 0,0 0 0,0-1 0,1 1 0,0 0 0,-1-1 0,1 1 0,0-1 0,1 1 0,-1-1 0,1 0 0,-1 0 0,1 0 0,4 3 0,-3-2 0,0-1 0,0 0 0,0 0 0,1 0 0,-1-1 0,1 1 0,-1-1 0,1 0 0,0-1 0,0 1 0,0-1 0,0 0 0,0 0 0,0 0 0,0-1 0,0 0 0,1 0 0,-1 0 0,0-1 0,0 1 0,7-3 0,-8 1 0,0 0 0,0 0 0,-1 0 0,1 0 0,-1-1 0,0 1 0,0-1 0,0 0 0,0 0 0,0 0 0,-1-1 0,1 1 0,-1-1 0,0 1 0,0-1 0,0 0 0,-1 0 0,1 1 0,-1-1 0,0 0 0,0-1 0,0-6 0,3-11 0,-2 0 0,-1-43 0,-1 53 0,-1 5 0,1-1 0,-1 0 0,-1 1 0,1-1 0,-1 1 0,0 0 0,-1 0 0,0 0 0,-6-12 0,9 19 0,0 0 0,-1 0 0,1-1 0,0 1 0,0 0 0,0 0 0,0 0 0,0-1 0,0 1 0,0 0 0,0 0 0,0 0 0,0 0 0,0-1 0,0 1 0,0 0 0,0 0 0,0 0 0,0-1 0,0 1 0,0 0 0,0 0 0,0 0 0,0-1 0,0 1 0,0 0 0,0 0 0,0 0 0,1 0 0,-1-1 0,0 1 0,0 0 0,0 0 0,0 0 0,0 0 0,0 0 0,1 0 0,-1-1 0,0 1 0,0 0 0,0 0 0,1 0 0,11-1 0,11 7 0,-15 0 0,-1 1 0,0 0 0,0 0 0,-1 1 0,0-1 0,0 1 0,-1 1 0,0-1 0,7 17 0,8 11 0,38 51 0,-58-86 0,0 0 0,0-1 0,1 1 0,-1 0 0,1-1 0,-1 1 0,0-1 0,1 1 0,-1-1 0,1 1 0,-1-1 0,1 1 0,0-1 0,-1 1 0,1-1 0,-1 0 0,1 1 0,0-1 0,-1 0 0,1 0 0,0 0 0,-1 1 0,1-1 0,0 0 0,-1 0 0,1 0 0,0 0 0,0 0 0,-1 0 0,1 0 0,1-1 0,-1 1 0,1-1 0,0 0 0,-1-1 0,1 1 0,-1 0 0,1 0 0,-1-1 0,1 1 0,-1-1 0,0 1 0,2-3 0,5-10 0,-1 0 0,8-20 0,-11 25 0,13-27 0,-7 17 0,-1 0 0,-1-1 0,-1 0 0,5-23 0,-11 31 0,-3 15 0,-2 20 0,4-16 0,1 1 0,-1-1 0,2 1 0,-1-1 0,1 1 0,0-1 0,1 0 0,4 10 0,34 53 0,-29-53 0,-1 0 0,11 27 0,-21-43 5,-1 1-1,1-1 0,-1 1 0,1 0 1,-1-1-1,1 1 0,-1-1 1,0 1-1,0 0 0,0-1 1,0 1-1,0 0 0,0-1 1,-1 1-1,1 0 0,0-1 1,-1 1-1,1 0 0,-1-1 0,0 1 1,1-1-1,-1 1 0,0-1 1,0 0-1,0 1 0,-2 1 1,0-1-140,0 1 0,0-1 1,0 0-1,0 0 0,0 0 0,-1 0 1,1-1-1,-1 1 0,0-1 1,-5 2-1,-20 3-6691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24575,'-1'9'0,"2"1"0,-1-1 0,1 1 0,1-1 0,-1 1 0,7 16 0,-7-23 0,0 0 0,1 0 0,0 0 0,-1-1 0,1 1 0,0 0 0,0-1 0,1 1 0,-1-1 0,0 0 0,1 0 0,-1 0 0,1 0 0,0 0 0,0-1 0,0 1 0,0-1 0,0 0 0,0 0 0,0 0 0,0 0 0,0 0 0,5 0 0,-6-1 0,1 0 0,-1 1 0,0-1 0,1-1 0,-1 1 0,0 0 0,1 0 0,-1-1 0,0 0 0,0 1 0,0-1 0,1 0 0,-1 0 0,0 0 0,0 0 0,0 0 0,0-1 0,-1 1 0,4-3 0,-2 1 0,0-1 0,-1 1 0,1 0 0,-1-1 0,0 0 0,0 0 0,0 1 0,-1-1 0,1 0 0,1-6 0,-2 5 0,0 0 0,0 0 0,0 1 0,-1-1 0,1 0 0,-1 0 0,0 0 0,-1 0 0,1 1 0,-1-1 0,0 0 0,0 0 0,0 1 0,-1-1 0,0 1 0,0-1 0,0 1 0,0 0 0,-6-8 0,7 11 0,-1-1 0,1 1 0,-1-1 0,0 1 0,0-1 0,1 1 0,-1 0 0,0 0 0,0 0 0,0 0 0,-1 0 0,1 0 0,0 1 0,0-1 0,0 1 0,-1-1 0,1 1 0,0 0 0,0 0 0,-1 0 0,1 0 0,0 0 0,0 1 0,-1-1 0,1 1 0,0-1 0,0 1 0,0 0 0,0 0 0,0 0 0,0 0 0,0 0 0,0 0 0,0 1 0,0-1 0,0 1 0,-1 1 0,-1 2 0,-1-1 0,1 2 0,0-1 0,0 0 0,1 1 0,-1-1 0,1 1 0,1 0 0,-1 0 0,1 1 0,-3 11 0,4-11 0,0-1 0,1 1 0,0 0 0,0 0 0,0-1 0,1 1 0,0 0 0,0-1 0,1 1 0,0-1 0,0 1 0,0-1 0,1 0 0,0 0 0,0 0 0,0 0 0,1 0 0,0-1 0,0 1 0,1-1 0,-1 0 0,1-1 0,0 1 0,0-1 0,1 0 0,-1 0 0,12 5 0,-8-4 0,0-1 0,1 0 0,-1 0 0,1-1 0,0 0 0,0-1 0,0 0 0,1-1 0,-1 0 0,0 0 0,1-1 0,-1 0 0,0-1 0,0 0 0,1-1 0,-1 0 0,17-7 0,2-7-1365,-9-2-5461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24575,'-1'0'0,"1"-1"0,-1 1 0,1-1 0,-1 0 0,1 1 0,0-1 0,-1 0 0,1 1 0,0-1 0,-1 0 0,1 0 0,0 1 0,0-1 0,0 0 0,0 1 0,0-1 0,0 0 0,0 0 0,0 1 0,0-1 0,0 0 0,0 0 0,0 1 0,1-1 0,-1 0 0,0 1 0,1-1 0,-1 0 0,0 1 0,1-1 0,-1 0 0,1 1 0,-1-1 0,1 0 0,0 1 0,0 0 0,0 0 0,0 0 0,0 0 0,0 0 0,0 0 0,0 0 0,0 1 0,0-1 0,0 0 0,0 0 0,0 1 0,-1-1 0,1 1 0,0-1 0,0 1 0,0-1 0,-1 1 0,1 0 0,0-1 0,-1 1 0,1 0 0,-1 0 0,1-1 0,0 1 0,-1 0 0,1 1 0,8 15 0,0 0 0,-1 0 0,-1 1 0,-1 0 0,0 0 0,5 33 0,10-134 0,-17 67 0,19-59 0,-21 69 0,0 0 0,1 1 0,-1-1 0,1 1 0,1-1 0,-1 1 0,1 0 0,0 1 0,9-9 0,-13 12 0,1 0 0,0 1 0,-1-1 0,1 1 0,0-1 0,0 1 0,0-1 0,-1 1 0,1 0 0,0-1 0,0 1 0,0 0 0,0 0 0,0 0 0,-1-1 0,1 1 0,0 0 0,0 0 0,0 0 0,0 0 0,0 1 0,0-1 0,0 0 0,-1 0 0,1 0 0,0 1 0,0-1 0,0 0 0,1 2 0,0-1 0,0 1 0,-1 0 0,1 0 0,0 0 0,-1 0 0,1 0 0,-1 0 0,0 1 0,0-1 0,2 4 0,2 9 0,-1 0 0,4 26 0,-7-37 0,3 29 0,5 22 0,-9-55 0,0 1 0,0-1 0,0 0 0,0 1 0,0-1 0,0 0 0,0 1 0,0-1 0,1 0 0,-1 1 0,0-1 0,0 0 0,0 1 0,1-1 0,-1 0 0,0 1 0,0-1 0,0 0 0,1 0 0,-1 1 0,0-1 0,1 0 0,-1 0 0,0 0 0,1 1 0,-1-1 0,0 0 0,1 0 0,-1 0 0,0 0 0,1 0 0,-1 0 0,0 0 0,1 0 0,-1 0 0,0 0 0,1 0 0,10-11 0,7-26 0,-17 35 0,15-56 0,1-6 0,-15 60 0,0 0 0,0 0 0,0-1 0,0 1 0,0 1 0,1-1 0,0 0 0,0 1 0,0-1 0,6-5 0,-8 8 0,0 1 0,0-1 0,0 0 0,1 1 0,-1-1 0,0 1 0,0-1 0,0 1 0,0 0 0,0-1 0,1 1 0,-1 0 0,0 0 0,0 0 0,0 0 0,1 0 0,-1 0 0,0 0 0,0 0 0,0 0 0,1 1 0,-1-1 0,0 0 0,0 1 0,0-1 0,0 1 0,0-1 0,0 1 0,0 0 0,0 0 0,0-1 0,0 1 0,0 0 0,0 0 0,-1 0 0,1 0 0,0 0 0,0 0 0,-1 0 0,1 1 0,5 6 0,-2 1 0,1 0 0,6 19 0,-6-14 0,-4-10 0,1 0 0,0 0 0,1 0 0,-1 0 0,0 0 0,1 0 0,0-1 0,0 1 0,0-1 0,0 0 0,1 0 0,-1 0 0,1 0 0,6 3 0,-7-5 0,-1 0 0,1 0 0,-1-1 0,1 1 0,-1-1 0,1 0 0,-1 0 0,1 0 0,-1 0 0,1 0 0,-1 0 0,1-1 0,-1 1 0,1-1 0,-1 0 0,1 1 0,-1-1 0,0-1 0,0 1 0,1 0 0,-1 0 0,0-1 0,0 1 0,0-1 0,0 0 0,0 1 0,2-5 0,1 0 0,0 0 0,-1 0 0,0 0 0,0-1 0,-1 1 0,0-1 0,0 0 0,3-11 0,-5 13 0,1 0 0,-1 0 0,0 0 0,0 0 0,-1-1 0,1 1 0,-1 0 0,-1 0 0,1-1 0,-1 1 0,0 0 0,-2-8 0,3 12 0,0 1 0,0 0 0,0 0 0,0-1 0,0 1 0,0 0 0,0 0 0,0-1 0,0 1 0,0 0 0,-1 0 0,1-1 0,0 1 0,0 0 0,0 0 0,0 0 0,0-1 0,-1 1 0,1 0 0,0 0 0,0 0 0,-1-1 0,1 1 0,0 0 0,0 0 0,0 0 0,-1 0 0,1 0 0,0 0 0,0 0 0,-1 0 0,1-1 0,0 1 0,-1 0 0,1 0 0,0 0 0,0 0 0,-1 0 0,1 1 0,-7 9 0,0 18 0,5-16 0,1-1 0,0 1 0,1 0 0,0-1 0,1 1 0,2 15 0,-2-25 0,-1 0 0,1 0 0,-1 1 0,1-1 0,0 0 0,0 0 0,0 0 0,0 0 0,0 0 0,1 0 0,-1 0 0,1 0 0,-1-1 0,1 1 0,-1-1 0,1 1 0,0-1 0,0 1 0,0-1 0,0 0 0,0 0 0,0 0 0,0 0 0,0 0 0,0 0 0,1-1 0,-1 1 0,0-1 0,0 1 0,1-1 0,-1 0 0,0 0 0,1 0 0,-1 0 0,0-1 0,0 1 0,1-1 0,3 0 0,0-1 0,-1 0 0,0 0 0,1 0 0,-1 0 0,0-1 0,0 0 0,-1 0 0,1 0 0,-1-1 0,1 1 0,-1-1 0,0 0 0,0 0 0,-1-1 0,1 1 0,-1-1 0,0 0 0,0 0 0,3-8 0,-1 1 0,-1 0 0,0 0 0,-1 0 0,0 0 0,-1-1 0,0 1 0,-1-22 0,30 159 0,-6-8 0,-6 1 0,-5 0 0,-1 144 0,-13-246 0,-1 0 0,0 0 0,-1 0 0,0 0 0,-6 16 0,7-29 0,0 1 0,0-1 0,-1 1 0,1-1 0,-1 1 0,0-1 0,0 0 0,0 0 0,0 0 0,-1 0 0,1 0 0,-1-1 0,0 1 0,0-1 0,0 1 0,0-1 0,0 0 0,0 0 0,0-1 0,-1 1 0,1-1 0,-1 1 0,1-1 0,-1 0 0,0 0 0,1-1 0,-5 1 0,5-1 0,-1 0 0,1 0 0,0 0 0,0 0 0,0-1 0,0 1 0,0-1 0,0 0 0,0 0 0,0 0 0,0 0 0,0-1 0,1 1 0,-1-1 0,0 1 0,1-1 0,-3-2 0,1-1 0,0 1 0,0-1 0,0 1 0,1-1 0,0 0 0,0-1 0,0 1 0,-3-8 0,-1-7 0,2-1 0,0 0 0,-5-40 0,6 26 17,0-1 0,3 1 1,1-1-1,1 1 0,3-1 0,8-44 0,-9 68-37,1 1 0,0-1 0,1 1 0,0 0-1,0 0 1,2 1 0,-1-1 0,1 1 0,12-13 0,-12 16-79,0 1 0,1-1 1,0 1-1,0 0 0,1 1 0,-1 0 1,1 1-1,1-1 0,-1 2 0,0-1 0,1 1 1,19-3-1,7 1-6727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231 418 24575,'-2'-2'0,"1"-1"0,-1 0 0,1 1 0,-1 0 0,0-1 0,0 1 0,0 0 0,0 0 0,-1 0 0,1 0 0,0 0 0,-1 1 0,1-1 0,-1 1 0,0 0 0,0 0 0,-3-2 0,1 2 0,0 0 0,0 1 0,0-1 0,0 1 0,0 0 0,0 0 0,0 0 0,0 1 0,-8 2 0,4-1 0,0 1 0,0 0 0,0 1 0,1 0 0,-1 0 0,1 1 0,0 0 0,0 0 0,1 1 0,-12 11 0,16-14 0,1 0 0,-1 0 0,1 1 0,-1-1 0,1 1 0,0-1 0,1 1 0,-1 0 0,1 0 0,-1 0 0,1 0 0,0 0 0,0 7 0,1-9 0,0 0 0,0 0 0,0 0 0,1 0 0,-1-1 0,1 1 0,-1 0 0,1 0 0,0 0 0,0-1 0,0 1 0,0-1 0,0 1 0,0-1 0,0 1 0,0-1 0,1 1 0,-1-1 0,0 0 0,1 0 0,-1 0 0,1 0 0,0 0 0,-1 0 0,1 0 0,0 0 0,-1-1 0,1 1 0,0 0 0,0-1 0,0 0 0,2 1 0,5 0 0,-1 0 0,1 0 0,0-1 0,-1 0 0,1 0 0,-1-1 0,1 0 0,-1-1 0,1 0 0,-1 0 0,0-1 0,0 0 0,0 0 0,0-1 0,0 0 0,-1-1 0,0 1 0,0-1 0,0-1 0,9-9 0,-7 7 0,0-2 0,-1 1 0,0-1 0,-1-1 0,0 1 0,-1-1 0,0 0 0,0-1 0,-2 1 0,1-1 0,-1 0 0,-1-1 0,3-19 0,-4 6 0,0-1 0,-2 1 0,-6-46 0,4 57 0,-1-1 0,-1 1 0,0 0 0,0 0 0,-2 0 0,0 0 0,-11-18 0,16 31 0,0 0 0,0 0 0,0 1 0,-1-1 0,1 0 0,0 1 0,-1 0 0,1-1 0,-1 1 0,0 0 0,1-1 0,-1 1 0,-2-1 0,4 2 0,-1 0 0,0 0 0,1 0 0,-1 0 0,0 0 0,1 0 0,-1 0 0,1 0 0,-1 0 0,0 0 0,1 0 0,-1 0 0,1 0 0,-1 1 0,0-1 0,1 0 0,-1 1 0,1-1 0,-1 0 0,1 1 0,-1-1 0,1 0 0,-1 1 0,1-1 0,-1 1 0,1-1 0,-1 1 0,-1 4 0,-1-1 0,1 1 0,0 0 0,1-1 0,-1 1 0,1 0 0,0 0 0,-1 10 0,-1 18 0,1 0 0,1 1 0,8 63 0,-4-80 0,0-1 0,0 0 0,2 0 0,0 0 0,1-1 0,0 1 0,1-1 0,1-1 0,1 1 0,9 12 0,-14-21 0,1-1 0,-1-1 0,1 1 0,0-1 0,0 0 0,0 0 0,1 0 0,-1 0 0,1-1 0,0 0 0,0-1 0,0 1 0,0-1 0,1 0 0,-1 0 0,0-1 0,1 0 0,0 0 0,-1-1 0,1 0 0,9 0 0,-9-2 0,1 1 0,-1-1 0,0 0 0,0 0 0,0-1 0,-1 0 0,1 0 0,-1 0 0,1-1 0,-1 0 0,0 0 0,-1-1 0,1 0 0,-1 0 0,0 0 0,0-1 0,0 1 0,-1-1 0,4-7 0,-2 2 0,0-1 0,-1 0 0,0 0 0,-1 0 0,0 0 0,2-19 0,-4 25 0,-1 0 0,-1 0 0,1-1 0,-1 1 0,0 0 0,0-1 0,-1 1 0,0 0 0,0-1 0,-1 1 0,1 0 0,-1 0 0,-1 0 0,-5-11 0,8 16 0,-1-1 0,0 1 0,0 0 0,0-1 0,0 1 0,0 0 0,0-1 0,0 1 0,0 0 0,0 0 0,-1 0 0,1 0 0,0 0 0,-1 0 0,1 0 0,-1 1 0,1-1 0,-1 0 0,1 1 0,-1-1 0,0 1 0,1 0 0,-1-1 0,1 1 0,-1 0 0,0 0 0,1 0 0,-1 0 0,0 0 0,1 1 0,-1-1 0,0 0 0,1 1 0,-1-1 0,1 1 0,-1 0 0,1-1 0,-1 1 0,1 0 0,-2 1 0,-1 1 0,1 0 0,0 0 0,0 1 0,1-1 0,-1 1 0,0-1 0,1 1 0,0 0 0,0 0 0,0 0 0,1 0 0,-1 0 0,1 1 0,-1 4 0,1-4 0,0 0 0,1 0 0,-1 1 0,1-1 0,0 0 0,0 0 0,1 0 0,0 0 0,0 1 0,0-1 0,0 0 0,1 0 0,0-1 0,0 1 0,0 0 0,1-1 0,-1 1 0,1-1 0,4 5 0,-3-5 0,0-1 0,0 1 0,0-1 0,1 0 0,0 0 0,-1-1 0,1 1 0,0-1 0,0 0 0,0 0 0,0-1 0,1 0 0,-1 0 0,0 0 0,1 0 0,-1-1 0,0 0 0,9 0 0,-10 0 0,0-1 0,0 1 0,0-1 0,0 1 0,0-1 0,-1 0 0,1 0 0,0-1 0,-1 1 0,1-1 0,-1 0 0,1 0 0,-1 0 0,0 0 0,0-1 0,0 1 0,0-1 0,0 0 0,-1 0 0,1 0 0,-1 0 0,0 0 0,1 0 0,1-6 0,1-5 0,0 0 0,-1-1 0,-1 1 0,0 0 0,0-20 0,-2 21 0,1 0 0,0 0 0,1 0 0,0 0 0,8-19 0,-11 30 0,1 0 0,0 0 0,0 1 0,0-1 0,0 0 0,0 0 0,1 0 0,-1 1 0,1-1 0,-1 1 0,1-1 0,-1 1 0,1 0 0,0-1 0,-1 1 0,1 0 0,0 0 0,0 0 0,0 1 0,0-1 0,0 0 0,0 1 0,0-1 0,0 1 0,0-1 0,0 1 0,0 0 0,3 0 0,-2 1 0,-1 0 0,1 0 0,0 0 0,-1 0 0,1 1 0,-1-1 0,0 1 0,1-1 0,-1 1 0,0 0 0,0 0 0,0 0 0,0 0 0,0 1 0,0-1 0,-1 0 0,1 1 0,-1-1 0,0 1 0,2 3 0,1 5 0,0 0 0,-1 0 0,4 24 0,-7-34 0,-2-8 0,0 1 0,0 0 0,-1 0 0,0 0 0,0 0 0,0 0 0,-1 0 0,0 1 0,-5-6 0,8 9 0,-1 0 0,0 1 0,0-1 0,0 0 0,0 0 0,0 1 0,0-1 0,0 1 0,0 0 0,-1-1 0,1 1 0,0 0 0,-1 1 0,1-1 0,-1 0 0,1 1 0,-1-1 0,0 1 0,1 0 0,-1-1 0,1 2 0,-1-1 0,0 0 0,1 0 0,-1 1 0,1-1 0,-1 1 0,1 0 0,-1 0 0,1 0 0,0 0 0,-1 0 0,-3 3 0,3-1 0,-1 0 0,1 0 0,0 0 0,0 0 0,0 0 0,0 1 0,1-1 0,-1 1 0,1 0 0,0 0 0,0 0 0,0 0 0,1 0 0,-1 0 0,1 1 0,0-1 0,0 0 0,1 1 0,-1-1 0,1 1 0,0-1 0,1 7 0,-1-5 0,1 1 0,0 0 0,0 0 0,1 0 0,0-1 0,0 1 0,1-1 0,0 1 0,0-1 0,0 0 0,1 0 0,0-1 0,7 10 0,-3-9 0,0 1 0,0-1 0,1-1 0,-1 1 0,1-2 0,0 1 0,1-1 0,-1-1 0,1 1 0,-1-2 0,1 1 0,0-1 0,0-1 0,0 0 0,11 0 0,-11 0 0,-1-1 0,1-1 0,0 0 0,0 0 0,-1-1 0,1 0 0,-1 0 0,0-1 0,0 0 0,1-1 0,-2 0 0,1 0 0,-1-1 0,1-1 0,12-9 0,-16 8 0,0 1 0,0-1 0,-1 1 0,0-1 0,0 0 0,-1-1 0,0 1 0,0 0 0,-1-1 0,0 0 0,0 0 0,-1 1 0,1-1 0,-1-11 0,0-13 0,-2 0 0,-4-34 0,1 216 0,5-135 0,0 0 0,1 0 0,6 20 0,-7-31 0,0 0 0,0-1 0,0 1 0,1-1 0,-1 1 0,1-1 0,0 0 0,0 1 0,0-1 0,0 0 0,1 0 0,-1 0 0,1-1 0,-1 1 0,1-1 0,0 1 0,0-1 0,7 4 0,6-6-1365,-1-8-5461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24575,'5'31'0,"0"19"0,1 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2 198 24575,'-1'-28'0,"0"11"0,1 0 0,1-1 0,3-23 0,-4 38 0,1 0 0,-1 0 0,1 0 0,0 0 0,0 0 0,0 0 0,0 0 0,1 1 0,-1-1 0,1 0 0,-1 1 0,1-1 0,0 1 0,0 0 0,0-1 0,0 1 0,1 0 0,-1 0 0,1 0 0,-1 1 0,1-1 0,-1 1 0,1-1 0,0 1 0,3-1 0,-3 1 0,0 1 0,0-1 0,0 1 0,0 0 0,0 0 0,0 0 0,0 0 0,0 1 0,0-1 0,0 1 0,0 0 0,0 0 0,0 0 0,0 0 0,4 3 0,-1 0 0,0-1 0,-1 1 0,0 1 0,0-1 0,0 1 0,8 10 0,-5-5 0,-1 1 0,-1-1 0,0 1 0,0 0 0,-1 1 0,0-1 0,4 18 0,-9-26 0,1 1 0,-1 0 0,1-1 0,-1 1 0,0-1 0,-1 1 0,1-1 0,-1 1 0,1 0 0,-1-1 0,0 0 0,0 1 0,-1-1 0,1 0 0,-3 4 0,3-5 0,0-1 0,0 1 0,0-1 0,0 1 0,-1-1 0,1 0 0,0 1 0,-1-1 0,1 0 0,-1 0 0,1 0 0,-1 0 0,0 0 0,1 0 0,-1-1 0,0 1 0,0-1 0,0 1 0,1-1 0,-1 0 0,0 1 0,0-1 0,0 0 0,0 0 0,0 0 0,1 0 0,-1-1 0,0 1 0,-3-2 0,3 1 0,-1 0 0,1 0 0,0 0 0,0 0 0,0-1 0,0 1 0,0-1 0,1 0 0,-1 0 0,0 1 0,1-1 0,-1 0 0,1 0 0,0-1 0,0 1 0,0 0 0,0 0 0,0 0 0,0-1 0,0 1 0,1 0 0,-1-1 0,1 1 0,0-1 0,0 1 0,0-1 0,0 1 0,0-4 0,0-2 0,1 1 0,0-1 0,0 1 0,1-1 0,-1 1 0,2 0 0,-1 0 0,5-9 0,-3 9 0,1 1 0,0-1 0,0 1 0,1 0 0,0 0 0,0 1 0,0-1 0,1 1 0,0 1 0,0-1 0,12-5 0,-1 2 0,0 1 0,1 0 0,32-7 0,-49 13 2,0 1 0,0-1 1,0 1-1,-1 0 0,1 0 0,0-1 0,0 1 0,0 1 0,0-1 0,0 0 0,-1 0 0,1 1 0,0-1 1,0 1-1,-1-1 0,1 1 0,0 0 0,0 0 0,-1-1 0,1 1 0,-1 1 0,1-1 0,-1 0 1,1 0-1,-1 0 0,0 1 0,0-1 0,0 1 0,1-1 0,-1 1 0,-1-1 0,1 1 0,0 0 1,0-1-1,-1 1 0,1 0 0,0 0 0,-1-1 0,1 4 0,0 7-136,1 1 0,-2 0-1,1-1 1,-4 23 0,2-17-644,0 6-6048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0 193 24575,'6'-8'0,"0"0"0,1 1 0,-1 0 0,1 0 0,1 0 0,-1 1 0,15-9 0,-20 13 0,1 1 0,-1 0 0,1 0 0,0 0 0,-1 0 0,1 0 0,0 0 0,0 1 0,0 0 0,-1-1 0,1 1 0,0 0 0,0 0 0,0 1 0,-1-1 0,1 1 0,0-1 0,0 1 0,-1 0 0,1 0 0,0 0 0,-1 0 0,1 0 0,-1 1 0,0-1 0,1 1 0,-1 0 0,0-1 0,0 1 0,4 4 0,4 6 0,-1 0 0,0 0 0,0 1 0,-2 0 0,1 1 0,-2 0 0,8 21 0,-5-10 0,-2 1 0,-1 1 0,5 37 0,-11-55 0,0 0 0,0 0 0,0 1 0,-1-1 0,-1 0 0,1 0 0,-2 0 0,-4 13 0,7-20 0,-1 1 0,0-1 0,0 0 0,0 0 0,0 0 0,0 0 0,-1 0 0,1 0 0,0 0 0,-1 0 0,1-1 0,-1 1 0,0-1 0,0 1 0,0-1 0,0 1 0,1-1 0,-2 0 0,1 0 0,0 0 0,0 0 0,0 0 0,0-1 0,-1 1 0,1-1 0,0 1 0,-1-1 0,1 0 0,0 0 0,0 0 0,-1 0 0,1 0 0,0-1 0,-1 1 0,1-1 0,0 1 0,0-1 0,-1 0 0,-1-1 0,0 0 0,1 0 0,-1 0 0,1-1 0,0 1 0,0-1 0,0 0 0,0 0 0,0 0 0,0 0 0,1 0 0,0-1 0,0 1 0,0-1 0,0 1 0,0-1 0,1 0 0,-1 0 0,1 0 0,-1-7 0,0 5 0,1-1 0,0 1 0,1-1 0,0 1 0,0-1 0,0 0 0,1 1 0,0-1 0,0 1 0,0-1 0,5-10 0,-2 9 0,0 1 0,1-1 0,0 1 0,1 0 0,0 0 0,0 0 0,0 1 0,1 0 0,0 0 0,0 0 0,0 1 0,1 0 0,0 1 0,-1 0 0,2 0 0,12-4 0,15-3 0,1 1 0,62-8 0,-34 7 0,-75 23 0,-1-1 0,1 1 0,1 0 0,0 1 0,1 0 0,-13 25 0,20-35 0,0 1 0,0-1 0,0 0 0,1 1 0,-1-1 0,1 1 0,0-1 0,0 1 0,0-1 0,1 1 0,-1-1 0,1 0 0,0 1 0,-1-1 0,2 0 0,-1 1 0,0-1 0,1 0 0,-1 0 0,3 3 0,-1-2 0,1 0 0,0-1 0,0 1 0,0-1 0,0 0 0,0 0 0,1 0 0,-1-1 0,1 1 0,-1-1 0,1 0 0,6 1 0,4 1 0,0-1 0,-1 0 0,2-2 0,-1 1 0,0-2 0,0 0 0,0-1 0,21-3 0,-33 4 0,0-1 0,0 1 0,0-1 0,0 0 0,0 0 0,0 0 0,-1 0 0,1 0 0,0-1 0,0 1 0,-1-1 0,1 0 0,-1 0 0,0 0 0,1 0 0,-1 0 0,0 0 0,0 0 0,0-1 0,0 1 0,-1-1 0,1 0 0,-1 1 0,1-1 0,-1 0 0,0 0 0,0 0 0,0 0 0,-1 0 0,1 0 0,-1 0 0,1-4 0,-2 0 0,0 0 0,0 0 0,0 0 0,-1 1 0,0-1 0,0 0 0,-1 1 0,1-1 0,-2 1 0,1 0 0,-1 0 0,0 0 0,-5-7 0,-2 2 0,4 4 0,1 0 0,0-1 0,-9-14 0,14 21 0,1 1 0,-1-1 0,0 0 0,1 0 0,0 0 0,-1 0 0,1 0 0,-1 1 0,1-1 0,0 0 0,0 0 0,0 0 0,-1 0 0,1 0 0,0 0 0,0 0 0,0 0 0,0 0 0,1 0 0,-1 0 0,0 0 0,0 0 0,0 0 0,1 0 0,-1 0 0,1 0 0,-1 0 0,1 1 0,-1-1 0,1 0 0,-1 0 0,1 1 0,0-1 0,-1 0 0,1 0 0,0 1 0,0-1 0,-1 1 0,1-1 0,0 1 0,0-1 0,0 1 0,0-1 0,1 1 0,6-3 0,1 1 0,0 1 0,-1 0 0,1 0 0,0 0 0,0 1 0,0 1 0,11 1 0,75 15 0,-82-14 0,-9-2 0,-1-1 0,1 1 0,-1 0 0,1 0 0,-1 0 0,1 1 0,-1 0 0,0-1 0,0 1 0,0 0 0,0 0 0,0 1 0,0-1 0,0 0 0,-1 1 0,1 0 0,-1 0 0,0 0 0,4 5 0,-4-1 0,0 0 0,0 0 0,0 0 0,-1 1 0,0-1 0,0 0 0,-1 0 0,0 15 0,-1-1 0,-1-5 0,2 1 0,0 0 0,4 22 0,-4-36 0,0 0 0,1 0 0,-1 0 0,1 0 0,0 0 0,0 0 0,0 0 0,1 0 0,-1-1 0,1 1 0,-1 0 0,1-1 0,0 1 0,0-1 0,0 0 0,0 0 0,0 0 0,1 0 0,-1 0 0,1 0 0,-1-1 0,1 1 0,-1-1 0,6 3 0,-6-4 0,0 1 0,0-1 0,0 1 0,0-1 0,0 0 0,0 0 0,-1 0 0,1 0 0,0 0 0,0 0 0,0 0 0,0-1 0,0 1 0,0-1 0,-1 1 0,1-1 0,0 0 0,0 0 0,-1 0 0,1 0 0,0 0 0,1-2 0,0 0 0,-1 0 0,1 0 0,-1 0 0,0 0 0,0 0 0,0-1 0,-1 1 0,1-1 0,-1 1 0,2-8 0,0-1 0,-1-1 0,-1 1 0,0-1 0,0 0 0,-1 1 0,-2-14 0,-5-2 0,0 0 0,-2 0 0,-1 0 0,-1 1 0,-2 0 0,-16-27 0,1 1 0,26 51 0,1 0 0,0-1 0,-1 1 0,1 0 0,0-1 0,0 0 0,1 1 0,-1-1 0,0 1 0,1-1 0,0 0 0,0 0 0,-1 1 0,2-1 0,-1 0 0,0 1 0,0-1 0,1 0 0,1-4 0,-1 5 0,1 0 0,0 1 0,0-1 0,0 0 0,0 1 0,0-1 0,0 1 0,0 0 0,0 0 0,1 0 0,-1 0 0,0 0 0,1 0 0,-1 1 0,1-1 0,-1 1 0,1-1 0,-1 1 0,1 0 0,-1 0 0,4 0 0,7 1 0,0-1 0,0 2 0,0-1 0,0 2 0,0 0 0,-1 0 0,1 1 0,-1 1 0,0 0 0,0 1 0,0 0 0,-1 1 0,0 0 0,0 0 0,-1 1 0,17 18 0,-13-12 0,-1 1 0,0 1 0,-2 0 0,0 1 0,0 0 0,-2 0 0,0 1 0,-1 1 0,-1-1 0,8 31 0,-4 8 0,-2-1 0,2 85 0,-12 118 0,-1-183 0,-7 444 0,11-491 0,1-20 0,2-19 0,-1-11 0,0-1 0,-1 0 0,-2 0 0,0 0 0,-1 1 0,-2-1 0,0 0 0,-9-39 0,-3 6 0,-2 1 0,-31-66 0,25 69 0,0 3 0,3 0 0,1-2 0,-16-73 0,33 120 0,1-1 0,-1 1 0,1-1 0,0 1 0,0 0 0,0-1 0,0 1 0,0-1 0,1 1 0,0 0 0,-1-1 0,1 1 0,0 0 0,1 0 0,-1-1 0,3-3 0,-1 3 0,0 2 0,0-1 0,0 0 0,0 1 0,0-1 0,1 1 0,-1 0 0,1 0 0,-1 0 0,1 0 0,0 1 0,-1 0 0,9-2 0,47-10 0,66-5 0,11-2 0,-116 16 0,82-19 0,-90 19 0,1 0 0,-1-1 0,0 0 0,-1-1 0,20-12 0,-29 17 0,-1 0 0,1 0 0,-1-1 0,1 1 0,-1 0 0,1-1 0,-1 1 0,0-1 0,1 0 0,-1 0 0,0 1 0,1-3 0,-2 3 0,0 0 0,0 1 0,0-1 0,0 0 0,0 1 0,0-1 0,0 1 0,0-1 0,0 0 0,0 1 0,0-1 0,0 0 0,0 1 0,0-1 0,-1 1 0,1-1 0,0 1 0,-1-1 0,1 0 0,0 1 0,-1-1 0,1 1 0,0-1 0,-1 1 0,0-1 0,-1-1 0,-1 1 0,1 0 0,-1-1 0,1 1 0,-1 0 0,0 1 0,0-1 0,1 0 0,-1 1 0,0-1 0,0 1 0,1 0 0,-1 0 0,0 0 0,-4 1 0,-20 4-1365,1 0-5461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24575,'8'31'0,"13"15"0,2-1-8191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176 140 24575,'-6'-4'0,"0"0"0,0 1 0,0-1 0,-1 1 0,1 1 0,-1-1 0,1 1 0,-1 0 0,0 1 0,0 0 0,0 0 0,0 0 0,-9 1 0,12 0 0,1 1 0,-1 0 0,1 0 0,-1 0 0,1 0 0,0 1 0,-1-1 0,1 1 0,0 0 0,0 0 0,0 0 0,0 0 0,0 1 0,1-1 0,-1 1 0,1-1 0,0 1 0,-1 0 0,1 0 0,0 0 0,1 0 0,-1 0 0,0 1 0,1-1 0,0 1 0,0-1 0,-1 5 0,1-4 0,1 1 0,-1-1 0,1 1 0,0-1 0,0 1 0,0-1 0,1 1 0,0-1 0,-1 1 0,2-1 0,-1 0 0,0 0 0,1 1 0,0-1 0,0 0 0,0 0 0,0 0 0,1-1 0,0 1 0,0-1 0,0 1 0,0-1 0,4 3 0,-5-3 0,1-1 0,-1 0 0,1 0 0,0 0 0,0 0 0,0 0 0,0-1 0,0 1 0,0-1 0,0 0 0,0 0 0,1 0 0,-1 0 0,0-1 0,1 1 0,-1-1 0,1 0 0,-1 0 0,1 0 0,-1-1 0,0 1 0,1-1 0,-1 1 0,0-1 0,1 0 0,-1-1 0,0 1 0,0 0 0,0-1 0,5-3 0,-4 1 0,0 0 0,-1 1 0,0-1 0,0 0 0,0 0 0,0-1 0,-1 1 0,0-1 0,0 1 0,0-1 0,0 0 0,-1 1 0,0-1 0,0 0 0,1-9 0,0-9 0,-1-1 0,-2-24 0,1 31 0,-1 7 0,2-1 0,0 1 0,3-17 0,-4 25 0,1 0 0,-1 0 0,1 0 0,0 1 0,-1-1 0,1 0 0,0 0 0,0 0 0,1 1 0,-1-1 0,3-2 0,-4 3 0,1 1 0,0-1 0,0 1 0,-1 0 0,1-1 0,0 1 0,0 0 0,0 0 0,-1-1 0,1 1 0,0 0 0,0 0 0,0 0 0,0 0 0,0 0 0,-1 0 0,1 0 0,0 1 0,0-1 0,0 0 0,0 0 0,0 1 0,-1-1 0,1 0 0,0 1 0,0-1 0,-1 1 0,2 0 0,2 2 0,-1 0 0,1 0 0,-1 0 0,0 1 0,0 0 0,0-1 0,-1 1 0,1 0 0,-1 0 0,0 1 0,0-1 0,0 0 0,2 9 0,1 5 0,5 37 0,-5-1 0,25-147 0,-26 81 0,0 0 0,1 0 0,0 1 0,1 0 0,10-16 0,-14 25 0,-1 0 0,1 0 0,0 0 0,-1 0 0,1 0 0,0 1 0,0-1 0,0 1 0,0-1 0,0 1 0,1 0 0,-1 0 0,0 0 0,5-2 0,-6 3 0,1 0 0,0 0 0,0 1 0,0-1 0,-1 0 0,1 0 0,0 1 0,0-1 0,-1 1 0,1 0 0,0 0 0,-1-1 0,1 1 0,0 0 0,-1 0 0,0 0 0,1 1 0,-1-1 0,1 0 0,-1 0 0,0 1 0,0-1 0,1 3 0,7 9-151,0 1-1,-2 1 0,0-1 0,0 1 1,-2 0-1,0 1 0,0 0 1,4 30-1,-5-18-6674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24575,'-4'0'0,"-2"4"0,0-2 0,2 2 0,1 5 0,1 11 0,1 9 0,-9 10 0,-6 7 0,-6 0 0,-7-4 0,-4-4 0,5-8-8191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24575,'-4'4'0,"-2"11"0,1 7 0,0 9 0,6 3 0,3 1 0,1-2 0,3-5 0,2-9-8191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24575,'0'26'0,"4"19"0,2 0-8191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2 0,2-8 0,0-9 0,-2-10 0,-1-3-8191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24575,'10'-7'0,"1"1"0,0 0 0,1 1 0,-1 0 0,1 1 0,0 0 0,0 1 0,0 1 0,0-1 0,1 2 0,-1 0 0,1 0 0,-1 1 0,1 1 0,20 3 0,-29-3 0,0 0 0,0 0 0,0-1 0,0 0 0,0 0 0,0 0 0,0 0 0,0 0 0,0-1 0,-1 0 0,1 0 0,4-1 0,-6 1 0,0 0 0,0-1 0,-1 1 0,1-1 0,0 1 0,-1-1 0,1 0 0,-1 1 0,0-1 0,0 0 0,1 0 0,-1 0 0,0 0 0,-1 0 0,1 0 0,0 0 0,-1 0 0,1 0 0,-1 0 0,1-1 0,-1 1 0,0 0 0,0-4 0,0 2 0,0 0 0,-1 0 0,1 1 0,-1-1 0,0 0 0,0 1 0,0-1 0,0 1 0,0-1 0,-1 1 0,0 0 0,1-1 0,-1 1 0,-1 0 0,1 0 0,0 0 0,-1 0 0,1 1 0,-1-1 0,0 1 0,0 0 0,0-1 0,0 1 0,0 0 0,-1 1 0,1-1 0,0 1 0,-1-1 0,0 1 0,1 0 0,-1 0 0,1 1 0,-1-1 0,0 1 0,0 0 0,1 0 0,-1 0 0,0 0 0,1 1 0,-1-1 0,0 1 0,1 0 0,-1 0 0,1 0 0,-1 1 0,1-1 0,-1 1 0,1 0 0,0 0 0,0 0 0,0 0 0,0 1 0,0-1 0,1 1 0,-1 0 0,1-1 0,-1 1 0,1 0 0,0 0 0,0 1 0,-2 3 0,1 0 0,0 0 0,0 0 0,1 0 0,0 0 0,0 1 0,1-1 0,-1 0 0,2 1 0,-1-1 0,1 1 0,0-1 0,0 1 0,1-1 0,0 1 0,1-1 0,0 0 0,0 0 0,0 0 0,7 13 0,-5-12 0,1-1 0,0 0 0,0 0 0,1-1 0,0 1 0,0-1 0,0 0 0,1-1 0,0 0 0,0 0 0,0 0 0,1-1 0,-1 0 0,1-1 0,0 1 0,0-2 0,10 3 0,-6-2 20,-1-1 0,0 0 0,1-1 0,0 0 0,13-1 0,-21 0-107,0-1-1,1 1 1,-1-1 0,1 0-1,-1 0 1,0 0 0,0-1-1,0 1 1,0-1-1,0 0 1,0 0 0,0 0-1,0-1 1,-1 0 0,1 1-1,4-7 1,3-7-6739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110 153 24575,'0'-1'0,"0"0"0,-1 1 0,1-1 0,0 0 0,0 0 0,0 1 0,0-1 0,-1 0 0,1 0 0,0 1 0,-1-1 0,1 0 0,0 1 0,-1-1 0,1 1 0,-1-1 0,1 0 0,-1 1 0,1-1 0,-1 1 0,0-1 0,1 1 0,-1 0 0,0-1 0,1 1 0,-1 0 0,0-1 0,1 1 0,-1 0 0,0 0 0,0-1 0,1 1 0,-1 0 0,0 0 0,0 0 0,1 0 0,-1 0 0,0 0 0,0 0 0,1 1 0,-1-1 0,0 0 0,0 0 0,1 0 0,-1 1 0,0-1 0,1 0 0,-1 1 0,-1 0 0,-2 1 0,-1-1 0,1 1 0,0 0 0,0 1 0,0-1 0,-6 6 0,5-2 0,0 0 0,0 0 0,1 1 0,0-1 0,1 1 0,0 0 0,0 0 0,0 1 0,-2 10 0,4-14 0,0-1 0,0 1 0,0 0 0,0 0 0,1 0 0,0 0 0,0 0 0,0 0 0,0 0 0,1-1 0,-1 1 0,1 0 0,0 0 0,0 0 0,0-1 0,1 1 0,-1 0 0,1-1 0,0 1 0,3 3 0,-3-5 0,0-1 0,0 1 0,1-1 0,-1 0 0,0 0 0,0 0 0,1 0 0,-1 0 0,1 0 0,-1-1 0,1 1 0,-1-1 0,1 0 0,-1 0 0,1 0 0,-1 0 0,1 0 0,0 0 0,-1-1 0,1 1 0,-1-1 0,0 1 0,1-1 0,-1 0 0,1 0 0,-1 0 0,0-1 0,0 1 0,4-3 0,2-1 0,0-1 0,-1 1 0,1-2 0,-1 1 0,-1-1 0,12-14 0,-13 14 0,0-1 0,-1 0 0,0 0 0,0-1 0,-1 1 0,0-1 0,-1 0 0,2-13 0,-3 18 0,0 0 0,-1 0 0,1 1 0,-1-1 0,0 0 0,-1 0 0,1 0 0,-1 1 0,1-1 0,-1 0 0,0 0 0,0 1 0,-1-1 0,1 1 0,-1-1 0,0 1 0,0 0 0,0-1 0,0 1 0,0 0 0,-1 0 0,-3-3 0,5 5 0,0 0 0,0 1 0,0-1 0,0 0 0,0 1 0,0-1 0,0 1 0,0-1 0,0 1 0,0-1 0,0 1 0,0 0 0,0-1 0,0 1 0,0 0 0,0 0 0,0 0 0,-1 0 0,1 0 0,0 0 0,0 0 0,0 0 0,0 1 0,0-1 0,-2 1 0,2 0 0,-1 0 0,1 0 0,-1 1 0,1-1 0,0 0 0,0 1 0,0-1 0,0 1 0,0-1 0,0 1 0,0-1 0,0 1 0,1 0 0,-2 1 0,0 7 0,-1 0 0,1 0 0,1 0 0,-1 14 0,1-19 0,1-1 0,0 0 0,0 0 0,1 1 0,-1-1 0,1 0 0,0 0 0,0 0 0,0 0 0,1 0 0,-1 0 0,4 5 0,-3-6 0,0-1 0,0 1 0,0-1 0,1 0 0,-1 0 0,1 0 0,-1 0 0,1-1 0,0 1 0,0-1 0,0 1 0,0-1 0,0 0 0,0 0 0,0 0 0,0-1 0,5 1 0,5 1 0,1-1 0,-1 0 0,0-1 0,1-1 0,-1 0 0,0-1 0,1 0 0,-1-1 0,0 0 0,-1-1 0,1-1 0,15-8 0,-21 10 0,-1-1 0,0 0 0,1 0 0,-1 0 0,0-1 0,-1 0 0,1 0 0,-1-1 0,0 0 0,-1 1 0,1-2 0,-1 1 0,0 0 0,-1-1 0,0 0 0,0 0 0,0 0 0,-1 0 0,0 0 0,0 0 0,0-1 0,-1 1 0,0-12 0,-1 16 0,0 1 0,1-1 0,-2 0 0,1 0 0,0 0 0,0 0 0,-1 0 0,0 0 0,1 1 0,-1-1 0,0 0 0,-1 0 0,1 1 0,0-1 0,-1 1 0,1-1 0,-1 1 0,0 0 0,0 0 0,0-1 0,0 1 0,0 1 0,0-1 0,-1 0 0,1 0 0,0 1 0,-1-1 0,0 1 0,1 0 0,-1 0 0,0 0 0,0 0 0,1 0 0,-1 1 0,0-1 0,0 1 0,-5 0 0,4 0 0,0 0 0,0 1 0,0-1 0,0 1 0,0 0 0,0 0 0,0 1 0,1-1 0,-1 1 0,0 0 0,1-1 0,0 2 0,-1-1 0,1 0 0,0 1 0,0-1 0,0 1 0,0 0 0,1 0 0,-1 0 0,1 1 0,0-1 0,0 0 0,0 1 0,0 0 0,0-1 0,-1 6 0,3-7 0,-1-1 0,1 1 0,-1 0 0,1 0 0,0 0 0,0 0 0,0 0 0,0-1 0,0 1 0,0 0 0,0 0 0,0 0 0,1 0 0,-1 0 0,1-1 0,-1 1 0,1 0 0,0-1 0,0 1 0,0 0 0,0-1 0,0 1 0,0-1 0,0 1 0,0-1 0,1 1 0,-1-1 0,1 0 0,-1 0 0,1 0 0,-1 0 0,1 0 0,-1 0 0,1 0 0,0 0 0,0-1 0,-1 1 0,1-1 0,0 1 0,0-1 0,2 0 0,10 3 0,0-2 0,0 0 0,0 0 0,20-3 0,-22 1 0,-8 1 0,-1 0 0,1 1 0,-1-1 0,1 1 0,-1-1 0,1 1 0,-1 0 0,1 1 0,-1-1 0,0 0 0,0 1 0,0 0 0,1 0 0,-2 0 0,1 0 0,0 0 0,0 0 0,-1 1 0,1 0 0,-1-1 0,0 1 0,0 0 0,0 0 0,0 0 0,0 0 0,-1 0 0,1 1 0,-1-1 0,1 5 0,4 11 0,-2 1 0,0 0 0,-1 0 0,1 21 0,-2-18 0,7 83 0,-7 129 0,-2-222 0,-1 0 0,-1 0 0,-5 22 0,6-32 0,0 1 0,-1 0 0,1-1 0,-1 1 0,1-1 0,-1 0 0,0 0 0,0 0 0,-1 0 0,1 0 0,-1 0 0,1 0 0,-1-1 0,0 1 0,0-1 0,-5 4 0,6-6 0,1 1 0,0-1 0,-1 1 0,1-1 0,0 0 0,-1 1 0,1-1 0,0 0 0,-1 0 0,1 0 0,0 0 0,-1 0 0,1-1 0,-1 1 0,1 0 0,0-1 0,0 1 0,-1-1 0,1 1 0,0-1 0,0 1 0,-1-1 0,1 0 0,0 0 0,0 1 0,0-1 0,0 0 0,0 0 0,0 0 0,0 0 0,1 0 0,-1-1 0,0 1 0,0 0 0,1 0 0,-2-3 0,-2-4 0,0 0 0,1-1 0,0 0 0,-2-11 0,1 4-97,2-1-1,0 0 1,1 0-1,0 0 1,1 0-1,1 1 1,1-1-1,1 0 1,0 1-1,1-1 1,1 1-1,0 0 0,13-25 1,1 1-6729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185 119 24575,'-6'-4'0,"-1"0"0,0 0 0,0 1 0,0 0 0,0 0 0,0 1 0,-1 0 0,1 0 0,-1 0 0,1 1 0,-1 1 0,0-1 0,-11 2 0,16-1 0,-1 0 0,1 1 0,0 0 0,-1 0 0,1 0 0,0 0 0,0 0 0,0 1 0,0-1 0,0 1 0,0 0 0,1 0 0,-1 0 0,0 0 0,1 0 0,0 0 0,-1 1 0,1 0 0,0-1 0,0 1 0,1 0 0,-1 0 0,0 0 0,1 0 0,0 0 0,0 0 0,0 0 0,0 1 0,0-1 0,1 0 0,-1 0 0,1 1 0,0 3 0,0-5 0,0 0 0,0 0 0,0 0 0,0 0 0,0 0 0,0 0 0,1 0 0,-1 0 0,1 0 0,0-1 0,-1 1 0,1 0 0,0 0 0,0 0 0,0-1 0,0 1 0,1-1 0,-1 1 0,0-1 0,3 3 0,-1-2 0,0 0 0,0 0 0,0 0 0,1-1 0,-1 1 0,0-1 0,1 0 0,-1 0 0,1 0 0,6 0 0,-3 0 0,0-1 0,-1 0 0,1 0 0,0 0 0,-1-1 0,1 0 0,-1 0 0,1-1 0,-1 0 0,0 0 0,1-1 0,6-3 0,-7 2 0,-1-1 0,0 1 0,0-1 0,-1 0 0,1-1 0,-1 1 0,0-1 0,0 0 0,-1 0 0,0 0 0,3-8 0,-4 9 0,0 0 0,0-1 0,-1 1 0,1 0 0,-1-1 0,-1 0 0,1 1 0,-1-1 0,0 1 0,0-1 0,-1 1 0,1-1 0,-1 1 0,-2-7 0,2 10 0,1 1 0,-1 0 0,1-1 0,-1 1 0,1 0 0,-1-1 0,0 1 0,1 0 0,-1 0 0,0 0 0,0 0 0,0 0 0,0 0 0,0 0 0,0 0 0,0 0 0,-3-1 0,4 2 0,-1 0 0,0 0 0,0 0 0,1 0 0,-1 0 0,0 0 0,1 0 0,-1 0 0,0 0 0,0 0 0,1 0 0,-1 0 0,0 1 0,1-1 0,-1 0 0,0 0 0,1 1 0,-1-1 0,1 1 0,-1-1 0,0 1 0,1-1 0,-1 0 0,0 2 0,0 0 0,-1 0 0,1 0 0,-1 0 0,1 0 0,0 0 0,0 1 0,0-1 0,0 0 0,0 1 0,0-1 0,1 1 0,-1-1 0,1 0 0,0 1 0,0-1 0,0 1 0,0 0 0,1 4 0,0-3 0,0-1 0,1 1 0,-1-1 0,1 1 0,0-1 0,0 1 0,0-1 0,0 0 0,1 0 0,0 0 0,-1 0 0,1 0 0,0-1 0,0 1 0,0-1 0,1 0 0,-1 0 0,0 0 0,1 0 0,0-1 0,-1 1 0,1-1 0,0 0 0,0 0 0,-1 0 0,1-1 0,0 0 0,0 1 0,0-1 0,4-1 0,-2 1 0,0 0 0,1 0 0,-1-1 0,0 0 0,0 0 0,0 0 0,-1-1 0,1 0 0,0 0 0,-1-1 0,1 0 0,-1 0 0,0 0 0,0 0 0,0-1 0,0 0 0,0 0 0,7-8 0,-8 5 0,-1 0 0,1 0 0,-1 0 0,0-1 0,-1 1 0,0 0 0,0-1 0,-1 0 0,0 0 0,0-13 0,-1 24 0,0 16 0,0 0 0,4 31 0,-3-44 0,0 0 0,0-1 0,0 1 0,1-1 0,0 0 0,0 1 0,0-1 0,1 0 0,-1 0 0,1 0 0,1-1 0,-1 1 0,1-1 0,-1 1 0,9 6 0,-11-11-40,0 1 0,-1 0 0,1-1 0,0 1-1,0-1 1,0 1 0,0-1 0,0 1 0,0-1 0,-1 0 0,1 1-1,0-1 1,0 0 0,0 0 0,0 0 0,0 0 0,0 0-1,0 0 1,0 0 0,0 0 0,0 0 0,0 0 0,0 0 0,0-1-1,0 1 1,0 0 0,0-1 0,0 1 0,0-1 0,0 1-1,-1-1 1,1 1 0,1-2 0,9-12-6786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24575,'-8'22'0,"0"16"0,7 7 0,8 4 0,3-6-8191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0 24575,'-9'0'0,"-3"4"0,1 7 0,6 0 0,5-1-8191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2 137 24575,'0'9'0,"-1"1"0,1 1 0,0-1 0,0 0 0,1 1 0,4 18 0,-5-29 0,0 0 0,0 1 0,1-1 0,-1 0 0,0 0 0,0 1 0,0-1 0,0 0 0,1 0 0,-1 1 0,0-1 0,0 0 0,1 0 0,-1 1 0,0-1 0,0 0 0,1 0 0,-1 0 0,0 0 0,1 1 0,-1-1 0,0 0 0,1 0 0,-1 0 0,0 0 0,0 0 0,1 0 0,-1 0 0,0 0 0,1 0 0,-1 0 0,0 0 0,1 0 0,-1 0 0,0 0 0,1 0 0,-1 0 0,0-1 0,1 1 0,-1 0 0,0 0 0,0 0 0,1 0 0,-1-1 0,0 1 0,0 0 0,1 0 0,-1-1 0,0 1 0,0 0 0,0 0 0,1-1 0,-1 1 0,0 0 0,0 0 0,0-1 0,0 1 0,0 0 0,1-1 0,-1 1 0,12-21 0,-12 20 0,8-20 0,0 0 0,-2-1 0,5-23 0,7-27 0,-17 71 0,-1 0 0,0-1 0,0 1 0,1 0 0,-1 0 0,1 0 0,-1 0 0,1 0 0,0-1 0,-1 1 0,1 0 0,0 0 0,0 1 0,0-1 0,0 0 0,0 0 0,0 0 0,0 1 0,0-1 0,0 0 0,1 0 0,-1 1 0,0 0 0,0 0 0,0 0 0,0 0 0,0 0 0,0 1 0,0-1 0,0 0 0,0 0 0,0 1 0,0-1 0,0 1 0,0-1 0,0 1 0,-1-1 0,1 1 0,0 0 0,0-1 0,1 2 0,4 5 0,0 0 0,-1 1 0,0-1 0,6 11 0,-10-17 0,4 10-124,1 0 0,0 0 0,1-1 0,0 0 0,0-1 0,1 0-1,1 0 1,-1 0 0,2-1 0,11 8 0,5-2-6702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151 194 24575,'-3'4'0,"-5"8"0,-1 0 0,-1-1 0,0 1 0,-1-2 0,0 0 0,-19 14 0,29-23 0,-1 0 0,1 0 0,0 0 0,-1 0 0,1-1 0,-1 1 0,1 0 0,-1-1 0,1 1 0,-1-1 0,1 0 0,-1 1 0,1-1 0,-1 0 0,0 0 0,1 0 0,-1 0 0,1 0 0,-1-1 0,1 1 0,-1 0 0,0-1 0,1 1 0,-2-2 0,1 1 0,1 0 0,-1-1 0,1 1 0,0-1 0,-1 0 0,1 1 0,0-1 0,0 0 0,0 0 0,0 0 0,1 0 0,-1 0 0,0 0 0,1 0 0,-1-3 0,0-5 0,0-1 0,0 1 0,1 0 0,1 0 0,0 0 0,2-12 0,1 5 0,0 0 0,1 0 0,1 1 0,0 0 0,2 0 0,-1 1 0,2 0 0,12-17 0,-20 30 0,0 1 0,0 0 0,1-1 0,-1 1 0,0 0 0,0 0 0,1 0 0,-1 0 0,0 0 0,1 0 0,-1 0 0,1 0 0,0 1 0,-1-1 0,1 1 0,0-1 0,-1 1 0,1-1 0,0 1 0,1 0 0,-1 0 0,0 1 0,-1-1 0,1 1 0,-1-1 0,0 1 0,1 0 0,-1-1 0,0 1 0,1 0 0,-1 0 0,0 0 0,0 0 0,1 0 0,-1 0 0,0 1 0,0-1 0,1 2 0,3 6 0,-1-1 0,0 1 0,0 0 0,-1 0 0,4 17 0,2 27 0,-2 0 0,-2 1 0,-3 0 0,-5 68 0,2-112 0,0 0 0,0 0 0,-1 0 0,0 0 0,-1 0 0,0-1 0,-1 1 0,0-1 0,-7 12 0,7-15 0,0 0 0,0-1 0,0 0 0,-1 0 0,0 0 0,0 0 0,0-1 0,0 0 0,-1 0 0,0 0 0,0-1 0,0 0 0,0 0 0,-10 3 0,15-5 4,1-1-1,-1 0 0,0 1 1,1-1-1,-1 0 1,1 1-1,-1-1 0,0 0 1,1 0-1,-1 0 0,0 1 1,0-1-1,1 0 1,-1 0-1,0 0 0,1 0 1,-1 0-1,0 0 0,1 0 1,-1-1-1,0 1 1,1 0-1,-1 0 0,0-1 1,1 1-1,-1 0 0,0-1 1,1 1-1,-1 0 1,1-1-1,-2 0 0,2 0-89,1 0-1,-1-1 0,0 1 1,0 0-1,1 0 0,-1 0 1,1 0-1,-1-1 0,1 1 1,-1 0-1,1 0 0,0 0 1,-1 0-1,1 0 0,0 0 1,2-1-1,11-13-6739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24575,'0'0'0,"4"79"0,-4-71 0,2 0 0,-1 0 0,1 0 0,0 0 0,1-1 0,0 1 0,6 11 0,-8-18 0,-1 0 0,1 1 0,0-1 0,0 0 0,-1 0 0,1 1 0,0-1 0,0 0 0,1 0 0,-1 0 0,0 0 0,0 0 0,0-1 0,1 1 0,-1 0 0,0 0 0,1-1 0,-1 1 0,1-1 0,-1 1 0,0-1 0,1 0 0,-1 0 0,1 1 0,-1-1 0,1 0 0,-1 0 0,1 0 0,-1-1 0,1 1 0,-1 0 0,1-1 0,-1 1 0,1 0 0,-1-1 0,1 0 0,-1 1 0,0-1 0,0 0 0,1 0 0,-1 0 0,0 0 0,0 0 0,0 0 0,2-1 0,3-4 0,0-1 0,0 1 0,-1-1 0,1 0 0,-2 0 0,7-13 0,3-21 0,-13 35 0,1 0 0,-1 0 0,1 1 0,0-1 0,1 0 0,0 1 0,0-1 0,0 1 0,5-7 0,-7 11 0,0 1 0,0 0 0,-1 0 0,1-1 0,0 1 0,0 0 0,-1 0 0,1 0 0,0 0 0,0 0 0,0 0 0,-1 0 0,1 0 0,0 0 0,0 0 0,0 1 0,-1-1 0,1 0 0,0 1 0,-1-1 0,1 0 0,0 1 0,-1-1 0,1 1 0,0-1 0,-1 1 0,1-1 0,-1 1 0,1-1 0,0 1 0,-1-1 0,0 1 0,1 0 0,-1 0 0,1 0 0,20 31 0,-18-27 0,4 7 0,19 28 0,-25-38 0,0 0 0,1-1 0,-1 1 0,1-1 0,-1 1 0,1-1 0,0 0 0,-1 1 0,1-1 0,0 0 0,0 0 0,0 0 0,0 0 0,0-1 0,0 1 0,0 0 0,3 0 0,-4-2 0,0 1 0,1 0 0,-1-1 0,0 0 0,1 1 0,-1-1 0,0 0 0,0 1 0,0-1 0,0 0 0,0 0 0,0 0 0,0 0 0,0 0 0,0 0 0,0 0 0,0 0 0,-1-1 0,1 1 0,0 0 0,-1 0 0,1-1 0,-1 1 0,1 0 0,-1-1 0,0 1 0,0-1 0,1 1 0,-1-2 0,5-48 0,-5 45 0,1-5 0,-1 0 0,0 0 0,0 0 0,-1 0 0,-1 1 0,0-1 0,0 0 0,-1 0 0,-1 1 0,-5-12 0,9 21 0,0 0 0,0 1 0,0-1 0,0 1 0,-1-1 0,1 0 0,0 1 0,0-1 0,-1 1 0,1-1 0,0 1 0,-1-1 0,1 1 0,-1-1 0,1 1 0,-1 0 0,1-1 0,-1 1 0,1 0 0,-1-1 0,1 1 0,-1 0 0,1-1 0,-1 1 0,0 0 0,1 0 0,-1 0 0,1 0 0,-1 0 0,0-1 0,1 1 0,-1 0 0,1 0 0,-1 0 0,0 1 0,1-1 0,-1 0 0,0 0 0,1 0 0,-1 0 0,1 1 0,-1-1 0,0 1 0,0 0 0,0 0 0,1 0 0,-1 0 0,0 0 0,1 1 0,0-1 0,-1 0 0,1 0 0,-1 0 0,1 1 0,0-1 0,0 0 0,0 0 0,0 1 0,0-1 0,0 0 0,0 0 0,0 1 0,1 0 0,6 17-1365,3-1-5461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128 462 24575,'-3'-3'0,"0"0"0,1 0 0,-1 1 0,0-1 0,0 1 0,-1 0 0,1 0 0,0 0 0,-1 0 0,1 1 0,-1-1 0,1 1 0,-1 0 0,0 0 0,0 0 0,0 1 0,-5-1 0,6 1 0,0 1 0,1-1 0,-1 1 0,0 0 0,1 0 0,-1 0 0,1 1 0,-1-1 0,1 0 0,0 1 0,-1 0 0,1-1 0,0 1 0,0 0 0,0 0 0,0 0 0,1 1 0,-1-1 0,0 0 0,1 1 0,0-1 0,-1 1 0,1-1 0,-1 4 0,1-2 0,-1-1 0,1 1 0,0-1 0,0 1 0,0-1 0,1 1 0,-1-1 0,1 1 0,0 0 0,0-1 0,0 1 0,0-1 0,1 1 0,-1 0 0,1-1 0,0 1 0,0-1 0,1 0 0,-1 1 0,0-1 0,1 0 0,0 0 0,0 1 0,0-2 0,0 1 0,1 0 0,-1 0 0,1-1 0,-1 1 0,1-1 0,0 0 0,0 0 0,0 0 0,0 0 0,1 0 0,-1-1 0,0 1 0,1-1 0,-1 0 0,1 0 0,-1 0 0,1-1 0,-1 1 0,1-1 0,0 0 0,-1 0 0,1 0 0,-1 0 0,1-1 0,0 0 0,-1 1 0,1-1 0,-1 0 0,1-1 0,-1 1 0,0-1 0,5-2 0,-4 2 0,0-1 0,-1 0 0,1 0 0,0 0 0,-1-1 0,0 1 0,1-1 0,-2 0 0,1 0 0,0 0 0,-1 0 0,1 0 0,-1-1 0,-1 1 0,1-1 0,1-7 0,-1 4 0,0 1 0,-1-1 0,0 0 0,0 0 0,-1 1 0,0-1 0,-1 0 0,1 0 0,-4-10 0,4 17 0,0 0 0,0 0 0,0 0 0,-1 0 0,1 0 0,0 0 0,-1 0 0,1 0 0,-1 0 0,1 0 0,-1 0 0,1 0 0,-1 0 0,0 0 0,0 1 0,-1-2 0,2 2 0,0 0 0,-1 0 0,1 0 0,0 0 0,-1 0 0,1 0 0,0 0 0,-1 1 0,1-1 0,0 0 0,-1 0 0,1 0 0,0 1 0,0-1 0,-1 0 0,1 0 0,0 1 0,0-1 0,-1 0 0,1 0 0,0 1 0,0-1 0,0 0 0,-1 1 0,1-1 0,0 0 0,0 1 0,0-1 0,0 1 0,-1 2 0,0 1 0,0-1 0,0 0 0,1 1 0,-1-1 0,1 0 0,0 1 0,0-1 0,0 5 0,1-6 0,-1 0 0,0 0 0,0 0 0,1 0 0,-1 0 0,1 0 0,0 0 0,0 0 0,-1 0 0,1-1 0,1 1 0,-1 0 0,0-1 0,0 1 0,0 0 0,1-1 0,-1 0 0,1 1 0,-1-1 0,1 0 0,0 0 0,-1 0 0,1 0 0,0 0 0,0 0 0,0 0 0,0-1 0,-1 1 0,1 0 0,0-1 0,0 0 0,0 0 0,0 1 0,0-1 0,0 0 0,0 0 0,3-1 0,-2 0 0,1 0 0,0-1 0,-1 1 0,0-1 0,1 0 0,-1 0 0,0 0 0,0 0 0,0-1 0,0 1 0,0-1 0,-1 0 0,1 1 0,-1-1 0,0-1 0,0 1 0,0 0 0,0 0 0,2-5 0,-1-2 0,0-1 0,0 1 0,-1 0 0,2-21 0,-4 31 0,1 0 0,-1 0 0,0 0 0,1 0 0,-1 0 0,0 0 0,1 0 0,-1 0 0,0 0 0,1 0 0,-1 0 0,0 0 0,1 0 0,-1 0 0,0 0 0,0 0 0,1 0 0,-1 1 0,0-1 0,1 0 0,-1 0 0,0 0 0,0 0 0,1 1 0,-1-1 0,0 0 0,0 0 0,0 1 0,1-1 0,-1 0 0,0 0 0,0 1 0,0-1 0,0 0 0,0 1 0,1-1 0,-1 1 0,20 21 0,0 0 0,-16-19 0,-1 0 0,1 0 0,0 0 0,0-1 0,0 1 0,0-1 0,0 0 0,1 0 0,-1 0 0,1-1 0,-1 0 0,1 0 0,0 0 0,7 0 0,-9-1 0,-1 0 0,1-1 0,-1 1 0,1-1 0,-1 1 0,0-1 0,1 0 0,-1 0 0,0-1 0,0 1 0,0 0 0,1-1 0,-1 1 0,-1-1 0,1 1 0,0-1 0,0 0 0,-1 0 0,1 0 0,-1 0 0,1 0 0,-1 0 0,0-1 0,0 1 0,0 0 0,0-1 0,0 1 0,0 0 0,0-4 0,4-22 0,-1-1 0,-2 0 0,0 0 0,-2 0 0,-4-35 0,2 36 0,5 43 0,0 0 0,1-1 0,1 1 0,0-1 0,1 0 0,10 18 0,-11-21 0,2-1 0,-1-1 0,1 1 0,16 16 0,-19-23 0,0 1 0,0-1 0,0 1 0,1-1 0,-1 0 0,1-1 0,0 1 0,0-1 0,0 0 0,0 0 0,10 2 0,-11-3 0,1-1 0,-1 1 0,0-1 0,1 0 0,-1 0 0,0 0 0,1-1 0,-1 1 0,0-1 0,1 0 0,-1 0 0,0-1 0,0 1 0,0-1 0,0 0 0,0 0 0,7-5 0,-7 3 0,0 0 0,0-1 0,0 1 0,-1-1 0,0 0 0,1 1 0,-2-2 0,1 1 0,-1 0 0,1 0 0,2-12 0,-1-2 0,-1 0 0,-1-1 0,0 1 0,-2-1 0,0 0 0,-5-36 0,4 47 0,0-1 0,-1 0 0,0 0 0,-1 1 0,0-1 0,0 1 0,-1 0 0,0 0 0,-1 0 0,-9-14 0,13 23 0,1-1 0,-1 0 0,1 1 0,-1-1 0,1 1 0,-1-1 0,1 1 0,-1-1 0,1 1 0,-1-1 0,0 1 0,1 0 0,-1-1 0,0 1 0,1 0 0,-1 0 0,0-1 0,1 1 0,-1 0 0,0 0 0,1 0 0,-1 0 0,0 0 0,0 0 0,1 0 0,-1 0 0,-1 0 0,1 1 0,0 0 0,0 0 0,0-1 0,0 1 0,1 0 0,-1 0 0,0 0 0,1 0 0,-1 0 0,1 0 0,-1 0 0,1 0 0,-1 0 0,1 0 0,-1 2 0,-5 44 0,5 20 0,3-1 0,19 119 0,50 125 0,-70-307 0,6 21 0,-3-19 0,-2-13 0,-1-17-1365,-1-5-5461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24575,'22'0'0,"17"-5"0,10-1 0,1 1 0,-7 0-8191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24575,'23'109'0,"35"223"0,-68-393 0,4 31 0,-3-49 0,9 75 0,0 0 0,1 0 0,0 1 0,-1-1 0,1 0 0,1 1 0,-1-1 0,0 1 0,1 0 0,0-1 0,-1 1 0,1 0 0,1 0 0,-1 0 0,0 0 0,1 0 0,-1 1 0,1-1 0,0 1 0,0 0 0,0-1 0,0 1 0,7-2 0,-3 0 0,0 1 0,0 0 0,0 0 0,1 1 0,-1 0 0,1 0 0,0 1 0,0 0 0,-1 1 0,12 0 0,-18 0 0,0 0 0,0 0 0,0 0 0,0 1 0,0-1 0,0 0 0,0 1 0,0-1 0,-1 0 0,1 1 0,0 0 0,0-1 0,0 1 0,0-1 0,-1 1 0,1 0 0,0 0 0,-1-1 0,1 1 0,-1 0 0,1 0 0,-1 0 0,1 0 0,-1 0 0,1 0 0,-1-1 0,0 1 0,1 0 0,-1 2 0,2 36 0,-2-15 0,1-22 0,-1 1 0,1-1 0,0 1 0,0-1 0,0 1 0,0-1 0,0 0 0,0 1 0,1-1 0,-1 0 0,1 0 0,0 0 0,-1 0 0,1 0 0,0 0 0,0 0 0,0-1 0,0 1 0,1-1 0,-1 1 0,0-1 0,1 0 0,-1 0 0,1 0 0,-1 0 0,1-1 0,-1 1 0,3 0 0,-2-1 0,-1 0 0,0 0 0,1-1 0,-1 1 0,0 0 0,0-1 0,1 1 0,-1-1 0,0 0 0,0 0 0,0 0 0,0 0 0,0 0 0,0 0 0,0-1 0,0 1 0,0 0 0,-1-1 0,1 0 0,0 1 0,-1-1 0,0 0 0,1 0 0,-1 0 0,0 0 0,0 0 0,0 0 0,0 0 0,0 0 0,0 0 0,-1-1 0,1-2 0,0 1 5,0 0 0,-1 0 0,1 0 0,-1 0 0,0 0 0,0 0 0,-1-1 0,1 1 0,-1 0 0,0 0 0,0 0 0,0 0 0,-1 0 0,1 0 0,-1 0 0,0 1 0,0-1 0,0 1 0,-1-1 0,1 1 0,-1 0 0,0 0 0,-4-4 0,3 3-92,-1 1-1,0-1 1,1 1 0,-2 0-1,1 0 1,0 1 0,0 0-1,-1-1 1,1 2-1,-1-1 1,0 1 0,1 0-1,-1 0 1,0 0 0,0 1-1,-6 0 1,-11 3-6739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24575,'0'-5'0,"0"3"0,0 7 0,0 7 0,0 9 0,0 7 0,0 2 0,4 1 0,3 0 0,3-6 0,0-7-8191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7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24575,'-4'31'0,"2"24"0,2 11 0,6 4 0,1-10-8191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24575,'9'16'0,"3"17"0,-10-23 0,7 34 0,-9-42 0,1-1 0,-1 1 0,1 0 0,0 0 0,0 0 0,0-1 0,0 1 0,0 0 0,0-1 0,0 1 0,0-1 0,1 1 0,-1-1 0,0 0 0,1 0 0,-1 1 0,1-1 0,2 1 0,-3-2 0,0 0 0,0 0 0,0 0 0,0 0 0,0 0 0,0 0 0,0 0 0,0-1 0,0 1 0,0 0 0,0-1 0,0 1 0,0 0 0,0-1 0,0 1 0,0-1 0,0 0 0,0 1 0,0-1 0,-1 0 0,1 1 0,0-1 0,0 0 0,-1 0 0,1 0 0,-1 0 0,1 0 0,0 0 0,15-30 0,-16 30 0,7-17 0,-2 0 0,0-1 0,3-20 0,2-10 0,-10 48 0,0 1 0,0-1 0,0 1 0,0-1 0,0 1 0,0-1 0,0 1 0,1-1 0,-1 1 0,0 0 0,0-1 0,0 1 0,1-1 0,-1 1 0,0 0 0,1-1 0,-1 1 0,0-1 0,1 1 0,-1 0 0,0 0 0,1-1 0,-1 1 0,0 0 0,1 0 0,-1-1 0,1 1 0,-1 0 0,1 0 0,-1 0 0,1 0 0,-1 0 0,1 0 0,-1-1 0,0 1 0,1 0 0,-1 0 0,1 1 0,-1-1 0,1 0 0,-1 0 0,1 0 0,-1 0 0,1 0 0,-1 0 0,1 1 0,-1-1 0,0 0 0,1 0 0,-1 1 0,0-1 0,1 0 0,-1 1 0,1-1 0,-1 0 0,0 1 0,1-1 0,25 29 0,-16-17 0,-3-5 0,0 0 0,0-1 0,1 0 0,0 0 0,0 0 0,0-1 0,19 8 0,-25-12 0,0 0 0,1 0 0,-1-1 0,1 1 0,-1-1 0,1 1 0,-1-1 0,1 0 0,0 0 0,-1 0 0,1-1 0,-1 1 0,1 0 0,-1-1 0,1 0 0,-1 0 0,1 1 0,-1-1 0,0-1 0,1 1 0,-1 0 0,0-1 0,0 1 0,0-1 0,0 1 0,0-1 0,0 0 0,-1 0 0,1 0 0,0 0 0,-1 0 0,0 0 0,1 0 0,-1-1 0,1-3 0,3-6 0,0-1 0,-1 1 0,-1 0 0,0-1 0,-1 0 0,1-17 0,-1-3 0,-4-43 0,2 71 0,-1 0 0,1 0 0,-1 0 0,0 0 0,0 0 0,0 0 0,-1 0 0,-2-6 0,3 11 0,1-1 0,0 1 0,0 0 0,0 0 0,0 0 0,0 0 0,-1 0 0,1 0 0,0 0 0,0-1 0,0 1 0,-1 0 0,1 0 0,0 0 0,0 0 0,0 0 0,0 0 0,-1 0 0,1 0 0,0 0 0,0 0 0,0 0 0,-1 0 0,1 0 0,0 0 0,0 0 0,0 0 0,-1 1 0,1-1 0,0 0 0,0 0 0,0 0 0,0 0 0,-1 0 0,1 0 0,0 0 0,0 1 0,0-1 0,0 0 0,0 0 0,0 0 0,-1 0 0,1 0 0,0 1 0,0-1 0,0 0 0,0 0 0,0 0 0,0 1 0,0-1 0,0 0 0,0 0 0,0 0 0,0 1 0,0-1 0,0 0 0,0 0 0,0 0 0,0 1 0,-4 14 0,0 24 0,1 0 0,2 0 0,2 0 0,1 1 0,10 48 0,-14-103 0,-1 0 0,2 0 0,0 0 0,1-21 0,2 29 0,-1 1 0,1 0 0,0 0 0,0 0 0,1 0 0,0 0 0,0 1 0,0-1 0,1 1 0,0 0 0,5-6 0,-6 8 0,-1 1 0,0 0 0,1 0 0,-1-1 0,1 2 0,0-1 0,0 0 0,0 1 0,0-1 0,0 1 0,0 0 0,0 0 0,0 0 0,0 0 0,0 0 0,1 1 0,-1 0 0,0-1 0,1 1 0,-1 0 0,0 1 0,0-1 0,6 2 0,-7-2 0,0 1 0,0 0 0,-1-1 0,1 1 0,0 0 0,0 0 0,-1 0 0,1 0 0,-1 1 0,1-1 0,-1 0 0,1 1 0,-1-1 0,0 0 0,1 1 0,-1 0 0,0-1 0,0 1 0,0 0 0,-1 0 0,2 2 0,0 3 0,-1 0 0,1 0 0,-1 0 0,-1 12 0,6 25 0,-6-42 0,1 0 0,-1 0 0,1-1 0,0 1 0,0 0 0,0-1 0,0 1 0,0-1 0,0 1 0,0-1 0,1 1 0,-1-1 0,0 0 0,1 1 0,-1-1 0,1 0 0,-1 0 0,1 0 0,2 1 0,-2-2 0,1 1 0,-1-1 0,0 1 0,0-1 0,1 0 0,-1 0 0,0 0 0,0 0 0,1 0 0,-1-1 0,0 1 0,0-1 0,0 1 0,1-1 0,-1 0 0,0 0 0,0 0 0,0 0 0,0 0 0,0 0 0,-1-1 0,1 1 0,0 0 0,-1-1 0,1 0 0,0 1 0,-1-1 0,0 0 0,3-3 0,0-2 0,1 0 0,-1-1 0,0 1 0,-1-1 0,0 1 0,5-16 0,-8 17 0,1 0 0,-1 0 0,0 0 0,0 1 0,0-1 0,-1 0 0,-1-7 0,2 12 0,0 0 0,0 0 0,-1 0 0,1 0 0,0 0 0,0 0 0,0 0 0,-1 0 0,1 1 0,-1-1 0,1 0 0,-1 0 0,1 0 0,-1 0 0,1 1 0,-1-1 0,1 0 0,-1 1 0,0-1 0,0 0 0,1 1 0,-1-1 0,0 1 0,0-1 0,0 1 0,0-1 0,1 1 0,-1 0 0,0-1 0,0 1 0,0 0 0,0 0 0,0 0 0,0 0 0,0 0 0,0 0 0,0 0 0,0 0 0,0 0 0,0 0 0,0 0 0,0 0 0,0 1 0,1-1 0,-1 0 0,0 1 0,0-1 0,0 1 0,0-1 0,1 1 0,-1-1 0,-1 2 0,-1 1 0,0 0 0,0 0 0,0 1 0,1-1 0,-1 1 0,1-1 0,0 1 0,0 0 0,0 0 0,1 0 0,0 0 0,-1 0 0,1 0 0,-1 7 0,0 2 0,1 1 0,0 0 0,0 16 0,2-27 0,-1 1 0,1-1 0,-1 0 0,1 0 0,0 0 0,0-1 0,0 1 0,1 0 0,-1 0 0,1-1 0,-1 1 0,1 0 0,0-1 0,0 0 0,0 1 0,1-1 0,-1 0 0,0 0 0,1 0 0,-1 0 0,1-1 0,0 1 0,-1-1 0,1 0 0,0 1 0,0-1 0,0-1 0,0 1 0,0 0 0,0-1 0,0 1 0,0-1 0,4 0 0,-1 1 0,0-1 0,0 0 0,0 0 0,0-1 0,0 0 0,0 0 0,-1 0 0,1 0 0,0-1 0,-1 0 0,1 0 0,-1-1 0,0 0 0,1 0 0,-1 0 0,-1 0 0,6-5 0,-6 4 0,-1-1 0,1 0 0,-1 0 0,0 0 0,0 0 0,0 0 0,-1-1 0,0 1 0,0-1 0,0 0 0,-1 0 0,1-7 0,0-8 0,-1 1 0,-2-27 0,0 31 0,1 0 0,0-1 0,5-26 0,-5 42 0,0 0 0,0 0 0,0 1 0,0-1 0,0 0 0,1 0 0,-1 1 0,0-1 0,1 0 0,-1 1 0,0-1 0,1 0 0,-1 1 0,1-1 0,-1 0 0,1 1 0,-1-1 0,1 1 0,-1-1 0,1 1 0,0-1 0,-1 1 0,1 0 0,0-1 0,-1 1 0,1 0 0,1-1 0,-1 1 0,1 0 0,-1 0 0,1 0 0,-1 1 0,0-1 0,1 0 0,-1 1 0,1-1 0,-1 1 0,0-1 0,0 1 0,1 0 0,1 1 0,3 3 0,0 0 0,0 0 0,0 1 0,5 7 0,6 11 0,-2 1 0,-1 0 0,-1 1 0,-2 0 0,12 37 0,-17-47 0,-5-11-170,1 0-1,0 0 0,1-1 1,-1 1-1,1-1 0,0 0 1,5 7-1,6 1-6655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77 302 24575,'-9'10'0,"2"-1"0,-1 1 0,1 1 0,1-1 0,0 1 0,0 0 0,1 1 0,0-1 0,1 1 0,1 0 0,0 0 0,0 0 0,1 0 0,1 1 0,0-1 0,1 1 0,1 19 0,0-28 0,-1 0 0,1-1 0,-1 1 0,1 0 0,1 0 0,-1-1 0,0 1 0,1-1 0,0 1 0,-1-1 0,1 0 0,1 0 0,-1 0 0,0 0 0,1 0 0,0 0 0,-1-1 0,1 1 0,0-1 0,0 1 0,1-1 0,-1 0 0,0-1 0,1 1 0,-1 0 0,1-1 0,-1 0 0,1 0 0,0 0 0,0 0 0,-1-1 0,5 1 0,-2-1 0,0-1 0,0 1 0,0-1 0,0 0 0,0-1 0,0 0 0,0 1 0,0-2 0,-1 1 0,1-1 0,-1 0 0,1 0 0,-1 0 0,0-1 0,-1 0 0,1 0 0,-1 0 0,1 0 0,4-8 0,0-1 0,-2 0 0,1-1 0,-2 0 0,0 0 0,0 0 0,-2-1 0,0 0 0,0 0 0,2-26 0,-1-18 0,-4-68 0,-1 95 0,0 2 0,1 9 0,-2-1 0,0 0 0,-6-29 0,7 50 0,-1-1 0,1 1 0,0 0 0,0 0 0,-1-1 0,1 1 0,-1 0 0,1 0 0,-1 0 0,1 0 0,-1 0 0,0 0 0,0 0 0,1 0 0,-1 0 0,-1-1 0,1 2 0,1 0 0,-1 0 0,1 0 0,-1 0 0,1 0 0,-1 0 0,1 0 0,0 0 0,-1 0 0,1 0 0,-1 0 0,1 0 0,-1 0 0,1 0 0,-1 1 0,1-1 0,0 0 0,-1 0 0,1 0 0,0 1 0,-1-1 0,1 0 0,-1 1 0,1-1 0,0 0 0,0 1 0,-1-1 0,1 1 0,-4 4 0,1-1 0,0 1 0,1 0 0,-1 0 0,-2 10 0,-4 15 0,1 2 0,2-1 0,-5 62 0,9-35 0,6 74 0,-4-131 0,1 18 0,2 0 0,0 0 0,5 21 0,-7-36 0,0 0 0,1 0 0,-1 0 0,1 0 0,0 0 0,0 0 0,0-1 0,1 1 0,-1-1 0,1 1 0,0-1 0,-1 0 0,2 0 0,-1 0 0,0 0 0,1-1 0,-1 1 0,1-1 0,-1 0 0,7 2 0,-8-3 0,0 0 0,-1-1 0,1 0 0,0 1 0,0-1 0,0 0 0,0 0 0,0 0 0,0 0 0,0 0 0,0-1 0,0 1 0,0-1 0,0 1 0,0-1 0,-1 1 0,1-1 0,0 0 0,2-1 0,-1-1 0,0 1 0,0-1 0,0 1 0,-1-1 0,1 0 0,-1 0 0,1-1 0,-1 1 0,2-4 0,2-6 0,-1 1 0,0-1 0,-1 0 0,4-19 0,1-23 0,-6 35 0,0 0 0,12-39 0,-15 59 0,1 0 0,-1-1 0,0 1 0,0-1 0,0 1 0,0-1 0,0 1 0,0 0 0,0-1 0,1 1 0,-1-1 0,0 1 0,0 0 0,1-1 0,-1 1 0,0 0 0,0-1 0,1 1 0,-1 0 0,0-1 0,1 1 0,-1 0 0,1 0 0,-1-1 0,0 1 0,1 0 0,-1 0 0,1 0 0,-1 0 0,0 0 0,1 0 0,-1-1 0,1 1 0,-1 0 0,1 0 0,-1 0 0,0 0 0,1 0 0,-1 1 0,1-1 0,-1 0 0,1 0 0,-1 0 0,0 0 0,1 0 0,-1 1 0,1-1 0,-1 0 0,0 0 0,1 0 0,-1 1 0,0-1 0,1 0 0,-1 1 0,0-1 0,1 0 0,-1 1 0,0-1 0,0 0 0,0 1 0,1-1 0,-1 1 0,0-1 0,0 0 0,0 1 0,0 0 0,17 33 0,-15-29 0,3 8 0,1-1 0,0 0 0,1-1 0,0 0 0,12 14 0,-18-23 0,0-1 0,0 1 0,1-1 0,-1 1 0,1-1 0,-1 0 0,1 1 0,0-1 0,-1 0 0,1 0 0,0 0 0,0 0 0,0-1 0,0 1 0,0 0 0,0-1 0,0 0 0,0 1 0,0-1 0,0 0 0,0 0 0,0 0 0,0 0 0,0 0 0,0-1 0,0 1 0,0 0 0,0-1 0,0 0 0,0 1 0,0-1 0,-1 0 0,1 0 0,0 0 0,0 0 0,-1-1 0,1 1 0,-1 0 0,1-1 0,-1 1 0,1-1 0,-1 1 0,0-1 0,2-2 0,24-40 0,-25 38 0,1 0 0,1 0 0,-1 0 0,1 1 0,0-1 0,0 1 0,0 0 0,1 0 0,0 0 0,6-4 0,-10 8 0,0 1 0,0-1 0,1 0 0,-1 1 0,0-1 0,0 1 0,1-1 0,-1 1 0,0 0 0,1 0 0,-1 0 0,1-1 0,-1 1 0,0 0 0,1 1 0,-1-1 0,0 0 0,1 0 0,-1 1 0,0-1 0,1 0 0,-1 1 0,0-1 0,1 1 0,-1 0 0,0-1 0,0 1 0,0 0 0,0 0 0,0 0 0,0 0 0,0 0 0,0 0 0,0 0 0,1 1 0,2 5 0,1 0 0,-2 0 0,1 0 0,5 13 0,-6-12 0,-3-8 0,0 0 0,0 0 0,0 0 0,0 0 0,0 0 0,0 0 0,0 0 0,0 0 0,0 0 0,0 0 0,0-1 0,0 1 0,0 0 0,0 0 0,0 0 0,0 0 0,0 0 0,0 0 0,0 0 0,0 0 0,0 0 0,1 0 0,-1 0 0,0 0 0,0 0 0,0 0 0,0 0 0,0 0 0,0 0 0,0 0 0,0 0 0,-2-12 0,-7-20 0,7 29 0,1 0 0,-1-1 0,0 1 0,0 0 0,-1 0 0,1 0 0,-1 1 0,1-1 0,-1 1 0,0-1 0,0 1 0,0 0 0,0 0 0,0 0 0,-1 0 0,1 1 0,-1 0 0,1-1 0,-1 1 0,1 0 0,-7 0 0,7 1 0,0 0 0,0 0 0,0 1 0,0 0 0,0-1 0,0 1 0,0 1 0,0-1 0,0 0 0,1 0 0,-1 1 0,1 0 0,-1-1 0,1 1 0,-1 0 0,1 0 0,0 0 0,0 1 0,0-1 0,0 1 0,1-1 0,-1 1 0,0-1 0,1 1 0,0 0 0,0 0 0,-1 3 0,-1 1 0,0 0 0,1 0 0,0 0 0,1 0 0,-1 1 0,1-1 0,1 1 0,0-1 0,0 12 0,1-16 0,-1-1 0,1 1 0,-1 0 0,1-1 0,0 1 0,0-1 0,0 1 0,0-1 0,0 1 0,1-1 0,-1 0 0,1 0 0,-1 0 0,1 1 0,0-1 0,0-1 0,0 1 0,0 0 0,0 0 0,1-1 0,-1 0 0,0 1 0,1-1 0,-1 0 0,1 0 0,-1 0 0,1 0 0,4 0 0,-1 1 0,0-1 0,0-1 0,0 1 0,0-1 0,0 0 0,0 0 0,0-1 0,0 0 0,-1 0 0,1 0 0,0-1 0,9-4 0,-11 5 0,-1-1 0,1-1 0,-1 1 0,0 0 0,0-1 0,0 0 0,-1 1 0,1-1 0,-1 0 0,1 0 0,-1-1 0,0 1 0,0 0 0,0-1 0,-1 1 0,1-1 0,-1 0 0,0 0 0,0 1 0,1-6 0,-1-4 0,1 1 0,-2 0 0,0-21 0,0 39 0,1 1 0,0-1 0,0 1 0,0-1 0,1 1 0,3 7 0,-3-10 0,0 1 0,1-1 0,-1 0 0,1 0 0,0 0 0,1 0 0,-1 0 0,1-1 0,-1 1 0,8 4 0,-9-7 0,0 0 0,0 0 0,0-1 0,-1 1 0,1-1 0,0 1 0,0-1 0,0 1 0,0-1 0,0 0 0,0 0 0,0 0 0,0 0 0,0-1 0,0 1 0,0 0 0,0-1 0,0 1 0,0-1 0,-1 0 0,1 0 0,0 0 0,0 0 0,-1 0 0,1 0 0,0 0 0,-1 0 0,1-1 0,1-2 0,2-1 0,0-1 0,-1 1 0,0-1 0,0-1 0,-1 1 0,0 0 0,0-1 0,0 0 0,-1 0 0,0 1 0,0-1 0,-1-1 0,0 1 0,0 0 0,0-12 0,8-40 0,-9 58 0,0 1 0,0-1 0,0 1 0,0-1 0,0 1 0,0-1 0,0 1 0,1-1 0,-1 0 0,0 1 0,0-1 0,1 1 0,-1-1 0,0 1 0,1 0 0,-1-1 0,0 1 0,1-1 0,-1 1 0,1 0 0,-1-1 0,1 1 0,-1 0 0,1-1 0,-1 1 0,1 0 0,-1 0 0,1-1 0,0 1 0,13 10 0,10 28 0,-23-35 0,9 19 0,16 28 0,-25-47 0,1-1 0,-1 0 0,1 0 0,-1 0 0,1 0 0,0 0 0,-1-1 0,1 1 0,0-1 0,0 1 0,0-1 0,0 1 0,1-1 0,-1 0 0,0 0 0,0 0 0,5 1 0,-5-2 0,0-1 0,0 1 0,-1-1 0,1 1 0,0-1 0,0 1 0,0-1 0,-1 0 0,1 0 0,0 0 0,-1 0 0,1 0 0,-1 0 0,1-1 0,-1 1 0,1 0 0,-1-1 0,0 1 0,0-1 0,0 1 0,0-1 0,0 0 0,1-2 0,20-43 0,-22 47 0,5-19 0,-4 15 0,0 0 0,0 1 0,1-1 0,-1 0 0,1 0 0,0 1 0,3-6 0,-4 9 0,-1-1 0,1 0 0,0 1 0,0-1 0,0 1 0,0-1 0,-1 1 0,1 0 0,0-1 0,0 1 0,0 0 0,0-1 0,0 1 0,0 0 0,0 0 0,0 0 0,0 0 0,0 0 0,0 0 0,0 0 0,0 1 0,0-1 0,0 0 0,0 0 0,0 1 0,0-1 0,-1 0 0,1 1 0,0-1 0,0 1 0,0 0 0,0-1 0,-1 1 0,1-1 0,0 1 0,0 1 0,16 11 0,-10-8 0,-1 1 0,1-1 0,0-1 0,1 1 0,12 5 0,-18-10 0,0 1 0,0-1 0,0 1 0,0-1 0,0 0 0,0 1 0,0-1 0,0 0 0,0 0 0,0-1 0,0 1 0,0 0 0,0-1 0,0 1 0,0-1 0,0 0 0,0 1 0,0-1 0,0 0 0,-1 0 0,1 0 0,0-1 0,-1 1 0,1 0 0,-1-1 0,1 1 0,-1-1 0,0 1 0,2-3 0,0 0 0,0-1 0,0 0 0,-1 0 0,0 0 0,0 0 0,0 0 0,0 0 0,1-10 0,-2 12 0,-1 0 0,0 1 0,1-1 0,-1 1 0,0-1 0,0 0 0,0 1 0,-1-1 0,1 1 0,0-1 0,-1 1 0,0-1 0,0 1 0,0-1 0,0 1 0,0-1 0,0 1 0,0 0 0,-4-4 0,5 6 0,0-1 0,-1 1 0,1 0 0,0-1 0,-1 1 0,1 0 0,0-1 0,-1 1 0,1 0 0,-1 0 0,1-1 0,-1 1 0,1 0 0,-1 0 0,1 0 0,-1 0 0,1 0 0,0 0 0,-1 0 0,1 0 0,-1 0 0,1 0 0,-1 0 0,1 0 0,-1 0 0,1 0 0,-1 0 0,1 0 0,-1 0 0,1 1 0,-1-1 0,1 0 0,-1 1 0,-10 16 0,1 26 0,6 5 0,2 1 0,3 0 0,2 0 0,1-1 0,3 1 0,2-1 0,19 56 0,-17-66 0,-3-13 0,0 0 0,-2 1 0,-1 0 0,-1-1 0,1 42 0,-5-64 0,-1 0 0,1 0 0,-1 0 0,1-1 0,-1 1 0,0 0 0,0 0 0,0 0 0,-1 0 0,1-1 0,0 1 0,-1-1 0,0 1 0,0-1 0,0 1 0,0-1 0,0 0 0,0 0 0,0 0 0,-1 0 0,1-1 0,-1 1 0,0 0 0,1-1 0,-1 0 0,0 0 0,0 0 0,0 0 0,1 0 0,-1 0 0,0-1 0,0 1 0,0-1 0,0 0 0,0 0 0,0 0 0,0-1 0,0 1 0,0-1 0,0 1 0,0-1 0,0 0 0,0 0 0,0 0 0,0 0 0,1-1 0,-1 1 0,1-1 0,-1 0 0,1 0 0,-1 0 0,1 0 0,0 0 0,0 0 0,0 0 0,0-1 0,1 1 0,-1-1 0,-1-2 0,-2-7-144,1 0 0,1 0 0,0 0 0,0-1 0,1 1 0,1-1 0,0-23 0,0 33-69,0-47-6613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6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0 662 24575,'209'-249'0,"-138"172"0,91-129 0,-158 199 0,3-3 0,-1 1 0,0-1 0,-1-1 0,6-13 0,-10 22 0,-1 1 0,1-1 0,0 1 0,-1-1 0,0 1 0,1-1 0,-1 1 0,0-1 0,0 0 0,0 1 0,0-1 0,0 1 0,0-1 0,0 0 0,-1 1 0,1-1 0,-1 1 0,1-1 0,-1 1 0,1-1 0,-1 1 0,0-1 0,0 1 0,0 0 0,0-1 0,0 1 0,0 0 0,0 0 0,0 0 0,0-1 0,-1 1 0,1 1 0,0-1 0,-1 0 0,1 0 0,0 0 0,-1 1 0,-1-2 0,-4 1 0,0-1 0,0 1 0,1 0 0,-1 1 0,0-1 0,0 1 0,0 1 0,0-1 0,1 1 0,-1 0 0,0 1 0,1-1 0,-1 2 0,1-1 0,-1 0 0,1 1 0,0 1 0,-10 5 0,7-3 0,1 0 0,-1 1 0,1 0 0,0 0 0,0 1 0,1 0 0,0 1 0,1-1 0,-1 1 0,2 0 0,-7 14 0,8-15 0,1 0 0,1 0 0,-1 1 0,1-1 0,1 1 0,-1-1 0,1 1 0,1 0 0,0 0 0,0 0 0,1-1 0,0 1 0,0 0 0,1-1 0,0 1 0,5 11 0,-2-7 0,2-1 0,0 1 0,1-1 0,0 0 0,0-1 0,1 0 0,1 0 0,0-1 0,15 12 0,56 37 0,-55-41 0,0 1 0,27 26 0,-52-44 0,0 0 0,0 0 0,0 0 0,0 0 0,1 0 0,-2 1 0,1-1 0,0 0 0,0 1 0,0-1 0,-1 1 0,1-1 0,0 1 0,-1-1 0,1 1 0,-1-1 0,0 1 0,0-1 0,1 1 0,-1 0 0,-1 2 0,1-2 0,-1 0 0,0-1 0,0 1 0,0-1 0,0 1 0,0-1 0,0 0 0,0 1 0,0-1 0,0 0 0,-1 0 0,1 0 0,0 0 0,-1 0 0,1 0 0,-4 1 0,-8 3 0,1 0 0,-1-1 0,0-1 0,-16 2 0,19-3 0,-124 22-1365,101-15-5461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52 130 24575,'-4'13'0,"-8"48"0,11-57 0,1 0 0,0 1 0,0-1 0,0 0 0,0 1 0,1-1 0,0 0 0,0 0 0,0 1 0,0-1 0,3 6 0,-4-9 0,1 0 0,-1 0 0,1 0 0,-1 0 0,1-1 0,-1 1 0,1 0 0,0 0 0,0 0 0,-1 0 0,1-1 0,0 1 0,0 0 0,0-1 0,0 1 0,0-1 0,0 1 0,0-1 0,0 1 0,0-1 0,0 0 0,0 1 0,0-1 0,0 0 0,0 0 0,0 0 0,0 0 0,0 0 0,0 0 0,0 0 0,0 0 0,1 0 0,-1 0 0,0-1 0,0 1 0,0 0 0,0-1 0,1 0 0,0 0 0,1-1 0,-1 0 0,1 0 0,-1 0 0,1 0 0,-1 0 0,0 0 0,0-1 0,0 1 0,-1-1 0,1 0 0,2-5 0,2-6 0,-2-1 0,0 0 0,0 0 0,-1 0 0,-1 0 0,-1 0 0,0-1 0,-1 1 0,0-1 0,-1 1 0,-4-17 0,4 29 0,1 1 0,-1-1 0,0 1 0,0 0 0,0-1 0,0 1 0,0 0 0,0 0 0,-1 0 0,1 0 0,-1 0 0,1 0 0,-1 0 0,0 1 0,-3-4 0,3 4 0,1 1 0,-1-1 0,1 0 0,-1 1 0,0-1 0,1 1 0,-1 0 0,0 0 0,1-1 0,-1 1 0,0 0 0,1 0 0,-1 1 0,0-1 0,1 0 0,-1 1 0,1-1 0,-3 1 0,0 1 0,0 0 0,0 0 0,1 0 0,-1 1 0,0-1 0,1 1 0,0 0 0,0 0 0,0 0 0,0 1 0,0-1 0,0 0 0,1 1 0,0 0 0,0 0 0,-3 6 0,1 2 0,1 1 0,0 0 0,0 0 0,1 0 0,1 1 0,0-1 0,1 0 0,0 1 0,1-1 0,1 0 0,0 1 0,1-1 0,5 17 0,-6-24 0,0 0 0,1 0 0,-1 0 0,1-1 0,0 1 0,1-1 0,-1 0 0,1 1 0,0-2 0,0 1 0,1 0 0,-1-1 0,1 0 0,0 0 0,0 0 0,1-1 0,-1 1 0,1-1 0,-1-1 0,1 1 0,0-1 0,0 0 0,0 0 0,1-1 0,-1 0 0,0 0 0,0 0 0,1-1 0,11 0 0,-11-1-72,0 0 1,0-1-1,0 1 0,0-1 0,0-1 0,0 1 0,0-1 0,-1-1 1,1 1-1,-1-1 0,0 0 0,0 0 0,-1-1 0,1 0 0,-1 0 1,0 0-1,0-1 0,4-5 0,6-13-6754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2 183 24575,'0'347'0,"-2"-439"0,2-77 0,2 138 0,1 0 0,1 0 0,11-38 0,-12 59 0,1 0 0,0 1 0,0-1 0,1 1 0,11-16 0,-15 23 0,1-1 0,-1 1 0,1 0 0,0-1 0,0 1 0,0 0 0,0 1 0,0-1 0,0 0 0,1 0 0,-1 1 0,0-1 0,1 1 0,-1 0 0,1 0 0,0 0 0,-1 0 0,1 0 0,0 1 0,0-1 0,0 1 0,-1 0 0,1 0 0,0 0 0,4 0 0,-5 1 0,0 0 0,0 0 0,0 0 0,-1 0 0,1 0 0,0 1 0,-1-1 0,1 0 0,-1 1 0,0-1 0,1 1 0,-1 0 0,0-1 0,0 1 0,0 0 0,0 0 0,0 0 0,0-1 0,-1 1 0,1 0 0,-1 0 0,1 0 0,-1 0 0,0 0 0,1 0 0,-1 0 0,-1 4 0,1 3 0,0 0 0,0 0 0,-1 0 0,-5 17 0,2-15 0,-1 0 0,0 0 0,0 0 0,-1-1 0,-1 0 0,0 0 0,0 0 0,-1-1 0,0 0 0,-1-1 0,-16 14 0,-2 3 0,26-24 0,0-1 0,0 1 0,1 0 0,-1 0 0,0 0 0,1-1 0,-1 1 0,1 0 0,-1 0 0,1 0 0,-1 0 0,1 0 0,0 0 0,0 0 0,-1 0 0,1 0 0,0 0 0,0 0 0,0 0 0,0 0 0,0 0 0,0 0 0,0 0 0,0 0 0,1 0 0,-1 0 0,0 0 0,1 0 0,-1 0 0,1 0 0,-1 0 0,1 0 0,-1 0 0,1 0 0,-1 0 0,1-1 0,1 2 0,4 4 0,0-1 0,0 1 0,0-1 0,9 5 0,5 4 0,4 10-341,0 1 0,-1 1-1,23 35 1,-26-32-6485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24575,'5'-1'0,"0"0"0,0 0 0,0 0 0,0 1 0,0-1 0,0 1 0,0 0 0,0 1 0,0-1 0,0 1 0,0 0 0,0 1 0,0-1 0,0 1 0,-1 0 0,1 0 0,-1 0 0,1 1 0,-1-1 0,0 1 0,0 0 0,0 0 0,0 1 0,-1-1 0,1 1 0,-1 0 0,0 0 0,0 0 0,0 0 0,0 1 0,-1-1 0,0 1 0,0-1 0,0 1 0,-1 0 0,1 0 0,0 8 0,0-3 0,0-1 0,-1 1 0,-1 0 0,0-1 0,0 1 0,0 0 0,-2-1 0,1 1 0,-1 0 0,0-1 0,-5 13 0,0-6 0,-1 0 0,-1-1 0,0 1 0,0-2 0,-15 17 0,24-31 0,0 0 0,0 0 0,-1 1 0,1-1 0,0 0 0,0 0 0,-1 0 0,1 0 0,0 1 0,0-1 0,0 0 0,0 0 0,-1 0 0,1 1 0,0-1 0,0 0 0,0 0 0,0 1 0,0-1 0,0 0 0,-1 0 0,1 1 0,0-1 0,0 0 0,0 0 0,0 1 0,0-1 0,0 0 0,0 1 0,0-1 0,0 0 0,0 0 0,1 1 0,-1-1 0,0 0 0,0 0 0,0 1 0,0-1 0,0 0 0,0 0 0,0 0 0,1 1 0,-1-1 0,0 0 0,0 1 0,17-3 0,32-14 0,-42 14 0,33-14-1365,-1 1-5461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24575,'0'-9'0,"0"2"0,0 6 0,0 8 0,0 11 0,0 17 0,-5 6 0,-1 5 0,1 0 0,0-4 0,2-10-8191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44 24575,'5'12'0,"-1"0"0,0 0 0,0 0 0,-1 0 0,-1 0 0,2 20 0,-3 80 0,-1-66 0,0-34 0,1-6 0,-1 0 0,0 0 0,0 1 0,-1-1 0,1-1 0,-1 1 0,0 0 0,-1 0 0,0 0 0,-3 7 0,5-13 0,0 0 0,0 0 0,0 1 0,0-1 0,0 0 0,0 0 0,0 0 0,0 0 0,0 0 0,0 0 0,0 0 0,0 1 0,-1-1 0,1 0 0,0 0 0,0 0 0,0 0 0,0 0 0,0 0 0,0 0 0,0 0 0,-1 0 0,1 0 0,0 0 0,0 1 0,0-1 0,0 0 0,0 0 0,-1 0 0,1 0 0,0 0 0,0 0 0,0 0 0,0 0 0,0 0 0,-1 0 0,1 0 0,0 0 0,0-1 0,0 1 0,0 0 0,0 0 0,0 0 0,-1 0 0,1 0 0,0 0 0,0 0 0,0 0 0,0 0 0,-4-10 0,0-12 0,-1-42 0,7-89 0,-2 143 0,2 0 0,-1 0 0,2 1 0,-1-1 0,1 1 0,0-1 0,8-13 0,-10 20 0,1-1 0,0 1 0,0 0 0,0 0 0,1 0 0,-1 0 0,1 0 0,-1 0 0,1 1 0,0-1 0,0 1 0,0 0 0,0-1 0,1 2 0,-1-1 0,0 0 0,1 1 0,-1-1 0,1 1 0,0 0 0,0 0 0,4 0 0,-7 1 0,0 0 0,0 0 0,0 0 0,0 0 0,0 0 0,1 0 0,-1 0 0,0 0 0,0 1 0,0-1 0,0 0 0,0 1 0,0-1 0,0 1 0,0-1 0,0 1 0,0-1 0,0 1 0,0 0 0,0 0 0,0-1 0,-1 1 0,1 0 0,0 0 0,-1 0 0,1 0 0,0 0 0,-1 0 0,1 0 0,-1 0 0,1 0 0,-1 0 0,0 0 0,1 0 0,-1 0 0,0 0 0,0 1 0,0-1 0,0 0 0,0 0 0,0 0 0,0 0 0,0 0 0,-1 0 0,1 1 0,-1 0 0,0 5 0,-1-1 0,1 0 0,-2 0 0,1 0 0,-1 0 0,-5 10 0,-7 4 0,10-13 0,-1 0 0,2 0 0,-1 1 0,1-1 0,-4 10 0,7-15 0,1 0 0,-1 0 0,1 1 0,-1-1 0,1 0 0,0 0 0,0 0 0,0 0 0,0 1 0,0-1 0,1 0 0,-1 0 0,1 0 0,-1 0 0,1 1 0,0-1 0,-1 0 0,1 0 0,0 0 0,1 0 0,-1-1 0,0 1 0,0 0 0,1 0 0,1 1 0,6 4 0,0 1 0,0-2 0,1 0 0,0 0 0,0 0 0,12 4 0,21 11 0,-10 0-1365,-4-1-5461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 24575,'3'-1'0,"0"0"0,0 1 0,0-1 0,1 1 0,-1 0 0,0-1 0,0 2 0,0-1 0,1 0 0,-1 0 0,0 1 0,0 0 0,0 0 0,0 0 0,0 0 0,0 0 0,0 0 0,0 1 0,-1 0 0,1-1 0,0 1 0,3 4 0,-3-3 0,0 1 0,-1-1 0,0 1 0,1 0 0,-1 0 0,0 0 0,-1 0 0,1 0 0,-1 0 0,0 0 0,0 0 0,0 1 0,-1-1 0,1 0 0,-1 1 0,0 5 0,-1 2 0,-1 0 0,0 0 0,-1 0 0,0 0 0,-1-1 0,0 1 0,-1-1 0,-9 17 0,79-47 0,-62 19 0,0 0 0,0-1 0,0 1 0,-1 0 0,1 0 0,0 1 0,0-1 0,0 0 0,0 1 0,0 0 0,-1 0 0,1 0 0,0 0 0,-1 0 0,1 0 0,-1 1 0,1-1 0,-1 1 0,1 0 0,1 2 0,-1-1 0,-1 0 0,1 1 0,-1-1 0,0 1 0,0-1 0,0 1 0,-1 0 0,1 0 0,-1 0 0,0 0 0,0 0 0,1 8 0,-1-5 0,-1 1 0,0 0 0,0 0 0,-1 0 0,0 0 0,0 0 0,0 0 0,-1-1 0,-1 1 0,1-1 0,-1 1 0,0-1 0,-1 0 0,-7 11 0,3-10 0,-1 0 0,0 0 0,0-1 0,0-1 0,-1 1 0,0-1 0,0-1 0,-1 0 0,1-1 0,-1 0 0,0 0 0,0-1 0,-1-1 0,1 0 0,0 0 0,-19-1 0,26 0-97,0-1-1,0-1 1,0 1-1,0-1 1,0 1-1,0-1 1,0 0-1,1 0 1,-1-1-1,0 1 1,0-1-1,1 0 0,-6-4 1,-11-12-6729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 24575,'-32'18'0,"-18"23"0,-10 19 0,1 16 0,10 14 0,9 4 0,11 5 0,11-7 0,18-4 0,12-10 0,14-12 0,11-18 0,8-17 0,-3-14-8191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48 135 24575,'-7'17'0,"1"0"0,1 1 0,0 0 0,2-1 0,-3 20 0,-9 42 0,29-174 0,-7 65 0,2 1 0,19-46 0,-24 67 0,0 0 0,0 0 0,0 1 0,1-1 0,0 1 0,1 0 0,0 0 0,0 1 0,0 0 0,1 0 0,-1 0 0,2 1 0,13-8 0,-18 11 0,0 1 0,0 0 0,0 0 0,0 1 0,0-1 0,0 1 0,1-1 0,-1 1 0,0 0 0,0 0 0,0 1 0,1-1 0,-1 1 0,0-1 0,4 2 0,-6-1 0,0-1 0,0 1 0,0-1 0,0 1 0,0-1 0,0 1 0,0-1 0,-1 1 0,1 0 0,0 0 0,-1-1 0,1 1 0,0 0 0,-1 0 0,1 0 0,-1 0 0,1 0 0,-1-1 0,1 1 0,-1 2 0,1-2 0,-1 1 0,0 0 0,0-1 0,-1 1 0,1 0 0,0-1 0,0 1 0,-1 0 0,1-1 0,-1 1 0,0-1 0,1 1 0,-1-1 0,0 1 0,0-1 0,-1 3 0,-7 6 0,0 1 0,-1-2 0,0 1 0,-1-1 0,0-1 0,0 0 0,-1 0 0,0-1 0,-15 6 0,-26 17 0,51-29 0,1 0 0,0 0 0,0-1 0,0 1 0,0 0 0,0 0 0,0 1 0,0-1 0,0 0 0,0 0 0,0 0 0,1 1 0,-1-1 0,0 0 0,1 1 0,-1-1 0,1 0 0,0 1 0,-1-1 0,1 1 0,0-1 0,0 1 0,0-1 0,0 1 0,0-1 0,0 1 0,0-1 0,0 0 0,1 1 0,-1-1 0,1 1 0,-1-1 0,1 0 0,-1 1 0,1-1 0,0 0 0,0 1 0,-1-1 0,1 0 0,2 2 0,5 7 0,1 0 0,0-1 0,19 16 0,-11-10 0,12 16-1365,-5-3-5461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24575,'0'-2'0,"1"0"0,-1 0 0,1 1 0,-1-1 0,1 0 0,0 0 0,0 1 0,0-1 0,0 0 0,0 1 0,0-1 0,0 1 0,1-1 0,-1 1 0,0 0 0,1-1 0,-1 1 0,1 0 0,0 0 0,-1 0 0,1 0 0,0 0 0,-1 1 0,1-1 0,0 0 0,3 0 0,51-11 0,-56 12 0,9-1 0,0 0 0,0 0 0,0 1 0,0 0 0,-1 1 0,1 0 0,0 0 0,15 5 0,-22-5 0,1 0 0,-1 0 0,0 0 0,0 1 0,0-1 0,1 1 0,-1-1 0,-1 1 0,1 0 0,0 0 0,0 0 0,-1 0 0,1 0 0,-1 0 0,1 0 0,-1 0 0,0 1 0,0-1 0,0 0 0,0 1 0,-1-1 0,1 1 0,-1-1 0,1 1 0,-1-1 0,0 1 0,0-1 0,0 1 0,0 0 0,0-1 0,-1 1 0,1-1 0,-1 1 0,0-1 0,0 3 0,-3 8 0,0-1 0,-1 0 0,0-1 0,-1 1 0,0-1 0,-1 0 0,-9 13 0,-7 3 0,-33 34 0,38-39 0,17-13 0,14-6 0,10-6-177,0-2-1,0-1 0,-1 0 0,0-2 1,26-12-1,-42 18-121,41-19-6527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24575,'57'-11'0,"0"3"0,78-2 0,-20 2 0,-40 4 0,-42 3 0,0-2 0,48-10 0,-79 13 0,1 0 0,-1-1 0,0 0 0,0 1 0,0-1 0,0 0 0,0 0 0,0 0 0,0 0 0,0-1 0,0 1 0,0 0 0,-1-1 0,1 1 0,0-1 0,-1 0 0,1 0 0,1-2 0,-3 2 0,0 1 0,0 0 0,0-1 0,1 1 0,-2 0 0,1-1 0,0 1 0,0 0 0,0-1 0,-1 1 0,1 0 0,0-1 0,-1 1 0,0 0 0,1 0 0,-1-1 0,0 1 0,1 0 0,-1 0 0,0 0 0,0 0 0,0 0 0,0 0 0,0 0 0,0 0 0,0 0 0,0 1 0,0-1 0,-1 0 0,-1 0 0,-22-13 0,20 11 0,0 1 0,0-1 0,0 0 0,0 0 0,1-1 0,-1 1 0,-6-8 0,11 11 0,0 0 0,-1 0 0,1 0 0,0-1 0,0 1 0,0 0 0,0 0 0,0 0 0,-1 0 0,1-1 0,0 1 0,0 0 0,0 0 0,0 0 0,0-1 0,0 1 0,0 0 0,0 0 0,0-1 0,0 1 0,0 0 0,0 0 0,0 0 0,0-1 0,0 1 0,0 0 0,0 0 0,0 0 0,0-1 0,0 1 0,0 0 0,0 0 0,0 0 0,0-1 0,0 1 0,1 0 0,-1 0 0,0-1 0,10 0 0,12 7 0,-16-3 0,0 1 0,-1 0 0,1 0 0,-1 0 0,0 0 0,0 1 0,0 0 0,-1 0 0,1 0 0,-1 0 0,-1 1 0,1 0 0,3 7 0,-6-10 0,0-1 0,0 1 0,0 0 0,0 0 0,0 0 0,-1 0 0,1 0 0,-1 0 0,0 0 0,0 0 0,0 0 0,0 0 0,-1 0 0,1 0 0,-1 0 0,0 0 0,1 0 0,-1 0 0,-1-1 0,1 1 0,0 0 0,-1 0 0,1-1 0,-1 1 0,0-1 0,0 0 0,0 1 0,0-1 0,0 0 0,-1 0 0,-2 2 0,-29 17-1365,-2-3-5461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7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266 217 24575,'1'-7'0,"2"-9"0,-1 1 0,0-1 0,-1 0 0,-1 0 0,-1-17 0,0 30 0,1 0 0,-1 0 0,1 0 0,-1 0 0,0 0 0,0 0 0,0 0 0,0 1 0,-1-1 0,1 0 0,-1 1 0,0-1 0,0 1 0,0-1 0,0 1 0,0 0 0,0 0 0,0 0 0,-1 0 0,1 0 0,-1 1 0,0-1 0,1 1 0,-1-1 0,0 1 0,0 0 0,0 0 0,0 0 0,0 1 0,0-1 0,0 1 0,0 0 0,-4-1 0,1 1 0,0 0 0,-1 1 0,1 0 0,0 0 0,-1 0 0,1 0 0,0 1 0,0 0 0,0 0 0,0 1 0,0 0 0,1 0 0,-9 6 0,6-3 0,0 1 0,1 0 0,0 0 0,0 1 0,0 0 0,1 0 0,1 0 0,-6 11 0,4-6 0,1 0 0,0 1 0,1-1 0,1 1 0,0 0 0,1 1 0,0-1 0,1 1 0,1-1 0,0 1 0,1-1 0,2 16 0,-1-23 0,0 0 0,1-1 0,0 1 0,0-1 0,0 0 0,1 0 0,0 0 0,0 0 0,0 0 0,1 0 0,0-1 0,0 1 0,0-1 0,1 0 0,0-1 0,0 1 0,0-1 0,0 0 0,1 0 0,0-1 0,-1 1 0,1-1 0,1-1 0,-1 1 0,0-1 0,0 0 0,1 0 0,0-1 0,-1 0 0,1 0 0,0 0 0,-1-1 0,1 0 0,0-1 0,-1 1 0,1-1 0,0 0 0,-1-1 0,1 0 0,-1 0 0,0 0 0,0-1 0,0 0 0,0 0 0,0 0 0,8-7 0,-3 1 0,-1 0 0,1-1 0,-2 0 0,1 0 0,-1-1 0,-1-1 0,0 0 0,-1 0 0,0 0 0,0-1 0,-2 0 0,0 0 0,0 0 0,-1-1 0,-1 1 0,0-1 0,-1 0 0,0 0 0,-1-25 0,-1 33 0,-1-1 0,0 1 0,0-1 0,0 1 0,-1 0 0,-4-9 0,6 14 0,-1-1 0,1 0 0,-1 1 0,0-1 0,1 1 0,-1-1 0,0 1 0,0 0 0,0-1 0,-1 1 0,1 0 0,0 0 0,0-1 0,-1 1 0,1 0 0,0 0 0,-1 1 0,1-1 0,-1 0 0,1 0 0,-1 1 0,0-1 0,1 1 0,-1-1 0,1 1 0,-1 0 0,0 0 0,-2-1 0,2 2 0,1-1 0,0 1 0,-1-1 0,1 1 0,0 0 0,-1 0 0,1-1 0,0 1 0,0 0 0,0 0 0,0 0 0,0 0 0,0 1 0,0-1 0,0 0 0,0 0 0,0 0 0,1 1 0,-1-1 0,1 0 0,-1 1 0,1-1 0,-1 3 0,-7 37 0,7-37 0,-1 15 0,1 1 0,1 0 0,1-1 0,1 1 0,0 0 0,2-1 0,9 33 0,-10-43 0,0 0 0,0 0 0,1 0 0,0-1 0,0 1 0,1-1 0,0 0 0,1 0 0,-1-1 0,2 0 0,-1 0 0,1 0 0,0-1 0,0 0 0,1 0 0,-1-1 0,18 9 0,-22-12 0,1-1 0,-1 0 0,1 0 0,-1 0 0,1 0 0,0-1 0,-1 1 0,1-1 0,0 0 0,-1 0 0,1 0 0,0-1 0,-1 1 0,1-1 0,-1 0 0,1 0 0,-1 0 0,7-3 0,-5 1 0,0-1 0,-1 1 0,1-1 0,-1 0 0,0 0 0,0 0 0,0-1 0,-1 1 0,1-1 0,4-10 0,1-4 0,-1-1 0,0 0 0,-2 0 0,-1-1 0,5-28 0,-7 31 0,-1-1 0,-1 0 0,-1 0 0,0 0 0,-1 0 0,-1 1 0,-1-1 0,-6-20 0,8 37 0,1 0 0,-1 0 0,0-1 0,1 1 0,-1-1 0,1 1 0,0 0 0,0-1 0,0 1 0,0-1 0,0 1 0,0-1 0,1-2 0,-1 5 0,1 0 0,-1-1 0,0 1 0,1 0 0,-1-1 0,0 1 0,1 0 0,-1-1 0,0 1 0,1 0 0,-1 0 0,0 0 0,1-1 0,-1 1 0,1 0 0,-1 0 0,1 0 0,-1 0 0,1 0 0,-1 0 0,0 0 0,1-1 0,-1 1 0,1 1 0,20 4 0,5 6 0,43 26 0,-61-32 0,-1 0 0,1 0 0,-1 1 0,-1 0 0,1 0 0,-1 0 0,0 1 0,-1 0 0,10 15 0,-14-19 0,-1 0 0,1 1 0,-1 0 0,0-1 0,0 1 0,0-1 0,0 1 0,0-1 0,-1 1 0,0-1 0,0 1 0,0-1 0,-2 6 0,-3 13 0,0 11 0,1 0 0,1 0 0,2 0 0,2 1 0,7 65 0,-7-96 0,1 0 0,0 0 0,-1-1 0,1 1 0,0 0 0,0 0 0,1-1 0,-1 1 0,1-1 0,-1 1 0,1-1 0,0 1 0,-1-1 0,1 0 0,1 0 0,-1 0 0,0 0 0,0 0 0,1-1 0,-1 1 0,1-1 0,-1 1 0,1-1 0,0 0 0,4 2 0,-3-3 0,0 0 0,0 0 0,-1 0 0,1 0 0,0 0 0,-1-1 0,1 0 0,0 0 0,-1 0 0,1 0 0,-1 0 0,1-1 0,-1 1 0,0-1 0,1 0 0,-1 0 0,0 0 0,0-1 0,4-4 0,13-14 0,-1-1 0,-1 0 0,-1-2 0,-1 0 0,-1 0 0,-2-2 0,0 0 0,-2 0 0,0-1 0,-2-1 0,-1 1 0,-2-1 0,0-1 0,-2 1 0,1-51 0,-5 74 0,0 0 0,-1-1 0,0 1 0,0 0 0,0 0 0,-1 0 0,1 0 0,-1 0 0,-1 0 0,1 0 0,0 1 0,-1-1 0,-5-6 0,6 9 0,0 0 0,0 0 0,0 0 0,0 1 0,-1-1 0,1 0 0,0 1 0,-1 0 0,1-1 0,-1 1 0,0 0 0,1 0 0,-1 0 0,0 1 0,0-1 0,1 1 0,-1 0 0,0-1 0,0 1 0,0 0 0,1 1 0,-1-1 0,0 0 0,0 1 0,0 0 0,-4 1 0,4-1 0,0 1 0,0 0 0,0-1 0,0 1 0,1 0 0,-1 0 0,0 1 0,1-1 0,0 1 0,-1-1 0,1 1 0,0 0 0,1-1 0,-1 1 0,0 0 0,1 0 0,-1 0 0,1 1 0,-1 4 0,-2 7 0,0 0 0,-2 30 0,4-22 0,1 0 0,0 1 0,2-1 0,1 1 0,1-1 0,1 0 0,7 24 0,-6-31 0,0-1 0,2 1 0,0-1 0,0 0 0,2-1 0,-1 0 0,2 0 0,0-1 0,1 0 0,22 20 0,-7-12-227,0-2-1,1-2 1,0 0-1,2-1 1,52 20-1,-15-12-6598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24575,'-4'0'0,"0"1"0,-1 0 0,1 0 0,0 0 0,0 0 0,0 1 0,0-1 0,0 1 0,0 0 0,0 1 0,-3 2 0,-41 33 0,31-23 0,4-4 0,-48 44 0,57-52 0,1 1 0,-1 0 0,1 0 0,0 0 0,1 0 0,-1 0 0,1 1 0,0-1 0,0 1 0,0 0 0,0 0 0,1 0 0,-1 5 0,2-8 0,0-1 0,1 1 0,-1 0 0,0 0 0,1-1 0,0 1 0,-1 0 0,1-1 0,0 1 0,0 0 0,0-1 0,0 1 0,0-1 0,0 0 0,0 1 0,0-1 0,0 0 0,1 1 0,-1-1 0,1 0 0,-1 0 0,1 0 0,-1-1 0,1 1 0,0 0 0,2 1 0,5 1 0,0 0 0,1 0 0,14 2 0,104 14-1365,-88-14-5461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31 114 24575,'1'83'0,"-3"90"0,-2-152 0,4-21 0,0 0 0,0 0 0,-1 1 0,1-1 0,0 0 0,0 0 0,0 0 0,0 0 0,0 0 0,-1 0 0,1 0 0,0 0 0,0 0 0,0 0 0,0 0 0,-1 0 0,1 0 0,0 0 0,0 0 0,0 0 0,0 0 0,-1 0 0,1 0 0,0 0 0,0 0 0,0 0 0,0 0 0,0 0 0,-1-1 0,1 1 0,0 0 0,0 0 0,0 0 0,0 0 0,0 0 0,0 0 0,-1 0 0,1-1 0,0 1 0,0 0 0,0 0 0,0 0 0,0 0 0,0 0 0,0-1 0,0 1 0,0 0 0,0 0 0,0 0 0,0 0 0,0-1 0,-10-37 0,5 1 0,2-1 0,2 1 0,1-1 0,2 0 0,9-49 0,-9 81 0,0 1 0,0 0 0,0 0 0,1 1 0,-1-1 0,1 0 0,0 1 0,0 0 0,1-1 0,0 1 0,6-5 0,-9 7 0,1 1 0,-1 0 0,0 0 0,1 0 0,-1 0 0,1 0 0,-1 0 0,1 0 0,0 1 0,-1-1 0,1 0 0,0 1 0,-1 0 0,1-1 0,0 1 0,0 0 0,-1 0 0,1 0 0,0 0 0,0 0 0,-1 0 0,1 0 0,0 1 0,0-1 0,-1 1 0,1-1 0,0 1 0,-1 0 0,1 0 0,-1-1 0,1 1 0,-1 0 0,1 0 0,-1 1 0,0-1 0,1 0 0,-1 0 0,2 3 0,-1-1 0,-1-1 0,0 1 0,1-1 0,-1 1 0,0 0 0,-1 0 0,1-1 0,0 1 0,-1 0 0,1 0 0,-1 0 0,0 0 0,0 0 0,0 0 0,0 0 0,-1 0 0,1-1 0,-1 1 0,0 0 0,0 0 0,-2 4 0,-3 8 0,-1 1 0,-15 23 0,9-17 0,8-14 0,0 1 0,1 0 0,0-1 0,0 2 0,-5 16 0,8-24 0,1 0 0,0-1 0,0 1 0,-1 0 0,1-1 0,0 1 0,0 0 0,0-1 0,1 1 0,-1 0 0,0-1 0,1 1 0,-1 0 0,1-1 0,-1 1 0,1-1 0,0 1 0,-1-1 0,1 1 0,0-1 0,0 0 0,0 1 0,0-1 0,0 0 0,1 0 0,-1 0 0,0 0 0,1 0 0,-1 0 0,0 0 0,1 0 0,-1 0 0,1-1 0,-1 1 0,4 0 0,23 5-1365,3-3-5461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24575,'7'-1'0,"0"0"0,0 0 0,0 0 0,0 1 0,0 0 0,-1 1 0,1 0 0,0 0 0,11 3 0,-16-4 0,-1 1 0,1 0 0,0 0 0,-1-1 0,1 1 0,-1 0 0,1 0 0,-1 1 0,1-1 0,-1 0 0,0 0 0,0 1 0,1-1 0,-1 1 0,0-1 0,0 1 0,0-1 0,-1 1 0,1 0 0,0-1 0,-1 1 0,1 0 0,-1 0 0,1-1 0,-1 1 0,0 0 0,0 0 0,1 0 0,-1-1 0,-1 1 0,1 0 0,0 0 0,0 0 0,-1-1 0,1 1 0,-1 0 0,1 0 0,-1-1 0,0 1 0,-1 2 0,-2 3 0,0 0 0,0-1 0,0 1 0,-1-1 0,1 0 0,-2 0 0,1-1 0,-1 1 0,1-1 0,-1 0 0,-1-1 0,1 1 0,-11 4 0,19-10 0,0 0 0,1 0 0,-1 0 0,0 1 0,1-1 0,-1 1 0,0-1 0,1 1 0,-1 0 0,1 0 0,-1 0 0,0 0 0,1 1 0,-1-1 0,1 1 0,-1-1 0,0 1 0,0 0 0,1 0 0,-1 0 0,0 0 0,0 0 0,0 0 0,0 1 0,0-1 0,0 1 0,0-1 0,0 1 0,-1 0 0,1 0 0,-1-1 0,1 1 0,1 4 0,0 1 15,0 0 0,-1 0 0,0 1 0,0-1 0,-1 1 0,0-1 0,0 15 0,-1-19-80,0 0 1,0 0-1,0 0 1,-1 0-1,1 0 1,-1 0-1,0 0 0,0-1 1,0 1-1,0 0 1,0 0-1,-1-1 1,1 1-1,-1-1 0,0 1 1,1-1-1,-1 0 1,0 1-1,0-1 1,-1 0-1,1 0 1,-4 2-1,-11 3-6761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 24575,'5'36'0,"1"29"0,-5 26 0,-15 15 0,-24 12 0,-28 4 0,-38-10 0,-36-15 0,5-24-8191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9.3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24 24575,'0'-1'0,"0"0"0,0-1 0,0 1 0,0 0 0,0 0 0,0-1 0,1 1 0,-1 0 0,0 0 0,1 0 0,-1 0 0,1-1 0,-1 1 0,1 0 0,0-1 0,0 2 0,-1-1 0,1 1 0,-1 0 0,1-1 0,-1 1 0,1 0 0,-1-1 0,1 1 0,0 0 0,-1 0 0,1 0 0,-1 0 0,1-1 0,-1 1 0,1 0 0,0 0 0,-1 0 0,1 0 0,-1 0 0,1 0 0,0 1 0,0-1 0,2 1 0,0 0 0,-1 0 0,1 1 0,-1-1 0,1 1 0,-1 0 0,1-1 0,-1 1 0,0 0 0,0 0 0,3 5 0,6 9 0,-1-1 0,0 2 0,-2 0 0,0 0 0,9 29 0,22 97 0,-39-141 0,18 78 0,-3 1 0,7 151 0,-21-197 0,-2 0 0,-1 0 0,-2 0 0,-1 0 0,-2 0 0,-1-1 0,-2 0 0,-1-1 0,-21 42 0,20-54 0,-1 0 0,0-1 0,-2-1 0,0 0 0,-2-1 0,0 0 0,0-2 0,-2 0 0,0-1 0,-40 24 0,47-33 106,15-10-1577,11-6-5355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203 458 24575,'1'-2'0,"0"0"0,0 0 0,0 0 0,0 0 0,0 0 0,-1 0 0,1 0 0,0 0 0,-1-1 0,0 1 0,0 0 0,1 0 0,-1 0 0,-1 0 0,1-1 0,0 1 0,0 0 0,-1 0 0,1 0 0,-1 0 0,0 0 0,0 0 0,0 0 0,0 0 0,0 0 0,0 0 0,-2-2 0,1 2 0,0 0 0,-1 1 0,0-1 0,1 0 0,-1 1 0,0 0 0,0 0 0,1 0 0,-1 0 0,0 0 0,0 0 0,0 1 0,0 0 0,0-1 0,-1 1 0,1 0 0,0 1 0,0-1 0,-4 1 0,0 1 0,0 0 0,0 1 0,0-1 0,1 1 0,0 1 0,-1-1 0,1 1 0,0 0 0,1 1 0,-1-1 0,1 1 0,0 0 0,0 1 0,0-1 0,-6 11 0,6-10 0,1 1 0,0-1 0,0 1 0,1 0 0,-1 1 0,1-1 0,1 0 0,0 1 0,0 0 0,0-1 0,1 1 0,0 0 0,1 0 0,0 8 0,1-11 0,0-1 0,0 0 0,0 0 0,1 0 0,0 0 0,0 0 0,0 0 0,0 0 0,1-1 0,-1 1 0,1-1 0,0 1 0,0-1 0,0 0 0,1 0 0,-1-1 0,1 1 0,-1-1 0,1 0 0,0 0 0,0 0 0,0 0 0,0 0 0,6 1 0,6 1 0,-1 0 0,1-1 0,0-1 0,0 0 0,21-1 0,-30 0 0,0-2 0,0 1 0,0-1 0,0 0 0,0 0 0,-1-1 0,1 0 0,0 0 0,-1-1 0,0 0 0,8-4 0,-10 4 0,0 0 0,0-1 0,0 1 0,0-1 0,-1 1 0,0-1 0,0 0 0,0 0 0,0-1 0,-1 1 0,0-1 0,1 1 0,-2-1 0,1 0 0,0 1 0,0-8 0,5-35 0,-2-1 0,-2 0 0,-2 0 0,-3 0 0,-1 1 0,-15-70 0,18 114 0,-3-14 0,0 0 0,-1-1 0,0 1 0,-2 0 0,0 1 0,-14-28 0,19 43 0,0-1 0,0 1 0,0 0 0,0-1 0,0 1 0,0 0 0,0 0 0,0 0 0,0 0 0,0 0 0,-1 0 0,1 0 0,0 0 0,-1 0 0,1 0 0,-1 1 0,-1-1 0,2 1 0,1 0 0,-1 0 0,0 0 0,0 0 0,0 0 0,0 0 0,0 0 0,1 1 0,-1-1 0,0 0 0,0 1 0,0-1 0,1 1 0,-1-1 0,0 1 0,0-1 0,1 1 0,-1-1 0,1 1 0,-1 0 0,0-1 0,0 2 0,-2 3 0,0 0 0,0 0 0,1 0 0,0 1 0,0-1 0,0 1 0,-2 10 0,-1 22 0,2-1 0,2 1 0,1 0 0,2 0 0,2-1 0,1 1 0,2-1 0,1-1 0,18 48 0,-18-63 0,1 1 0,1-1 0,1-1 0,18 26 0,-25-39 0,1 0 0,0-1 0,1 1 0,-1-1 0,1-1 0,0 1 0,1-1 0,-1 0 0,1 0 0,0-1 0,0 0 0,1 0 0,-1-1 0,1 0 0,13 3 0,-17-5 0,0-1 0,1 0 0,-1 0 0,0-1 0,1 1 0,-1-1 0,0 0 0,0 0 0,1-1 0,-1 1 0,0-1 0,0 0 0,0 0 0,-1 0 0,1 0 0,0-1 0,-1 1 0,0-1 0,1 0 0,-1 0 0,0 0 0,-1-1 0,1 1 0,3-6 0,4-7 0,-1 0 0,0 0 0,-1-1 0,7-24 0,-8 24 0,-1 0 0,-1 0 0,0-1 0,-2 0 0,0 0 0,-1 0 0,0-31 0,-2 49 0,0-1 0,0 1 0,1-1 0,-1 1 0,0-1 0,-1 0 0,1 1 0,0-1 0,0 1 0,0-1 0,0 1 0,0-1 0,0 1 0,-1-1 0,1 1 0,0-1 0,0 1 0,-1-1 0,1 1 0,0 0 0,-1-1 0,1 1 0,0-1 0,-1 1 0,1 0 0,-1-1 0,1 1 0,-1 0 0,1 0 0,-1-1 0,-10 12 0,-5 26 0,10-16 0,-4 42 0,9-58 0,0 1 0,1-1 0,0 1 0,0-1 0,1 1 0,0 0 0,0-1 0,0 0 0,0 1 0,1-1 0,0 0 0,0 1 0,3 4 0,-4-8 0,0 0 0,1 0 0,-1 0 0,1-1 0,-1 1 0,1 0 0,0-1 0,0 0 0,-1 1 0,1-1 0,0 0 0,0 0 0,0 0 0,0 0 0,1 0 0,-1 0 0,0-1 0,0 1 0,0-1 0,1 1 0,-1-1 0,0 0 0,1 0 0,-1 0 0,0 0 0,0 0 0,1-1 0,-1 1 0,3-2 0,-2 1 0,0-1 0,0 1 0,0-1 0,0 1 0,0-1 0,-1 0 0,1 0 0,0-1 0,-1 1 0,0 0 0,0-1 0,0 0 0,0 1 0,0-1 0,0 0 0,-1 0 0,1 0 0,-1 0 0,2-6 0,-1-1 0,0-1 0,0 1 0,-1-1 0,0 0 0,-1 0 0,-2-12 0,2 17 0,-1 0 0,0 0 0,0 0 0,0 0 0,-1 0 0,0 1 0,0-1 0,-1 1 0,1-1 0,-1 1 0,0 0 0,-6-7 0,8 11-47,0 0 0,1 0 0,-1 1 0,0-1 0,1 0 0,-1 0 0,0 1 0,0-1 0,0 1-1,0-1 1,0 1 0,0-1 0,0 1 0,0 0 0,0-1 0,0 1 0,0 0 0,0 0 0,0-1 0,0 1 0,0 0 0,0 0-1,0 0 1,0 0 0,0 1 0,0-1 0,0 0 0,-1 1 0,-9 6-6779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82 114 24575,'0'401'0,"-3"-463"0,-2 1 0,-3 0 0,-3 0 0,-33-105 0,42 159 0,0 1 0,0 0 0,0-1 0,1 1 0,0-1 0,1 0 0,-1-7 0,2 12 0,-1 0 0,0 0 0,1 0 0,0 1 0,-1-1 0,1 0 0,0 0 0,0 1 0,0-1 0,0 0 0,0 1 0,0-1 0,1 1 0,-1 0 0,0-1 0,1 1 0,-1 0 0,1 0 0,-1 0 0,1 0 0,0 0 0,-1 0 0,1 0 0,0 1 0,0-1 0,-1 1 0,1-1 0,4 0 0,4-1 14,1 1-1,0-1 0,0 2 0,0 0 1,0 0-1,0 1 0,0 0 1,17 4-1,-21-3-119,0 0 0,0 0 0,0 1 0,0 0 0,0 0 0,0 1-1,-1 0 1,1 0 0,-1 0 0,0 1 0,-1 0 0,1 0 0,6 8 0,0 5-6720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24575,'-9'32'0,"2"9"0,6-6 0,12-9 0,13-9 0,8-7 0,2-6 0,4-3 0,0-2 0,-5-1-8191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24575,'9'-9'0,"7"-3"0,5 0 0,9-1 0,3 0 0,5 3 0,5 4 0,-1 2 0,-2 2 0,-4 1 0,-4 1 0,-7 1-8191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24575,'0'10'0,"0"10"0,0 12 0,0 10 0,0 5 0,0 5 0,0 2 0,0-4 0,0-6 0,0-5 0,0-6 0,0-13 0,0-18 0,0-19 0,0-6-8191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8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24575,'-5'5'0,"0"9"0,-1 17 0,1 16 0,2 9 0,1 8 0,6 2 0,1-1 0,1-7 0,-2-9 0,0-13-8191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24575,'4'0'0,"11"0"0,12 0 0,5 0 0,6 0 0,6-4 0,4-2 0,-1 0 0,-14 2 0,-20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24575,'5'0'0,"1"5"0,0 10 0,-1 11 0,-2 11 0,-1 7 0,-1 10 0,4 5 0,1 5 0,-1-3 0,0-4 0,-2-6 0,-2-22 0,0-19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50 24575,'-1'37'0,"0"63"0,1-90 0,1-1 0,0 0 0,1 0 0,0 1 0,0-1 0,1-1 0,0 1 0,6 12 0,-8-20 0,-1 0 0,1 1 0,0-1 0,-1 0 0,1 0 0,0 1 0,0-1 0,0 0 0,0 0 0,0 0 0,0 0 0,0 0 0,0 0 0,0-1 0,0 1 0,0 0 0,1 0 0,-1-1 0,0 1 0,1-1 0,-1 1 0,0-1 0,1 0 0,-1 1 0,1-1 0,-1 0 0,0 0 0,1 0 0,-1 0 0,1 0 0,-1 0 0,0-1 0,1 1 0,-1 0 0,1-1 0,-1 1 0,0-1 0,0 1 0,1-1 0,-1 0 0,0 1 0,0-1 0,0 0 0,1 0 0,-1 0 0,1-1 0,3-4 0,1 0 0,-1 0 0,-1 0 0,1 0 0,-1-1 0,0 0 0,3-7 0,3-12 0,-1 0 0,-2 0 0,-1-1 0,4-35 0,-8 53 0,-1 13 0,-1 0 0,1 1 0,1-1 0,-1 0 0,1 0 0,2 7 0,0-4 0,0 2 0,0 0 0,1 0 0,1 0 0,0 0 0,0-1 0,13 14 0,-17-20 0,0 0 0,0 0 0,0 0 0,0 0 0,1 0 0,-1 0 0,1-1 0,-1 1 0,1-1 0,0 0 0,-1 0 0,1 0 0,0 0 0,0 0 0,0 0 0,0-1 0,0 1 0,0-1 0,0 0 0,0 0 0,0 0 0,0 0 0,0-1 0,-1 1 0,1-1 0,0 0 0,0 0 0,3-1 0,-3 0 0,0-1 0,0 1 0,0-1 0,-1 0 0,1 0 0,-1 0 0,1 0 0,-1 0 0,0-1 0,0 1 0,-1-1 0,1 1 0,-1-1 0,0 0 0,1 1 0,-2-1 0,1 0 0,0 0 0,-1 0 0,0-5 0,1 2 0,-1 0 0,0 0 0,0 0 0,-1 1 0,0-1 0,0 0 0,0 0 0,-1 1 0,0-1 0,-6-11 0,-8-2-1365,-1 7-5461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125 348 24575,'-1'-2'0,"-1"-1"0,0 1 0,-1 0 0,1 1 0,0-1 0,0 0 0,-1 1 0,1-1 0,-1 1 0,0 0 0,1 0 0,-1 0 0,0 0 0,0 0 0,1 1 0,-1-1 0,0 1 0,0 0 0,0-1 0,0 2 0,0-1 0,1 0 0,-1 0 0,-4 2 0,4-1 0,-1 1 0,1 0 0,0 0 0,0 0 0,0 0 0,0 0 0,0 1 0,0-1 0,1 1 0,-1 0 0,1 0 0,0 0 0,0 0 0,0 0 0,0 0 0,0 0 0,1 1 0,-2 5 0,1-5 0,1 0 0,0 0 0,0 1 0,0-1 0,0 1 0,1-1 0,-1 1 0,1-1 0,1 1 0,-1-1 0,0 1 0,1-1 0,0 1 0,0-1 0,1 0 0,-1 1 0,1-1 0,0 0 0,0 0 0,4 5 0,-4-6 0,0-1 0,0 1 0,1-1 0,-1 0 0,1 0 0,-1 0 0,1 0 0,0 0 0,0-1 0,0 1 0,0-1 0,0 0 0,0 0 0,0 0 0,0 0 0,1 0 0,-1-1 0,0 0 0,0 1 0,1-1 0,-1 0 0,0-1 0,1 1 0,-1 0 0,0-1 0,0 0 0,0 0 0,6-2 0,-5 1 0,1 0 0,-1-1 0,1 0 0,-1 0 0,0 0 0,0 0 0,0-1 0,-1 1 0,1-1 0,-1 0 0,0 0 0,0 0 0,0 0 0,0-1 0,-1 1 0,0-1 0,0 0 0,0 0 0,2-8 0,-2 4 0,0 0 0,0 0 0,-1 0 0,0 0 0,-1-1 0,0 1 0,0 0 0,-1 0 0,0 0 0,-3-11 0,-4 5 0,7 15 0,1 0 0,0 0 0,0 0 0,-1 0 0,1 0 0,0 0 0,0 0 0,-1 0 0,1 0 0,0 0 0,0 0 0,-1 0 0,1 0 0,0 0 0,0 0 0,-1 1 0,1-1 0,0 0 0,0 0 0,0 0 0,-1 0 0,1 0 0,0 1 0,0-1 0,0 0 0,0 0 0,-1 1 0,1-1 0,0 0 0,0 0 0,0 0 0,0 1 0,0-1 0,-8 30 0,8-24 0,1 0 0,0 0 0,0-1 0,0 1 0,1 0 0,0-1 0,0 1 0,0-1 0,1 0 0,-1 0 0,1 1 0,1-2 0,-1 1 0,1 0 0,-1-1 0,1 0 0,1 0 0,-1 0 0,1 0 0,-1 0 0,7 2 0,-7-3 0,0 0 0,0-1 0,0 1 0,1-1 0,-1 0 0,1 0 0,-1-1 0,1 0 0,0 1 0,0-2 0,-1 1 0,1 0 0,0-1 0,0 0 0,0 0 0,0 0 0,-1-1 0,1 0 0,0 0 0,0 0 0,-1 0 0,1-1 0,-1 0 0,1 0 0,7-4 0,-8 2 0,0 1 0,-1-1 0,1 0 0,-1 0 0,0-1 0,0 1 0,0 0 0,-1-1 0,1 0 0,-1 0 0,3-9 0,12-61 0,-11 45 0,-6 29 0,0-1 0,0 1 0,1 0 0,-1 0 0,0-1 0,1 1 0,-1 0 0,1 0 0,-1 0 0,1 0 0,-1 0 0,1 0 0,0 0 0,0 0 0,-1 0 0,3-1 0,-3 1 0,1 1 0,-1 0 0,1 0 0,-1 0 0,1 0 0,-1 0 0,1 0 0,-1 0 0,1 1 0,-1-1 0,1 0 0,-1 0 0,1 0 0,-1 0 0,0 1 0,1-1 0,-1 0 0,1 0 0,-1 1 0,0-1 0,1 0 0,-1 1 0,1-1 0,-1 0 0,0 1 0,0-1 0,1 1 0,21 40 0,-19-35 0,2 4 0,0 1 0,1-1 0,0 0 0,1-1 0,10 13 0,-16-21 0,0 1 0,0-1 0,0 0 0,0 1 0,1-1 0,-1 0 0,0 0 0,1 0 0,-1 0 0,1 0 0,-1-1 0,1 1 0,-1 0 0,1-1 0,-1 1 0,1-1 0,0 1 0,-1-1 0,1 0 0,0 1 0,-1-1 0,1 0 0,0 0 0,-1-1 0,1 1 0,0 0 0,0 0 0,-1-1 0,1 1 0,-1-1 0,1 1 0,0-1 0,-1 0 0,1 0 0,-1 0 0,0 0 0,1 0 0,-1 0 0,0 0 0,1 0 0,-1 0 0,0-1 0,0 1 0,0 0 0,0-1 0,0 1 0,1-3 0,2-6 0,0 0 0,0 0 0,-1-1 0,3-10 0,-1 6 0,-4 24 0,1 1 0,0 0 0,1-1 0,0 1 0,0-1 0,10 17 0,-12-24 0,0 0 0,0 0 0,0 1 0,0-1 0,1-1 0,-1 1 0,1 0 0,-1 0 0,1 0 0,0-1 0,-1 1 0,1-1 0,0 0 0,0 1 0,0-1 0,0 0 0,0 0 0,1 0 0,-1 0 0,0-1 0,0 1 0,1 0 0,-1-1 0,0 0 0,1 1 0,-1-1 0,0 0 0,1 0 0,-1-1 0,0 1 0,1 0 0,-1-1 0,0 1 0,4-2 0,-2-1 0,1 0 0,-1 0 0,0 0 0,0-1 0,0 1 0,0-1 0,0 0 0,-1 0 0,0 0 0,0-1 0,0 1 0,0-1 0,2-6 0,3-7 0,0-1 0,5-22 0,-5 15 0,-2 1 0,-1-1 0,0-1 0,-2 1 0,-1-1 0,-2 1 0,-3-44 0,3 69 0,0 0 0,0 0 0,0-1 0,-1 1 0,1 0 0,0 0 0,0 0 0,-1 0 0,1 0 0,0 0 0,-1 1 0,1-1 0,-1 0 0,1 0 0,-1 0 0,0 0 0,1 0 0,-2 0 0,-5 13 0,0 34 0,2 27 0,3 0 0,3 0 0,17 114 0,-17-179 0,1 1 0,0-1 0,0 0 0,0 0 0,7 12 0,-9-20 0,0 0 0,0 0 0,0 1 0,0-1 0,0 0 0,0 0 0,0 0 0,0 0 0,0 1 0,0-1 0,0 0 0,1 0 0,-1 0 0,0 0 0,0 0 0,0 0 0,0 1 0,0-1 0,0 0 0,1 0 0,-1 0 0,0 0 0,0 0 0,0 0 0,0 0 0,1 0 0,-1 0 0,0 0 0,0 0 0,0 0 0,0 0 0,1 0 0,-1 0 0,0 0 0,0 0 0,0 0 0,0 0 0,1 0 0,-1 0 0,0 0 0,0 0 0,0 0 0,0 0 0,1 0 0,-1 0 0,0 0 0,0 0 0,0-1 0,0 1 0,1 0 0,4-12 0,0-17 0,-4-9 0,0 0 0,-10-72 0,8 107 4,1 1 0,0-1 0,-1 0 0,1 1 0,0-1-1,1 1 1,-1-1 0,0 1 0,1-1 0,-1 0 0,1 1 0,0 0-1,0-1 1,0 1 0,0-1 0,0 1 0,1 0 0,-1 0 0,1 0-1,-1 0 1,1 0 0,0 0 0,0 0 0,0 0 0,0 1 0,0-1-1,0 1 1,0-1 0,0 1 0,5-2 0,4 0-251,0-1 0,0 2 1,0 0-1,0 0 0,18 0 1,-29 2 241,43-2-6821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11 24575,'0'-1'0,"-1"0"0,1 0 0,-1 1 0,1-1 0,-1 0 0,0 1 0,0-1 0,1 0 0,-1 1 0,0-1 0,0 1 0,0 0 0,1-1 0,-1 1 0,0-1 0,0 1 0,0 0 0,0 0 0,0 0 0,0-1 0,0 1 0,0 0 0,0 0 0,0 0 0,0 0 0,1 1 0,-1-1 0,-2 0 0,2 1 0,-1 1 0,1-1 0,0 0 0,0 0 0,-1 1 0,1-1 0,0 0 0,1 1 0,-1-1 0,0 1 0,0 0 0,0-1 0,1 1 0,-1 2 0,-2 8 0,0 1 0,1 0 0,-1 14 0,3-27 0,-1 26 0,1 1 0,2 0 0,0 0 0,2-1 0,0 0 0,2 1 0,1-2 0,16 39 0,-11-43 0,-11-36 0,-12-36 0,7 39 0,1 0 0,1 0 0,0 0 0,0-1 0,1-12 0,1 21 0,1 0 0,-1 0 0,1 0 0,0 0 0,0 1 0,0-1 0,0 0 0,1 1 0,-1-1 0,1 1 0,0-1 0,0 1 0,0 0 0,1 0 0,-1 0 0,1 0 0,-1 0 0,1 1 0,0-1 0,5-3 0,2 0 0,0 0 0,1 1 0,15-6 0,-24 9 0,1 1 0,-1 0 0,1 0 0,0 1 0,-1-1 0,1 0 0,0 1 0,-1 0 0,1 0 0,0-1 0,-1 2 0,1-1 0,0 0 0,0 0 0,-1 1 0,1 0 0,-1-1 0,1 1 0,0 0 0,2 2 0,-4-2 0,0 1 0,0-1 0,0 1 0,0-1 0,0 1 0,0 0 0,0-1 0,-1 1 0,1 0 0,0 0 0,-1-1 0,0 1 0,1 0 0,-1 0 0,0 0 0,0 0 0,0 2 0,-5 39 0,2-21 0,3-16 0,0 1 0,1-1 0,0 1 0,0-1 0,0 0 0,0 0 0,5 11 0,-6-16 0,1 0 0,-1 1 0,1-1 0,-1 0 0,1 0 0,0 1 0,-1-1 0,1 0 0,0 0 0,0 0 0,0 0 0,0 0 0,0 0 0,0 0 0,0 0 0,0 0 0,0 0 0,1-1 0,-1 1 0,0 0 0,0-1 0,1 1 0,-1-1 0,0 0 0,1 1 0,-1-1 0,1 0 0,-1 0 0,0 0 0,1 0 0,-1 0 0,1 0 0,-1 0 0,0 0 0,1 0 0,-1-1 0,1 1 0,-1-1 0,0 1 0,3-2 0,-2 0 0,1 1 0,-1-1 0,0 0 0,0-1 0,1 1 0,-1 0 0,-1 0 0,1-1 0,0 1 0,0-1 0,-1 0 0,0 0 0,1 1 0,-1-1 0,0 0 0,0 0 0,-1 0 0,1 0 0,-1 0 0,1 0 0,-1-4 0,0 0 0,0-1 0,0 1 0,0 0 0,-1 0 0,0 0 0,0 0 0,-1 0 0,-3-7 0,-10-13-1365,-1 5-5461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271 0 24575,'-34'34'0,"2"2"0,2 0 0,1 2 0,2 2 0,-27 51 0,43-69 0,1 0 0,2 0 0,0 1 0,1 0 0,1 1 0,1-1 0,1 1 0,1 0 0,1 0 0,2 0 0,0 0 0,5 31 0,-1-34 0,2 0 0,0 0 0,1-1 0,1 0 0,1 0 0,1-1 0,1 0 0,0-1 0,1 0 0,1-1 0,1 0 0,30 27 0,-38-39-195,0 0 0,0-1 0,1 1 0,0-2 0,0 1 0,11 4 0,6-1-6631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3 187 24575,'0'0'0,"0"0"0,0 0 0,0 0 0,0 0 0,0 0 0,0 0 0,0 0 0,-1 0 0,1 0 0,0 0 0,0 0 0,0 0 0,0-1 0,0 1 0,0 0 0,-1 0 0,1 0 0,0 0 0,0 0 0,0 0 0,0 0 0,0 0 0,0 0 0,0 0 0,0-1 0,0 1 0,0 0 0,0 0 0,-1 0 0,1 0 0,0 0 0,0 0 0,0 0 0,0-1 0,0 1 0,0 0 0,0 0 0,0 0 0,0 0 0,0 0 0,0 0 0,0-1 0,0 1 0,0 0 0,0 0 0,0 0 0,0 0 0,0 0 0,1 0 0,-1 0 0,0-1 0,0 1 0,0 0 0,0 0 0,0 0 0,0 0 0,0 0 0,9-12 0,11-8 0,23-21 0,-13 11 0,50-38 0,-79 67 0,1 0 0,0 0 0,-1 0 0,1 0 0,0 0 0,-1 0 0,1 0 0,0 1 0,0-1 0,0 1 0,0-1 0,0 1 0,0 0 0,-1 0 0,4 0 0,-4 0 0,0 0 0,0 1 0,0-1 0,1 0 0,-1 1 0,0-1 0,0 1 0,0 0 0,0-1 0,0 1 0,0 0 0,0 0 0,0 0 0,-1-1 0,1 1 0,0 0 0,0 0 0,0 2 0,3 4 0,-1 1 0,0 0 0,-1 0 0,1-1 0,1 17 0,0-3 0,3 3-170,0 0-1,1-1 0,2 0 1,0 0-1,1-1 0,2 0 1,19 26-1,2-6-6655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24575,'0'4'0,"0"11"0,0 12 0,0 9 0,0 9 0,0 4 0,0 4 0,0-3 0,0-6 0,4-10 0,2-20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24575,'0'31'0,"4"19"0,2 1-8191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24575,'-4'13'0,"-2"9"0,0 6 0,2 1 0,5-3 0,3-11 0,0-12 0,0-12 0,0-8 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24575,'-18'35'0,"-6"31"0,6 16 0,10 8 0,16-3 0,10-6 0,3-18-8191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24575,'35'-23'0,"-27"18"0,0-1 0,0 1 0,0 0 0,1 1 0,-1 0 0,1 0 0,0 1 0,16-4 0,-23 7 0,0 0 0,0 0 0,0 0 0,0 0 0,0 1 0,0-1 0,0 1 0,0-1 0,0 1 0,0 0 0,0 0 0,0 0 0,-1 0 0,1 0 0,0 0 0,2 2 0,26 29 0,-27-28 0,0 1 0,0-1 0,1 0 0,0-1 0,0 1 0,0-1 0,0 1 0,7 2 0,-10-5 0,1-1 0,0 1 0,0-1 0,0 0 0,0 0 0,0 0 0,0 0 0,0 0 0,-1 0 0,1 0 0,0-1 0,0 1 0,0-1 0,0 1 0,-1-1 0,1 0 0,0 0 0,-1 1 0,1-1 0,0-1 0,-1 1 0,1 0 0,-1 0 0,0 0 0,1-1 0,-1 1 0,0-1 0,2-2 0,2-2 0,-1-1 0,0 1 0,-1-1 0,1 1 0,-1-1 0,-1 0 0,1 0 0,-1-1 0,-1 1 0,3-14 0,-3 15 0,-1-1 0,1 1 0,-1 0 0,0 0 0,0 0 0,-1-1 0,0 1 0,0 0 0,0 0 0,-1 0 0,0 0 0,0 0 0,-5-8 0,7 13 0,-1 0 0,0 0 0,1 0 0,-1 0 0,0 0 0,0 0 0,0 0 0,0 0 0,0 0 0,0 0 0,0 0 0,0 0 0,-1 1 0,1-1 0,0 0 0,0 1 0,-1-1 0,1 1 0,0 0 0,0-1 0,-1 1 0,1 0 0,-1 0 0,1 0 0,-3 0 0,2 0 0,0 1 0,0 0 0,0 0 0,-1 0 0,1 0 0,0 0 0,0 1 0,0-1 0,0 1 0,1-1 0,-1 1 0,0 0 0,-1 2 0,-4 5 0,2-1 0,-1 1 0,1 0 0,0 0 0,-6 18 0,7-12 0,0-1 0,1 1 0,1-1 0,0 1 0,1 0 0,0 0 0,1-1 0,4 23 0,-4-31 0,1 0 0,1 0 0,-1 0 0,1-1 0,0 1 0,1-1 0,-1 1 0,1-1 0,0 0 0,0 0 0,1 0 0,-1-1 0,1 1 0,0-1 0,0 0 0,1 0 0,-1 0 0,1 0 0,0-1 0,0 0 0,0 0 0,0 0 0,12 4 0,-7-4 17,1 0 0,0-1 1,0 0-1,0 0 0,0-1 0,12-1 0,-20 0-82,1 0 1,-1 0-1,1 0 1,-1-1-1,1 0 1,-1 1-1,0-1 0,1 0 1,-1-1-1,0 1 1,0 0-1,0-1 1,0 0-1,0 0 0,0 0 1,0 0-1,-1 0 1,1-1-1,-1 1 1,1-1-1,-1 1 1,4-6-1,1-10-6761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134 332 24575,'-4'13'0,"0"1"0,-1-1 0,-10 21 0,13-30 0,-1 1 0,0-1 0,1 0 0,-1 0 0,0 0 0,-1 0 0,1 0 0,-1-1 0,0 1 0,0-1 0,0 0 0,0 0 0,-5 2 0,8-5 0,0 1 0,0-1 0,-1 1 0,1-1 0,0 1 0,0-1 0,0 0 0,-1 0 0,1 0 0,0 0 0,0 0 0,-1 0 0,1 0 0,0 0 0,0 0 0,0 0 0,-1-1 0,1 1 0,0-1 0,0 1 0,0-1 0,0 1 0,-2-2 0,1 0 0,0 0 0,1 1 0,-1-1 0,1 0 0,0 0 0,-1 0 0,1 0 0,0 0 0,0-1 0,0 1 0,0-4 0,-2-6 0,1 1 0,1-1 0,0-23 0,2 15 0,1 1 0,0 0 0,2 0 0,0 0 0,2 0 0,0 1 0,15-33 0,-7 23 0,2 1 0,0 0 0,2 1 0,22-25 0,-39 49 0,0 1 0,0 0 0,1-1 0,-1 1 0,0 0 0,1 0 0,-1-1 0,1 1 0,-1 0 0,1 0 0,-1 1 0,4-2 0,-5 2 0,1 0 0,-1 0 0,0 0 0,1 0 0,-1 0 0,0 0 0,1 0 0,-1 0 0,1 0 0,-1 1 0,0-1 0,1 0 0,-1 0 0,0 0 0,1 1 0,-1-1 0,0 0 0,0 0 0,1 1 0,-1-1 0,0 0 0,0 1 0,1-1 0,-1 0 0,0 1 0,0-1 0,0 0 0,1 1 0,-1-1 0,0 0 0,0 1 0,0-1 0,0 1 0,1 6 0,0 0 0,-1 0 0,0 0 0,0-1 0,-2 8 0,-6 78 0,3-1 0,5 1 0,16 141 0,-6-175 0,-4-25 0,-1 0 0,-2-1 0,-1 1 0,-4 58 0,1-85 0,-1 1 0,0-1 0,0 0 0,-1 0 0,1 0 0,-1 0 0,0 0 0,-1-1 0,0 1 0,1-1 0,-2 0 0,1 0 0,-6 5 0,7-8 0,0 1 0,0 0 0,0-1 0,0 0 0,0 0 0,0 0 0,-1 0 0,1-1 0,-1 1 0,1-1 0,-1 0 0,0 0 0,1 0 0,-1 0 0,0-1 0,0 1 0,0-1 0,1 0 0,-1 0 0,0-1 0,0 1 0,0-1 0,-5-1 0,8 1 4,-1 0 1,0 1-1,1-1 0,-1 0 0,1 0 0,-1 0 0,1 0 0,-1-1 0,1 1 1,0 0-1,0-1 0,0 1 0,-1 0 0,1-1 0,0 1 0,1-1 1,-1 0-1,0 1 0,0-1 0,1 0 0,-1-3 0,0 0-212,0 0 0,1 0 0,-1 0 0,2 0 0,-1 0 0,1-8 0,7-22-6618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0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 4 24575,'0'0'0,"0"0"0,0 0 0,0 0 0,0 0 0,0-1 0,0 1 0,0 0 0,0 0 0,0 0 0,0 0 0,0 0 0,0-1 0,0 1 0,0 0 0,0 0 0,-1 0 0,1 0 0,0 0 0,0-1 0,0 1 0,0 0 0,0 0 0,0 0 0,0 0 0,0 0 0,-1 0 0,1 0 0,0 0 0,0-1 0,0 1 0,0 0 0,0 0 0,-1 0 0,1 0 0,0 0 0,0 0 0,0 0 0,0 0 0,-1 0 0,1 0 0,0 0 0,0 0 0,0 0 0,0 0 0,0 0 0,-1 0 0,1 0 0,-11 6 0,-10 10 0,1 5 0,0 1 0,2 0 0,1 2 0,0 0 0,-23 47 0,20-28 0,1 1 0,-22 84 0,31-90 0,2 1 0,2 1 0,1-1 0,2 1 0,2-1 0,1 1 0,9 58 0,-5-78 0,0 1 0,2-1 0,0 0 0,2-1 0,0 1 0,19 31 0,-19-37 0,2-1 0,-1 0 0,2-1 0,0 0 0,0-1 0,1 0 0,1-1 0,-1 0 0,25 13 0,-12-10-151,0-2-1,1-1 0,0-1 0,0-1 1,1-2-1,0 0 0,0-2 1,35 1-1,-14-3-6674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 24575,'-14'0'0,"1"4"0,6 7 0,5 4 0,3 1-8191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16 173 24575,'-8'0'0,"0"0"0,12 0 0,8 0 0,4 0-8191</inkml:trace>
  <inkml:trace contextRef="#ctx0" brushRef="#br0" timeOffset="1">488 16 24575,'4'-4'0,"6"-2"0,2 0-8191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24575,'12'30'0,"0"0"0,-3 0 0,0 2 0,-2-1 0,5 53 0,-6-44 0,32 242 0,-47-394 0,-4 31 0,-4 1 0,-32-92 0,48 170 0,0 0 0,0-1 0,1 1 0,-1 0 0,0-1 0,1 1 0,0-1 0,-1 1 0,1 0 0,0-1 0,0 1 0,0-1 0,1 1 0,-1-1 0,0 1 0,1 0 0,0-1 0,0 1 0,-1 0 0,3-3 0,-1 2 0,0 1 0,1 0 0,0 0 0,-1 0 0,1 0 0,0 0 0,0 1 0,0-1 0,0 1 0,0-1 0,0 1 0,0 0 0,1 1 0,4-2 0,28-4 0,0 1 0,0 1 0,0 2 0,0 2 0,0 1 0,42 7 0,-35 2-1365,-8 3-5461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20 24575,'-18'4'0,"-1"2"0,11 0 0,16-6 0,16-3 0,12-5 0,10-1 0,5 0 0,-1 2 0,-10 7 0,-11 4-8191</inkml:trace>
  <inkml:trace contextRef="#ctx0" brushRef="#br0" timeOffset="1">51 281 24575,'-22'9'0,"1"3"0,14-5 0,16-4 0,21-7 0,13-2 0,13-1 0,7 1 0,-9 2-8191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24575,'-4'13'0,"-2"14"0,1 11 0,0 8 0,2 5 0,1-2 0,1 0 0,0-4 0,1-5 0,5-10 0,1-18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24575,'5'0'0,"10"0"0,7-5 0,9-1 0,7 1 0,7 0 0,5 2 0,-3 1 0,-8 1-8191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24575,'0'22'0,"0"21"0,4 16 0,2 7 0,4 1 0,1-1 0,2-4 0,0-7 0,-3-9 0,1-8 0,0-11-8191</inkml:trace>
  <inkml:trace contextRef="#ctx0" brushRef="#br0" timeOffset="1">446 524 24575,'-4'0'0,"7"-4"0,12-2 0,12 0 0,11 2 0,3 0 0,0 2 0,-4 1 0,-7 5 0,-10 7 0,-7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1 197 24575,'16'-99'0,"-17"99"0,1-1 0,0 0 0,0 1 0,0-1 0,0 1 0,0-1 0,1 1 0,-1-1 0,0 1 0,0-1 0,0 1 0,0-1 0,1 1 0,-1-1 0,0 1 0,0-1 0,1 1 0,-1-1 0,0 1 0,1-1 0,-1 1 0,0 0 0,1-1 0,-1 1 0,1 0 0,-1-1 0,1 1 0,-1 0 0,1 0 0,-1-1 0,1 1 0,0 0 0,0 0 0,0 1 0,0-1 0,0 1 0,0 0 0,0 0 0,0-1 0,0 1 0,0 0 0,0 0 0,-1 0 0,1 0 0,0 0 0,-1 0 0,2 1 0,23 53 0,-20-45 0,1 2 0,0-1 0,0-1 0,1 1 0,1-1 0,-1 0 0,2-1 0,17 16 0,-23-22 0,1-1 0,-1 1 0,0-1 0,1 0 0,0 0 0,-1-1 0,1 1 0,0-1 0,0 1 0,0-1 0,0-1 0,6 2 0,-7-2 0,-1-1 0,1 1 0,0 0 0,0-1 0,0 0 0,0 0 0,0 0 0,-1 0 0,1 0 0,0 0 0,-1-1 0,1 1 0,-1-1 0,0 0 0,1 1 0,-1-1 0,0 0 0,0-1 0,2-2 0,1-2 0,-1 1 0,0-1 0,-1 0 0,1 0 0,-2 0 0,1-1 0,-1 1 0,0-1 0,0 0 0,1-14 0,10-35 0,-13 56 0,0 0 0,1 0 0,-1 0 0,1 0 0,-1 0 0,1 0 0,-1 0 0,1 0 0,0 0 0,0 0 0,-1 1 0,1-1 0,0 0 0,0 0 0,0 1 0,0-1 0,0 1 0,0-1 0,0 1 0,0-1 0,0 1 0,0 0 0,0-1 0,0 1 0,0 0 0,0 0 0,0 0 0,0 0 0,0 0 0,0 0 0,1 0 0,-1 0 0,0 0 0,0 0 0,0 1 0,0-1 0,0 0 0,0 1 0,1 0 0,6 3 0,0 0 0,-1 0 0,1 1 0,7 6 0,-5-4 0,-1 0 0,0-2 0,1 1 0,0-1 0,0-1 0,0 1 0,0-2 0,16 4 0,-24-6 0,1-1 0,0 1 0,0-1 0,0 0 0,0 0 0,0 0 0,0-1 0,0 1 0,0-1 0,0 1 0,0-1 0,-1 0 0,1 0 0,0 0 0,0-1 0,-1 1 0,1-1 0,-1 1 0,1-1 0,-1 0 0,0 0 0,0 0 0,0 0 0,0 0 0,0 0 0,0-1 0,-1 1 0,1-1 0,-1 1 0,1-1 0,1-4 0,-3 6 0,4-8 0,-1 0 0,1 1 0,1 0 0,0 0 0,0 0 0,6-7 0,-9 13 0,-1 1 0,1-1 0,0 1 0,-1 0 0,1 0 0,0-1 0,0 1 0,0 0 0,0 1 0,0-1 0,0 0 0,0 0 0,0 1 0,0-1 0,0 1 0,0 0 0,0 0 0,1 0 0,-1 0 0,0 0 0,0 0 0,0 0 0,0 1 0,0-1 0,0 1 0,0-1 0,0 1 0,0 0 0,0 0 0,0 0 0,0 0 0,0 0 0,2 2 0,26 17 0,-10-6 0,0-1 0,1-1 0,32 13 0,-47-23 0,1 0 0,-1 0 0,1 0 0,0-1 0,0 0 0,0 0 0,0-1 0,-1 0 0,1 0 0,0 0 0,0-1 0,0 0 0,0-1 0,0 1 0,-1-1 0,11-4 0,-13 3 0,1 0 0,-1 0 0,0 0 0,0 0 0,0-1 0,0 1 0,0-1 0,-1 0 0,0 0 0,1 0 0,-2-1 0,6-8 0,-7 11 0,0 0 0,0-1 0,0 1 0,0-1 0,0 1 0,0-1 0,-1 1 0,1-1 0,-1 0 0,1 1 0,-1-1 0,0 0 0,0 1 0,-1-1 0,1 0 0,0 1 0,-1-1 0,0 1 0,1-1 0,-1 1 0,0-1 0,0 1 0,-1-1 0,1 1 0,0 0 0,-3-3 0,3 4 0,1 0 0,0 1 0,-1-1 0,1 1 0,-1 0 0,0-1 0,1 1 0,-1-1 0,1 1 0,-1 0 0,0-1 0,1 1 0,-1 0 0,0 0 0,1 0 0,-1-1 0,0 1 0,1 0 0,-1 0 0,0 0 0,1 0 0,-1 0 0,0 0 0,0 0 0,1 0 0,-1 1 0,0-1 0,1 0 0,-1 0 0,0 1 0,1-1 0,-1 0 0,1 0 0,-1 1 0,0-1 0,1 1 0,-1-1 0,1 1 0,-1-1 0,1 1 0,-1-1 0,1 1 0,-17 29 0,11-10 0,0 0 0,2 1 0,0 0 0,0 24 0,0 92 0,4-80 0,0 373 0,1 36 0,-2-426-682,-12 74-1,2-66-6143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 24575,'4'0'0,"16"-4"0,17-2 0,15-4 0,13-5 0,-5 0-8191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24575,'36'-17'0,"25"-12"0,20 1 0,9 0 0,4 4 0,-11 7 0,-15 6 0,-18 5-8191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6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24575,'-19'62'0,"3"2"0,3 0 0,-8 98 0,8 196 0,13-323 0,25 465 0,-10-390 0,5-1 0,51 160 0,-22-88 0,-44-156 0,-2 0 0,0 0 0,-2 0 0,-1 1 0,-3 33 0,-3-37 0,5-19 0,0 1 0,0-1 0,0 0 0,1 0 0,-1 1 0,1-1 0,0 0 0,0 4 0,0-6 0,1 0 0,-1 0 0,0 0 0,1 0 0,0 0 0,-1 0 0,1 0 0,-1-1 0,1 1 0,0 0 0,-1 0 0,1-1 0,0 1 0,0 0 0,0-1 0,0 1 0,-1-1 0,1 1 0,0-1 0,0 1 0,0-1 0,0 0 0,0 1 0,0-1 0,0 0 0,0 0 0,0 0 0,1 0 0,-1 0 0,2 0 0,14 0 0,0 0 0,0-1 0,0-1 0,23-5 0,71-23 0,-82 22 0,150-52-1365,-100 30-5461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24575,'14'-25'0,"-13"23"0,-1 0 0,1 0 0,0 0 0,0 0 0,-1 0 0,1 0 0,1 1 0,-1-1 0,0 0 0,0 1 0,0-1 0,1 1 0,-1 0 0,1-1 0,2-1 0,-3 3 0,-1 0 0,1 0 0,-1 0 0,1 0 0,-1 0 0,1 0 0,-1 0 0,1 0 0,-1 0 0,1 0 0,-1 0 0,0 1 0,1-1 0,-1 0 0,1 0 0,-1 1 0,1-1 0,-1 0 0,0 0 0,1 1 0,-1-1 0,0 0 0,1 1 0,-1-1 0,0 1 0,1-1 0,-1 0 0,0 1 0,0-1 0,1 1 0,-1-1 0,0 1 0,0-1 0,0 1 0,0-1 0,0 0 0,0 1 0,0-1 0,0 1 0,0-1 0,0 1 0,0-1 0,0 1 0,0-1 0,0 1 0,0 0 0,0 27 0,-10 78 0,3-34 0,3 127 0,11-167 120,-6-31-185,-1 1 1,1-1-1,0 0 1,-1 0-1,1 0 1,0 0-1,0 0 0,0 0 1,0 0-1,0-1 1,0 1-1,0 0 1,0 0-1,0-1 0,0 1 1,0 0-1,0-1 1,1 1-1,-1-1 1,0 0-1,0 1 1,2-1-1,13 0-6761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79 24575,'0'0'0,"0"0"0,0 0 0,0 0 0,0 0 0,0 0 0,0-1 0,0 1 0,0 0 0,0 0 0,0 0 0,0 0 0,0 0 0,0 0 0,0-1 0,0 1 0,0 0 0,0 0 0,-1 0 0,1 0 0,0 0 0,0 0 0,0 0 0,0 0 0,0-1 0,0 1 0,0 0 0,0 0 0,0 0 0,0 0 0,-1 0 0,1 0 0,0 0 0,0 0 0,0 0 0,0 0 0,0 0 0,0 0 0,-1 0 0,1 0 0,0 0 0,0 0 0,0 0 0,0 0 0,0 0 0,0 0 0,-1 0 0,1 0 0,0 0 0,0 0 0,0 0 0,0 0 0,0 0 0,0 0 0,-1 0 0,1 0 0,0 0 0,0 0 0,0 0 0,0 1 0,-11 8 0,-9 13 0,15-15 0,0 0 0,0 0 0,1 0 0,0 1 0,1 0 0,0 0 0,0 0 0,1 0 0,0 1 0,-2 8 0,4-14 0,0 0 0,0 0 0,0 0 0,0 0 0,0 0 0,0 0 0,1 0 0,-1 0 0,1 0 0,0 0 0,0-1 0,0 1 0,0 0 0,1 0 0,-1-1 0,1 1 0,-1-1 0,1 1 0,0-1 0,0 0 0,0 0 0,0 0 0,1 0 0,-1 0 0,0 0 0,1-1 0,-1 1 0,1-1 0,0 1 0,-1-1 0,1 0 0,4 1 0,3 1 0,0-1 0,1 0 0,0 0 0,-1-1 0,1-1 0,0 0 0,-1 0 0,1-1 0,0 0 0,-1-1 0,1 0 0,12-4 0,-18 4 0,-1 0 0,1 1 0,-1-1 0,0-1 0,0 1 0,0 0 0,0-1 0,0 0 0,0 0 0,-1 0 0,1-1 0,-1 1 0,0-1 0,0 0 0,-1 0 0,1 0 0,-1 0 0,1 0 0,-1 0 0,-1-1 0,1 1 0,0-1 0,-1 1 0,0-1 0,0 0 0,-1 1 0,1-1 0,-1 0 0,-1-8 0,0 5 0,0 0 0,-1 0 0,0 1 0,0-1 0,-1 0 0,0 1 0,0 0 0,-1 0 0,0 0 0,-1 0 0,1 0 0,-1 1 0,0 0 0,-1 0 0,1 0 0,-1 1 0,0 0 0,-1 0 0,1 0 0,-1 1 0,0 0 0,0 0 0,0 1 0,-1 0 0,1 0 0,-1 1 0,-10-2 0,16 3-47,0 1 0,0 0 0,0 0 0,0 0 0,0 0 0,0 0 0,0 0 0,0 1 0,0-1-1,0 0 1,0 1 0,0 0 0,0 0 0,1-1 0,-1 1 0,0 0 0,0 0 0,1 1 0,-1-1 0,0 0 0,1 0 0,0 1-1,-1-1 1,1 1 0,0-1 0,-1 1 0,1 0 0,-1 2 0,-5 13-6779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29 24575,'-6'1'0,"0"0"0,1 0 0,-1 0 0,0 1 0,1-1 0,0 1 0,-1 1 0,1-1 0,0 1 0,0 0 0,0 0 0,0 0 0,1 1 0,0 0 0,-1-1 0,1 2 0,1-1 0,-1 0 0,0 1 0,1 0 0,0 0 0,0 0 0,1 0 0,-4 8 0,3-6 0,0 0 0,0 1 0,1 0 0,-1 0 0,2 0 0,-1 0 0,1 0 0,1 0 0,-1 0 0,1 0 0,1 0 0,-1 1 0,1-1 0,1 0 0,0 0 0,5 14 0,-5-18 0,0 0 0,0-1 0,0 1 0,1-1 0,0 0 0,0 0 0,0 0 0,0 0 0,0 0 0,0-1 0,1 1 0,0-1 0,-1 0 0,1 0 0,0 0 0,0-1 0,0 1 0,0-1 0,0 0 0,0 0 0,0-1 0,0 1 0,0-1 0,1 0 0,-1 0 0,0 0 0,0 0 0,1-1 0,-1 0 0,5-1 0,0 0 0,0 0 0,0-1 0,-1 0 0,1-1 0,-1 0 0,1 0 0,-1-1 0,0 0 0,-1 0 0,1-1 0,-1 0 0,11-11 0,-12 8 0,0 0 0,0 0 0,-1 0 0,-1-1 0,1 1 0,-1-1 0,-1 0 0,3-15 0,-4 18 0,-1 0 0,1-1 0,-2 1 0,1 0 0,-1-1 0,-1 1 0,1 0 0,-1-1 0,0 1 0,-1 0 0,0-1 0,-4-10 0,4 15-52,0 0-1,0 0 1,0 0-1,0 0 1,-1 1-1,1-1 1,-1 1-1,1-1 1,-1 1-1,0 0 1,0 0-1,0 1 1,0-1-1,-1 0 1,1 1-1,0 0 1,-1 0-1,1 0 1,-1 0-1,1 1 1,-1-1-1,1 1 1,-1 0-1,1 0 0,-7 1 1,-31 1-6774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9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51 24575,'-13'7'0,"-1"2"0,1-1 0,1 1 0,0 1 0,-12 12 0,18-16 0,-1 0 0,2 1 0,-1 0 0,1 0 0,0 1 0,0-1 0,1 1 0,0 0 0,1 0 0,-4 9 0,7-14 0,0-1 0,-1 1 0,1-1 0,0 1 0,0-1 0,0 1 0,1-1 0,-1 0 0,1 1 0,-1-1 0,1 1 0,0-1 0,0 0 0,0 0 0,0 1 0,0-1 0,0 0 0,1 0 0,-1 0 0,1 0 0,-1-1 0,1 1 0,0 0 0,0-1 0,0 1 0,0-1 0,0 1 0,0-1 0,0 0 0,0 0 0,1 0 0,-1 0 0,5 1 0,1 1 0,1-1 0,-1 0 0,1 0 0,0 0 0,-1-2 0,1 1 0,0-1 0,11-1 0,-15 1 0,1-1 0,-1 0 0,0 0 0,0 0 0,1-1 0,-1 0 0,0 0 0,0 0 0,-1 0 0,1-1 0,0 0 0,-1 0 0,1 0 0,-1-1 0,0 1 0,0-1 0,-1 0 0,1 0 0,-1-1 0,0 1 0,0-1 0,0 1 0,-1-1 0,1 0 0,-1 0 0,0 0 0,-1 0 0,1-1 0,-1 1 0,0 0 0,0-1 0,-1 1 0,0 0 0,0-1 0,0 1 0,0-1 0,-1 1 0,-1-7 0,-1 2 22,1 1-1,-1 0 0,0 0 0,-6-10 1,5 12-268,1 0 1,0-1 0,0 0 0,1 1-1,-3-16 1,6 10-6581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159 140 24575,'-10'-2'0,"0"0"0,0 0 0,-1 1 0,1 0 0,-1 1 0,1 1 0,0-1 0,-13 4 0,20-4 0,0 1 0,1-1 0,-1 1 0,1 0 0,-1 0 0,1 0 0,-1 0 0,1 0 0,0 1 0,0-1 0,0 1 0,0-1 0,0 1 0,0 0 0,0 0 0,0 0 0,0 0 0,1 0 0,-1 0 0,1 0 0,0 1 0,0-1 0,-1 1 0,1-1 0,1 0 0,-1 1 0,0 0 0,1-1 0,-1 1 0,1-1 0,0 1 0,0 0 0,0-1 0,0 1 0,0 0 0,1-1 0,0 4 0,0-3 0,0 1 0,1-1 0,-1 0 0,1 0 0,-1 0 0,1 0 0,0-1 0,0 1 0,0 0 0,1-1 0,-1 1 0,1-1 0,-1 0 0,1 0 0,0 0 0,0 0 0,0 0 0,0-1 0,0 1 0,0-1 0,0 0 0,0 0 0,1 0 0,-1 0 0,5 0 0,8 1 0,-1 1 0,1-2 0,0 0 0,18-2 0,-30 1 0,0 0 0,0-1 0,0 1 0,1-1 0,-1 0 0,0 0 0,0-1 0,0 1 0,0-1 0,-1 0 0,1 0 0,0 0 0,-1 0 0,1-1 0,-1 1 0,0-1 0,0 0 0,0 0 0,0 0 0,0 0 0,2-5 0,-2 2 0,0 0 0,-1 0 0,1-1 0,-1 0 0,0 1 0,-1-1 0,0 0 0,0 0 0,0 0 0,-1 1 0,0-1 0,-1-9 0,0 9 0,1 1 0,-2 0 0,1 0 0,-1 0 0,0 1 0,0-1 0,-1 0 0,1 1 0,-1-1 0,-1 1 0,1 0 0,-1 0 0,1 0 0,-2 0 0,1 1 0,0 0 0,-1 0 0,0 0 0,-8-5 0,7 5 0,-1 1 0,1 0 0,-1 0 0,1 0 0,-1 1 0,0 0 0,0 0 0,0 1 0,0 0 0,0 0 0,0 1 0,-1 0 0,1 0 0,0 0 0,0 1 0,-13 3 0,18-4 4,1 1-1,-1-1 1,0 0-1,0 1 1,0 0-1,1-1 1,-1 1-1,0 0 1,1 0-1,-1 0 1,1 0 0,-1 0-1,1 0 1,-1 0-1,1 1 1,0-1-1,0 0 1,0 1-1,0-1 1,0 1-1,0-1 1,0 1-1,0 0 1,0-1-1,1 1 1,-1 0-1,0 0 1,1-1-1,0 1 1,-1 0-1,1 0 1,0 0-1,0 2 1,1 0-91,0-1-1,0 1 1,0-1 0,0 0-1,1 0 1,-1 1 0,1-1-1,0 0 1,0 0-1,0-1 1,0 1 0,0 0-1,1-1 1,-1 1 0,1-1-1,3 3 1,23 13-6739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24575,'-5'31'0,"-1"24"0,1 11 0,0 3 0,2 0 0,1-9 0,1-9 0,1-9 0,-5-12 0,-1-11-8191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101 178 24575,'1'0'0,"-1"-1"0,0 1 0,0-1 0,0 1 0,0-1 0,0 1 0,0-1 0,0 1 0,0-1 0,0 1 0,0-1 0,0 1 0,0-1 0,0 1 0,-1-1 0,1 1 0,0-1 0,0 1 0,0-1 0,-1 1 0,1-1 0,0 1 0,-1-1 0,1 1 0,0 0 0,-1-1 0,1 1 0,-1 0 0,1-1 0,0 1 0,-1 0 0,1-1 0,-1 1 0,1 0 0,-1 0 0,1 0 0,-1-1 0,1 1 0,-1 0 0,1 0 0,-1 0 0,1 0 0,-1 0 0,0 0 0,1 0 0,-1 0 0,1 0 0,-1 0 0,1 0 0,-1 0 0,1 1 0,-1-1 0,1 0 0,-1 0 0,1 1 0,-1-1 0,1 0 0,0 0 0,-1 1 0,1-1 0,-1 0 0,1 1 0,0-1 0,-1 1 0,-28 25 0,23-19 0,0 0 0,1 1 0,0-1 0,1 1 0,0 0 0,0 0 0,0 0 0,1 0 0,-4 18 0,6-23 0,1 0 0,-1 0 0,1 0 0,0 0 0,0 1 0,0-1 0,0 0 0,1 0 0,-1 0 0,1 1 0,0-1 0,0 0 0,0 0 0,0 0 0,0 0 0,1 0 0,0-1 0,-1 1 0,1 0 0,0-1 0,0 1 0,0-1 0,1 0 0,-1 1 0,0-1 0,1 0 0,0 0 0,-1-1 0,1 1 0,3 1 0,-1-1 0,0 1 0,-1-1 0,1-1 0,0 1 0,0-1 0,0 0 0,0 0 0,1 0 0,-1 0 0,0-1 0,0 0 0,0 0 0,0-1 0,0 1 0,1-1 0,-1 0 0,0-1 0,0 1 0,-1-1 0,1 0 0,0 0 0,0-1 0,-1 1 0,0-1 0,1 0 0,-1 0 0,0 0 0,0-1 0,-1 1 0,5-7 0,0 0 0,-1 0 0,0 0 0,-1 0 0,0-1 0,-1 0 0,0-1 0,-1 1 0,0-1 0,-1 0 0,0 1 0,1-24 0,-3 23 0,-1 1 0,0-1 0,-1 1 0,0 0 0,-1-1 0,-6-21 0,6 28 0,0-1 0,0 1 0,-1-1 0,1 1 0,-1 0 0,0 0 0,-1 0 0,1 0 0,-1 1 0,0-1 0,0 1 0,-1 0 0,1 0 0,-1 1 0,-5-4 0,9 6-62,-1 0 0,1 0 0,-1 1 0,0-1 0,1 0 0,-1 1 0,0-1 0,0 1 0,1 0 0,-1-1 0,0 1 0,0 0-1,1 0 1,-1 0 0,0 0 0,0 1 0,0-1 0,1 0 0,-1 1 0,0-1 0,-2 2 0,-9 7-6764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24575,'31'-4'0,"15"6"0,-1 22 0,-8 20 0,-10 16 0,-14 6 0,-13 6 0,-12-5 0,-13-10 0,-6-10 0,2-8 0,10-16 0,14-20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24575,'5'5'0,"0"10"0,1 6 0,3 10 0,0 8 0,-1 6 0,-3 0 0,-1-4 0,-2-3 0,-1-4 0,3-9 0,6-7 0,2-8-8191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85 24575,'-8'3'0,"0"-1"0,0 1 0,0 0 0,0 1 0,1 0 0,0 0 0,0 0 0,0 1 0,0 0 0,-10 12 0,14-15 0,0 1 0,1-1 0,-1 1 0,1 0 0,0 0 0,-1 0 0,1 0 0,1 0 0,-1 1 0,0-1 0,1 1 0,0-1 0,0 1 0,0-1 0,0 1 0,0 0 0,1-1 0,0 1 0,0 0 0,0-1 0,0 1 0,0 0 0,1 0 0,-1-1 0,1 1 0,2 4 0,-1-5 0,0 0 0,0 0 0,1 0 0,-1-1 0,1 1 0,0-1 0,0 1 0,0-1 0,0 0 0,0 0 0,1 0 0,-1 0 0,0-1 0,1 1 0,-1-1 0,1 0 0,0 0 0,-1 0 0,1-1 0,0 1 0,4-1 0,3 1 0,-1-1 0,1 0 0,0 0 0,0-1 0,-1 0 0,14-4 0,-21 4 0,1 0 0,-1-1 0,1 1 0,-1-1 0,0 0 0,0 0 0,1 0 0,-1-1 0,-1 1 0,1-1 0,0 1 0,-1-1 0,1 0 0,-1 0 0,0 0 0,4-7 0,-3 4 0,0-1 0,-1 1 0,0-1 0,0 0 0,0 0 0,-1 0 0,0 0 0,-1 0 0,1-7 0,-1 6 0,-1-1 0,0 1 0,0 0 0,-1-1 0,0 1 0,0 0 0,-5-12 0,5 16 0,0 0 0,0 0 0,-1 0 0,1 0 0,-1 0 0,1 1 0,-1-1 0,-1 1 0,1 0 0,0 0 0,-1 0 0,1 0 0,-7-3 0,-20-5-1365,2 5-5461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277 22 24575,'186'-20'0,"-154"18"0,0 2 0,0 2 0,55 8 0,-78-8 0,0 0 0,-1 0 0,1 1 0,0 0 0,-1 1 0,9 5 0,-14-8 0,-1 0 0,0 1 0,0-1 0,-1 1 0,1-1 0,0 1 0,0 0 0,-1 0 0,1 0 0,-1 0 0,1 0 0,-1 0 0,0 0 0,0 0 0,0 0 0,0 1 0,0-1 0,-1 0 0,1 1 0,-1-1 0,1 1 0,-1-1 0,0 0 0,0 1 0,0-1 0,-1 5 0,-5 21 0,-14 38 0,11-38 0,-9 44 0,4 53 0,5 0 0,9 141 0,54 269 0,-9-184 0,-38-258 0,-8 165 0,1-257 0,-4 41 0,-9 53 0,10-83 0,0-1 0,0 1 0,-1-1 0,-1 0 0,0 0 0,0 0 0,-1 0 0,0-1 0,-11 13 0,15-20 0,-1-1 0,-1 1 0,1 0 0,0-1 0,-1 0 0,1 1 0,-1-2 0,0 1 0,0 0 0,1-1 0,-1 1 0,0-1 0,0 0 0,-8 0 0,-5 1 0,0-2 0,-23-1 0,14 0 0,-387 16-1365,289-6-5461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 0 24575,'-23'14'0,"-11"17"0,-9 21 0,-1 20 0,6 16 0,10 10 0,10 6 0,16-5 0,18-7 0,15-13 0,16-17 0,13-19 0,-4-16-8191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24575,'0'-1'0,"0"0"0,0 0 0,0 1 0,1-1 0,-1 0 0,0 0 0,0 1 0,1-1 0,-1 0 0,0 1 0,1-1 0,-1 0 0,1 1 0,-1-1 0,1 1 0,-1-1 0,1 1 0,-1-1 0,1 1 0,0-1 0,-1 1 0,1-1 0,0 1 0,-1 0 0,1-1 0,0 1 0,0 0 0,-1 0 0,1 0 0,0-1 0,0 1 0,-1 0 0,1 0 0,0 0 0,0 0 0,-1 0 0,1 0 0,0 1 0,1-1 0,31 9 0,-27-5 0,1 1 0,0 0 0,-1 0 0,0 0 0,0 1 0,-1 0 0,0 0 0,0 1 0,0-1 0,-1 1 0,0 0 0,0 0 0,0 1 0,3 12 0,-2-5 0,0 0 0,-1 1 0,-1 0 0,0 0 0,-1 0 0,0 23 0,-2-36 0,-1 0 0,1-1 0,0 1 0,-1-1 0,1 1 0,-1-1 0,0 0 0,0 1 0,0-1 0,0 0 0,0 1 0,-1-1 0,1 0 0,0 0 0,-1 0 0,0 0 0,1 0 0,-5 3 0,5-5 0,1 1 0,-1-1 0,0 0 0,0 1 0,0-1 0,0 0 0,1 1 0,-1-1 0,0 0 0,0 0 0,0 0 0,0 0 0,0 0 0,0 0 0,0 0 0,0 0 0,0 0 0,0 0 0,0 0 0,-1-1 0,1 0 0,-1 0 0,0 0 0,1 0 0,-1 0 0,1 0 0,0-1 0,-1 1 0,1 0 0,0-1 0,0 1 0,0-1 0,0 1 0,0-1 0,-1-2 0,-2-4-45,1 0-1,0-1 1,1 1-1,-1-1 1,1 1-1,1-1 1,0 0-1,0 0 1,1 0-1,0 0 1,0 0-1,1 1 1,0-1-1,1 0 1,0 0-1,0 1 1,1-1-1,0 1 1,0 0-1,1 0 1,0 0-1,1 0 1,0 0-1,0 1 1,0 0-1,1 0 0,0 1 1,1 0-1,9-8 1,13-7-6781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5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69 24575,'-5'4'0,"0"-1"0,0 1 0,1 0 0,-1 1 0,1-1 0,0 1 0,0-1 0,1 1 0,0 0 0,-1 1 0,2-1 0,-1 1 0,0-1 0,1 1 0,0 0 0,-1 8 0,2-11 0,1 0 0,0 1 0,0-1 0,0 0 0,1 0 0,-1 1 0,1-1 0,0 0 0,-1 1 0,2-1 0,-1 0 0,0 0 0,1 0 0,-1 0 0,1 0 0,0 0 0,0-1 0,0 1 0,0-1 0,0 1 0,1-1 0,-1 0 0,1 0 0,-1 0 0,1 0 0,0 0 0,0 0 0,0-1 0,0 1 0,6 1 0,-6-2 0,0 0 0,0 0 0,0 0 0,0 0 0,0 0 0,0-1 0,0 1 0,0-1 0,0 0 0,0 0 0,0 0 0,0 0 0,0-1 0,1 1 0,-1-1 0,0 0 0,0 0 0,0 0 0,-1 0 0,1 0 0,0-1 0,0 1 0,-1-1 0,1 0 0,-1 0 0,1 0 0,-1 0 0,0 0 0,0 0 0,0-1 0,0 1 0,0-1 0,0 1 0,-1-1 0,2-4 0,1 0 0,-1 1 0,-1-1 0,1-1 0,-1 1 0,-1 0 0,1-1 0,-1 1 0,-1-1 0,1 1 0,-1-1 0,-1 1 0,1-1 0,-1 1 0,-2-8 0,3 13 0,-1-1 0,0 1 0,1-1 0,-1 1 0,0 0 0,0-1 0,0 1 0,0 0 0,-1 0 0,1 0 0,-1 0 0,1 0 0,-1 0 0,0 0 0,1 1 0,-1-1 0,0 1 0,0-1 0,0 1 0,0 0 0,-1-1 0,1 1 0,0 0 0,-1 0 0,1 1 0,0-1 0,-1 1 0,1-1 0,-1 1 0,1-1 0,-1 1 0,1 0 0,0 0 0,-1 1 0,1-1 0,-1 0 0,1 1 0,-1-1 0,1 1 0,-3 1 0,0 0 0,1 0 0,-1 0 0,1 0 0,0 0 0,0 1 0,0 0 0,0 0 0,0 0 0,1 0 0,-1 0 0,1 1 0,0 0 0,0-1 0,0 1 0,1 1 0,-1-1 0,1 0 0,0 0 0,0 1 0,-1 5 0,2-5 0,0 0 0,0 0 0,1 0 0,-1 0 0,1 0 0,1 0 0,-1 0 0,1 0 0,0 0 0,0 0 0,0 0 0,1 0 0,-1 0 0,1-1 0,3 6 0,-1-4 0,0 0 0,1 0 0,-1-1 0,1 1 0,0-1 0,1 0 0,-1-1 0,1 1 0,11 6 0,-4-4 0,1 0 0,0-1 0,0-1 0,1 0 0,-1-1 0,1-1 0,0 0 0,0-1 0,24 1 0,-36-3 0,1 0 0,0 0 0,0-1 0,0 1 0,-1-1 0,1 0 0,0 0 0,-1 0 0,1 0 0,-1-1 0,1 1 0,-1-1 0,0 0 0,1 0 0,-1 0 0,0 0 0,0-1 0,-1 1 0,1-1 0,0 0 0,-1 0 0,0 0 0,1 0 0,-1 0 0,0 0 0,-1-1 0,1 1 0,-1-1 0,3-7 0,-1-3 0,0-1 0,-1 0 0,-1 0 0,0 0 0,-2-30 0,20 86 0,-17-37 0,0-1 0,0 1 0,1-1 0,-1 0 0,1 1 0,-1-1 0,1-1 0,0 1 0,0 0 0,1-1 0,-1 1 0,0-1 0,1 0 0,4 2 0,-6-3 0,-1-1 0,0 0 0,0-1 0,0 1 0,0 0 0,0 0 0,1 0 0,-1-1 0,0 1 0,0-1 0,0 1 0,0-1 0,0 1 0,0-1 0,0 1 0,0-1 0,0 0 0,-1 1 0,1-1 0,0 0 0,0 0 0,0 0 0,-1 0 0,1 0 0,-1 0 0,1 0 0,0 0 0,-1 0 0,0 0 0,1 0 0,-1 0 0,0 0 0,1 0 0,-1-1 0,0 1 0,0-1 0,6-50 0,-6 46 0,0-29-49,-1 27-83,1-1 1,0 1-1,0 0 0,1 0 1,0 0-1,0 0 1,0 0-1,1 0 1,4-9-1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2 145 24575,'0'-5'0,"0"8"0,0 5 0,1 0 0,0 1 0,1-1 0,-1 0 0,2 1 0,4 12 0,-5-18 0,0-1 0,0 1 0,0-1 0,1 1 0,-1-1 0,0 0 0,1 0 0,0 0 0,-1 0 0,1 0 0,0-1 0,0 1 0,0-1 0,0 0 0,0 0 0,1 0 0,-1 0 0,0-1 0,0 1 0,7 0 0,-8-2 0,1 1 0,-1 0 0,0-1 0,0 1 0,1-1 0,-1 0 0,0 0 0,0 1 0,0-2 0,0 1 0,0 0 0,0 0 0,0-1 0,0 1 0,-1-1 0,1 1 0,0-1 0,-1 0 0,1 1 0,-1-1 0,0 0 0,1 0 0,-1 0 0,0 0 0,0 0 0,-1-1 0,1 1 0,0 0 0,0-5 0,0 4 0,-1 0 0,1 0 0,-1 0 0,0 0 0,0-1 0,0 1 0,-1 0 0,1 0 0,-1 0 0,1 0 0,-1 0 0,0 0 0,0 0 0,-1 0 0,1 0 0,0 0 0,-1 1 0,0-1 0,0 0 0,0 1 0,0 0 0,-3-4 0,3 5 0,0-1 0,0 1 0,0-1 0,0 1 0,0 0 0,-1 0 0,1 0 0,0 0 0,-1 1 0,1-1 0,-1 1 0,1-1 0,-1 1 0,1 0 0,0 0 0,-1 0 0,1 0 0,-1 0 0,1 0 0,-1 1 0,1 0 0,-1-1 0,1 1 0,0 0 0,-1 0 0,1 0 0,0 0 0,0 0 0,-3 3 0,3-3 0,-1 1 0,1 0 0,-1 0 0,1-1 0,-1 2 0,1-1 0,0 0 0,0 0 0,0 1 0,1-1 0,-1 1 0,0 0 0,1-1 0,0 1 0,0 0 0,0 0 0,0 0 0,0 0 0,0 0 0,1 0 0,-1 0 0,1 0 0,0 0 0,0 0 0,0 0 0,0 0 0,1 0 0,-1 0 0,1 0 0,0 0 0,1 4 0,0-2 0,1 0 0,-1-1 0,1 1 0,0-1 0,0 1 0,1-1 0,-1 0 0,1 0 0,0-1 0,0 1 0,0-1 0,0 0 0,1 0 0,-1 0 0,1 0 0,0-1 0,6 3 0,-4-3 0,0 1 0,1-1 0,-1-1 0,1 1 0,0-1 0,-1-1 0,1 1 0,0-1 0,-1-1 0,1 1 0,0-1 0,12-4 0,-14 3 0,-1 0 0,1-1 0,-1 1 0,0-1 0,0-1 0,0 1 0,0-1 0,-1 0 0,1 0 0,-1 0 0,0 0 0,0-1 0,-1 0 0,1 0 0,-1 0 0,5-11 0,1-4 0,10-38 0,1-1 0,-20 58 0,0 0 0,0 1 0,0-1 0,0 0 0,1 1 0,-1-1 0,0 0 0,0 1 0,1-1 0,-1 1 0,0-1 0,1 0 0,-1 1 0,0-1 0,1 1 0,-1-1 0,1 1 0,-1-1 0,1 1 0,-1-1 0,1 1 0,-1 0 0,1-1 0,0 1 0,-1 0 0,1-1 0,0 1 0,-1 0 0,1 0 0,0 0 0,-1 0 0,1-1 0,0 1 0,-1 0 0,1 0 0,0 0 0,-1 0 0,1 1 0,0-1 0,-1 0 0,1 0 0,0 0 0,-1 0 0,1 1 0,0-1 0,-1 0 0,1 1 0,-1-1 0,1 0 0,-1 1 0,1-1 0,-1 1 0,2 0 0,3 5 0,0-1 0,-1 1 0,1 0 0,4 9 0,1 1 0,-9-14 0,1 1 0,0 0 0,1-1 0,-1 1 0,0-1 0,1 0 0,-1 0 0,1 0 0,0 0 0,0 0 0,-1-1 0,1 1 0,0-1 0,1 0 0,-1 0 0,0 0 0,0 0 0,0 0 0,1-1 0,-1 1 0,0-1 0,6 0 0,-4-1 0,1-1 0,-1 1 0,0-1 0,1 0 0,-1-1 0,0 1 0,0-1 0,-1 0 0,1 0 0,-1 0 0,1-1 0,5-6 0,80-90 0,-89 99 0,0 0 0,0 0 0,0 0 0,0 0 0,1 0 0,-1 0 0,0 0 0,1 0 0,-1 1 0,0-1 0,1 0 0,-1 1 0,1-1 0,-1 1 0,1 0 0,-1-1 0,1 1 0,-1 0 0,1 0 0,-1 0 0,1 0 0,2 1 0,-2-1 0,-1 1 0,1 0 0,-1 0 0,1 0 0,-1 0 0,0 0 0,0 1 0,1-1 0,-1 0 0,0 1 0,0-1 0,0 0 0,0 1 0,-1-1 0,1 1 0,1 2 0,1 7 0,0-1 0,0 1 0,-1 0 0,1 20 0,0 33 0,-3-65 0,0 1 0,1 0 0,-1 0 0,0-1 0,0 1 0,0 0 0,1 0 0,-1 0 0,0 0 0,0-1 0,1 1 0,-1 0 0,0 0 0,0 0 0,1 0 0,-1 0 0,0 0 0,0 0 0,1 0 0,-1 0 0,0 0 0,0 0 0,1 0 0,-1 0 0,0 0 0,1 0 0,-1 0 0,0 0 0,0 0 0,1 0 0,-1 0 0,0 0 0,0 0 0,1 0 0,-1 1 0,0-1 0,0 0 0,1 0 0,-1 0 0,0 0 0,0 1 0,0-1 0,1 0 0,-1 0 0,0 1 0,0-1 0,0 0 0,0 0 0,0 1 0,1-1 0,-1 0 0,0 0 0,0 1 0,0-1 0,0 0 0,0 0 0,0 1 0,0-1 0,0 0 0,0 1 0,0-1 0,0 0 0,12-20 0,1-9 0,-8 16 0,1 0 0,0 0 0,1 1 0,0-1 0,1 2 0,0-1 0,17-17 0,-24 28 0,-1 0 0,1 1 0,0-1 0,0 0 0,0 1 0,0-1 0,0 1 0,0-1 0,0 1 0,0-1 0,0 1 0,0 0 0,0-1 0,0 1 0,0 0 0,0 0 0,0 0 0,0 0 0,0 0 0,0 0 0,0 0 0,0 0 0,1 0 0,-1 0 0,0 1 0,0-1 0,2 1 0,-2 1 0,1-1 0,0 1 0,0 0 0,0-1 0,-1 1 0,1 0 0,-1 0 0,0 0 0,1 0 0,-1 0 0,0 0 0,1 3 0,2 7 0,0 0 0,-1 0 0,3 21 0,-4-18-227,0 0-1,-1 1 1,-1-1-1,0 0 1,-3 20-1,-3-11-6598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9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24575,'0'27'0,"0"17"0,5 11 0,5 4 0,1-3 0,-1-11-8191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7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24575,'0'10'0,"1"0"0,0 0 0,4 17 0,-4-24 0,-1 0 0,1 0 0,0 0 0,0 0 0,1 0 0,-1-1 0,0 1 0,1 0 0,0-1 0,-1 1 0,1-1 0,0 1 0,1-1 0,-1 0 0,4 3 0,-5-4 0,0-1 0,0 1 0,0-1 0,0 0 0,0 0 0,0 1 0,0-1 0,0 0 0,1 0 0,-1 0 0,0 0 0,0 0 0,0 0 0,0-1 0,0 1 0,0 0 0,0 0 0,0-1 0,0 1 0,0-1 0,0 1 0,0-1 0,0 1 0,0-1 0,-1 1 0,1-1 0,0 0 0,0 0 0,-1 1 0,1-1 0,1-1 0,22-35 0,-14 19 0,-9 16 0,1 0 0,-1 1 0,1-1 0,0 0 0,-1 1 0,1-1 0,0 1 0,0 0 0,0 0 0,0-1 0,0 1 0,0 1 0,0-1 0,0 0 0,0 0 0,0 1 0,1-1 0,-1 1 0,0 0 0,1-1 0,-1 1 0,0 0 0,0 0 0,1 1 0,2 0 0,5 1 0,-1 1 0,0 1 0,0 0 0,16 9 0,18 8 0,-37-19 0,-1 0 0,1-1 0,-1 1 0,1-1 0,0 0 0,-1-1 0,1 1 0,0-1 0,-1 0 0,1-1 0,0 1 0,-1-1 0,1 0 0,0-1 0,-1 1 0,0-1 0,1 0 0,-1-1 0,0 1 0,0-1 0,0 0 0,0 0 0,-1 0 0,1-1 0,-1 0 0,0 0 0,0 0 0,0 0 0,-1-1 0,1 1 0,-1-1 0,0 0 0,0 0 0,-1 0 0,0 0 0,1-1 0,-2 1 0,1-1 0,1-9 0,-2 14 0,-1-1 0,1 0 0,-1 0 0,0 1 0,1-1 0,-1 0 0,0 0 0,0 0 0,0 0 0,0 1 0,-1-1 0,1 0 0,0 0 0,-1 1 0,1-1 0,-1 0 0,0 0 0,0 1 0,1-1 0,-1 1 0,0-1 0,0 1 0,0-1 0,-1 1 0,1-1 0,0 1 0,-1 0 0,1 0 0,-3-2 0,3 3 0,-1 0 0,0-1 0,0 1 0,1 0 0,-1 0 0,0 0 0,0 1 0,1-1 0,-1 0 0,0 1 0,1-1 0,-1 1 0,0-1 0,1 1 0,-1 0 0,1 0 0,-1 0 0,1 0 0,-1 0 0,1 0 0,0 0 0,-1 0 0,1 0 0,0 1 0,0-1 0,0 0 0,0 1 0,0-1 0,0 1 0,-1 1 0,-4 9 0,1-1 0,0 0 0,1 1 0,0 0 0,0 0 0,1 0 0,1 0 0,-1 15 0,-2 106 0,5-95 0,2 78 0,0-54 0,-9 105 0,6-162 0,1 1 0,-1-1 0,-1 1 0,1-1 0,-1 0 0,0 0 0,0 0 0,-1 0 0,1 0 0,-1 0 0,0 0 0,-1-1 0,1 1 0,-1-1 0,0 0 0,0 0 0,0-1 0,-7 5 0,5-4 0,-1-1 0,0 0 0,1 0 0,-1 0 0,-1-1 0,1 0 0,0-1 0,-1 1 0,1-2 0,0 1 0,-1-1 0,1 0 0,-9-1 0,13 1-52,0 0-1,0-1 1,0 1-1,0-1 1,1 1-1,-1-1 1,0 0-1,1 0 1,-1 0-1,0 0 1,1-1-1,0 1 1,-1-1-1,1 1 1,0-1-1,-1 0 1,1 0-1,0 0 1,1 0-1,-1 0 1,0-1-1,0 1 1,1 0-1,0-1 0,-2-3 1,-5-18-6774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53 125 24575,'-2'86'0,"-24"158"0,17-209 0,3-24 0,6-11 0,0 0 0,-1-1 0,1 1 0,0 0 0,-1-1 0,1 1 0,0 0 0,-1-1 0,1 1 0,0 0 0,0-1 0,-1 1 0,1 0 0,0-1 0,0 1 0,0-1 0,0 1 0,-1-1 0,1 1 0,0 0 0,0-1 0,0 1 0,0-1 0,0 1 0,0-1 0,0 1 0,0-1 0,0 1 0,-3-39 0,1 1 0,2-1 0,2 1 0,1-1 0,12-55 0,-11 78 0,0 1 0,0 0 0,2 0 0,0 1 0,13-25 0,-15 31 0,1 1 0,0 0 0,1 0 0,0 0 0,0 1 0,0-1 0,1 1 0,0 1 0,0-1 0,0 1 0,13-6 0,-19 10 0,1 0 0,-1 1 0,1-1 0,0 0 0,-1 1 0,1-1 0,0 1 0,0-1 0,0 1 0,-1 0 0,1 0 0,0 0 0,0 0 0,0 0 0,-1 0 0,1 0 0,0 1 0,0-1 0,1 1 0,-1 0 0,-1 0 0,0 0 0,0 0 0,1 0 0,-1 0 0,0 1 0,0-1 0,0 0 0,0 0 0,-1 1 0,1-1 0,0 0 0,0 1 0,-1-1 0,1 1 0,-1-1 0,1 3 0,0 3 0,0-1 0,0 1 0,-1 0 0,0 0 0,0 0 0,-1-1 0,0 1 0,-3 10 0,-1 0 0,-2 0 0,0-1 0,-1 0 0,-19 27 0,0 2 0,26-43 0,-1 1 0,1-1 0,0 0 0,0 1 0,0 0 0,0-1 0,0 1 0,1-1 0,-1 1 0,1 0 0,0-1 0,-1 1 0,1 0 0,0 0 0,1-1 0,0 6 0,0-5 0,1 0 0,-1-1 0,1 1 0,-1 0 0,1-1 0,0 0 0,0 1 0,0-1 0,0 0 0,0 0 0,1 0 0,-1 0 0,1-1 0,-1 1 0,5 1 0,18 10 59,38 12 0,-8-3-1542,-20-6-5343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369 162 24575,'-4'-13'0,"0"0"0,-1 0 0,-1 1 0,0 0 0,0 0 0,-1 1 0,-16-21 0,20 28 0,-1 0 0,1 1 0,-1-1 0,0 1 0,0 0 0,0 0 0,0 1 0,0-1 0,-1 1 0,1 0 0,-1 0 0,1 0 0,-1 0 0,0 1 0,0 0 0,0 0 0,0 0 0,1 1 0,-1 0 0,0 0 0,0 0 0,0 0 0,0 1 0,-7 1 0,3 1 0,1 0 0,0 1 0,-1 0 0,1 0 0,1 1 0,-1 0 0,1 1 0,-1-1 0,2 1 0,-1 1 0,1-1 0,0 1 0,0 0 0,0 0 0,-7 15 0,2-3 0,1 1 0,1 0 0,1 1 0,1-1 0,-7 31 0,11-39 0,1 1 0,0-1 0,1 1 0,0 0 0,1-1 0,1 1 0,0 0 0,2 12 0,-2-20 0,1 0 0,-1 0 0,1 0 0,0 0 0,0 0 0,1-1 0,-1 1 0,1-1 0,0 1 0,0-1 0,0 0 0,1 0 0,-1-1 0,1 1 0,0-1 0,0 1 0,1-1 0,-1-1 0,0 1 0,1 0 0,0-1 0,4 2 0,-1-2 0,-1 1 0,0-2 0,0 1 0,1-1 0,-1 0 0,1 0 0,-1-1 0,1 0 0,0 0 0,-1-1 0,1 0 0,-1 0 0,0-1 0,1 0 0,-1 0 0,0-1 0,0 1 0,0-2 0,-1 1 0,1-1 0,7-6 0,-6 4 0,0-2 0,0 1 0,-1-1 0,0 0 0,0 0 0,-1-1 0,0 0 0,0 0 0,-1 0 0,0-1 0,-1 0 0,0 0 0,-1 0 0,3-16 0,-2 9 0,-1 0 0,0 0 0,-2-1 0,0 1 0,-1-1 0,-3-28 0,-1 87 0,25 449 0,-3-254 0,-5 236-1365,-14-423-5461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102 173 24575,'-1'-1'0,"0"-1"0,-1 1 0,1 0 0,0-1 0,-1 1 0,1 0 0,0 0 0,-1 0 0,0 0 0,1 1 0,-1-1 0,1 0 0,-1 1 0,0-1 0,0 1 0,1-1 0,-1 1 0,0 0 0,0 0 0,1 0 0,-1 0 0,0 0 0,0 0 0,1 0 0,-1 0 0,0 1 0,0-1 0,1 1 0,-1 0 0,0-1 0,1 1 0,-1 0 0,1 0 0,-1 0 0,1 0 0,-1 0 0,1 0 0,0 0 0,-1 1 0,1-1 0,0 0 0,-2 3 0,-1 2 0,0 0 0,0 0 0,1 1 0,0-1 0,0 1 0,0-1 0,1 1 0,0 0 0,-1 11 0,2-14 0,0 0 0,1-1 0,0 1 0,0 0 0,0 0 0,0 0 0,1 0 0,0 0 0,-1 0 0,1 0 0,1-1 0,-1 1 0,1 0 0,-1-1 0,1 1 0,0-1 0,0 1 0,0-1 0,1 0 0,-1 0 0,1 0 0,0 0 0,0-1 0,5 5 0,-3-4 0,0-1 0,0 1 0,1-1 0,-1 0 0,0 0 0,1-1 0,-1 1 0,1-1 0,0-1 0,0 1 0,-1-1 0,1 0 0,0 0 0,-1 0 0,1-1 0,10-3 0,-9 3 0,0-2 0,0 1 0,0-1 0,0 0 0,-1 0 0,1-1 0,-1 0 0,0 0 0,0 0 0,0-1 0,-1 0 0,9-10 0,-2-1 0,0-1 0,-1 0 0,10-22 0,14-23 0,-32 57 0,1 1 0,-1 0 0,1-1 0,-1 1 0,1 0 0,1 1 0,-1-1 0,8-4 0,-11 7 0,0 1 0,0-1 0,1 1 0,-1-1 0,0 1 0,0-1 0,0 1 0,0 0 0,0 0 0,1 0 0,-1 0 0,0 0 0,0 0 0,0 0 0,1 0 0,-1 0 0,0 0 0,0 1 0,0-1 0,0 0 0,1 1 0,-1-1 0,0 1 0,0-1 0,0 1 0,0 0 0,0-1 0,0 1 0,0 0 0,-1 0 0,1 0 0,0 0 0,0-1 0,-1 1 0,1 0 0,0 0 0,-1 1 0,1-1 0,-1 0 0,1 0 0,-1 0 0,0 0 0,1 0 0,-1 0 0,0 2 0,3 8 0,-1-1 0,-1 1 0,1-1 0,-1 13 0,-1-7 0,0-22 7,0-1 0,1 1 0,0 0 0,0 0 0,0 0 0,1 0 0,0 0 0,0 0 0,0 0 0,1 1 0,-1-1 0,2 1 0,-1-1 0,0 1 0,6-5 0,8-10-417,0 2 0,26-22 0,-38 36 163,31-27-6579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32 109 24575,'4'-17'0,"11"-38"0,-14 53 0,-1-1 0,1 1 0,0 0 0,1-1 0,-1 1 0,0 0 0,1 0 0,-1 0 0,1 0 0,0 0 0,-1 0 0,1 0 0,0 1 0,0-1 0,0 1 0,1-1 0,1 0 0,-3 2 0,0-1 0,0 1 0,-1 0 0,1 0 0,0 0 0,-1 0 0,1 1 0,0-1 0,0 0 0,-1 0 0,1 0 0,0 0 0,-1 1 0,1-1 0,0 0 0,-1 1 0,1-1 0,-1 0 0,1 1 0,0-1 0,-1 1 0,1-1 0,-1 1 0,1-1 0,-1 1 0,0 0 0,1-1 0,-1 1 0,1-1 0,-1 1 0,0 0 0,0-1 0,1 1 0,-1 0 0,0 0 0,0 0 0,7 29 0,-7-29 0,1 8 0,-1-1 0,0 1 0,0-1 0,-1 1 0,0-1 0,0 0 0,-1 1 0,0-1 0,-1 0 0,0 0 0,0 0 0,-5 9 0,-2 0 0,-1 0 0,0 0 0,-27 29 0,36-45 0,1 0 0,0 0 0,0 1 0,0-1 0,0 1 0,0-1 0,0 1 0,0-1 0,0 1 0,0-1 0,1 1 0,-1 0 0,1 0 0,-1 2 0,1-3 0,0-1 0,0 1 0,0-1 0,0 1 0,1 0 0,-1-1 0,0 1 0,1-1 0,-1 1 0,0-1 0,1 1 0,-1-1 0,0 1 0,1-1 0,-1 1 0,1-1 0,-1 0 0,1 1 0,-1-1 0,1 0 0,-1 1 0,1-1 0,-1 0 0,1 0 0,-1 1 0,1-1 0,0 0 0,7 2 0,-1-1 0,1-1 0,-1 1 0,1-1 0,9-1 0,-5 1 0,26-2-682,56-11-1,-57 6-6143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24575,'-4'18'0,"-7"15"0,-5 10 0,0 3 0,-2 2 0,2-3 0,4-4 0,9-9 0,8-10 0,5-9-8191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27 135 24575,'-10'52'0,"3"-1"0,-2 93 0,8-125 0,2-65 0,3-1 0,1 1 0,17-64 0,-16 92 0,0 0 0,16-30 0,-19 43 0,0-1 0,1 1 0,-1 0 0,1 0 0,0 1 0,1-1 0,-1 1 0,1 0 0,-1 0 0,1 0 0,0 1 0,7-4 0,-10 6 0,-1 0 0,0 0 0,0 1 0,0-1 0,0 1 0,0-1 0,1 1 0,-1-1 0,0 1 0,0 0 0,1 0 0,-1-1 0,0 1 0,1 0 0,-1 0 0,0 0 0,1 0 0,-1 1 0,0-1 0,0 0 0,1 1 0,-1-1 0,0 0 0,0 1 0,1-1 0,-1 1 0,0 0 0,0-1 0,0 1 0,0 0 0,0 0 0,0 0 0,0 0 0,0 0 0,0 0 0,-1 0 0,1 0 0,0 0 0,0 0 0,-1 0 0,1 0 0,-1 1 0,1-1 0,-1 0 0,0 0 0,1 1 0,-1 1 0,1 3 0,0 0 0,-1 0 0,0 1 0,0-1 0,0 0 0,-1 0 0,0 0 0,-3 10 0,-1-3 0,0 0 0,-2-1 0,1 0 0,-1-1 0,-1 1 0,-15 16 0,3-2 0,19-25 0,0 0 0,0 0 0,0 1 0,0-1 0,0 0 0,0 1 0,0-1 0,1 0 0,-1 1 0,0-1 0,1 1 0,-1-1 0,1 1 0,0-1 0,-1 1 0,1 0 0,0-1 0,0 1 0,0-1 0,0 1 0,0-1 0,1 1 0,-1 0 0,1 1 0,1-1 0,-1 0 0,1 0 0,-1-1 0,1 1 0,0-1 0,0 1 0,0-1 0,0 0 0,0 1 0,0-1 0,0 0 0,1 0 0,-1-1 0,0 1 0,5 1 0,112 22-1365,-84-17-5461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1 149 24575,'4'-12'0,"1"0"0,0 0 0,1 1 0,1 0 0,-1 0 0,14-16 0,-16 22 0,0 0 0,0 1 0,1 0 0,-1 0 0,1 1 0,0-1 0,0 1 0,0 0 0,0 0 0,0 0 0,1 1 0,-1 0 0,1 0 0,0 0 0,0 1 0,8-1 0,-12 2 0,0-1 0,0 1 0,0 0 0,1 1 0,-1-1 0,0 0 0,0 1 0,0-1 0,0 1 0,0-1 0,0 1 0,0 0 0,0 0 0,0 0 0,0 0 0,0 0 0,0 1 0,-1-1 0,4 3 0,-3-1 0,0 0 0,0 0 0,-1 0 0,1 0 0,-1 0 0,1 0 0,-1 0 0,0 1 0,0-1 0,-1 0 0,2 6 0,-2 2 0,0-1 0,0 0 0,-1 0 0,0 1 0,0-1 0,-1 0 0,-5 15 0,3-16 0,0 0 0,0-1 0,0 0 0,-1 0 0,0 0 0,0-1 0,-13 14 0,24-25 0,0 1 0,0 0 0,1 0 0,-1 0 0,1 1 0,0 0 0,0 0 0,0 1 0,10-1 0,-14 2 0,0 0 0,0 0 0,0 0 0,0 0 0,0 0 0,1 1 0,-1-1 0,0 1 0,0 0 0,0 0 0,-1 0 0,6 3 0,-6-3 0,-1 1 0,1-1 0,-1 0 0,0 1 0,1-1 0,-1 1 0,0 0 0,0-1 0,0 1 0,0 0 0,0-1 0,-1 1 0,1 0 0,-1 0 0,1 0 0,-1 0 0,1 0 0,-1 0 0,0 0 0,0-1 0,0 1 0,0 0 0,-1 3 0,0 2 9,0 1 1,-1-1-1,0 0 0,0 0 0,0 0 1,-1 0-1,0 0 0,-1 0 0,0-1 0,0 0 1,0 0-1,-10 12 0,6-10-195,0-1 1,0 1-1,-1-1 0,0-1 1,0 1-1,-1-1 1,-19 8-1,0-3-6640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0 24575,'-5'13'0,"0"14"0,-5 11 0,-1 7 0,2 1 0,3 2 0,2-3 0,1-5 0,2-9-8191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24575,'-5'31'0,"-1"10"-8191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0 24575,'-9'7'0,"1"0"0,0 0 0,0 1 0,1 0 0,0 1 0,0-1 0,1 1 0,0 1 0,0-1 0,1 1 0,1 0 0,-1 0 0,2 0 0,-4 14 0,7-23 0,-1 0 0,1 0 0,-1 1 0,1-1 0,0 0 0,-1 0 0,1 0 0,0 0 0,0 1 0,0-1 0,0 0 0,0 0 0,0 0 0,0 1 0,1-1 0,-1 0 0,0 0 0,1 0 0,-1 0 0,1 1 0,0 0 0,0-2 0,0 1 0,0-1 0,-1 0 0,1 0 0,0 0 0,0-1 0,0 1 0,0 0 0,-1 0 0,1 0 0,0-1 0,0 1 0,0 0 0,-1-1 0,1 1 0,0 0 0,0-1 0,-1 1 0,1-1 0,0 0 0,0 0 0,8-7 0,-1 0 0,-1 0 0,9-11 0,-12 14 0,1-3 0,1-1 0,1 2 0,-1-1 0,1 0 0,14-10 0,-19 17 0,-1 0 0,1 0 0,0 0 0,-1 0 0,1 0 0,0 0 0,0 1 0,0-1 0,0 1 0,-1-1 0,1 1 0,0 0 0,0 0 0,0 0 0,0 0 0,0 0 0,0 0 0,0 0 0,0 1 0,0-1 0,0 1 0,-1-1 0,1 1 0,0 0 0,0 0 0,-1 0 0,1 0 0,0 0 0,-1 0 0,1 0 0,-1 0 0,1 1 0,-1-1 0,0 1 0,1-1 0,-1 1 0,1 1 0,22 28-75,-16-18-140,2-1 0,-1-1 0,2 1 0,0-2 0,15 13 0,-5-9-6611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68 24575,'-9'26'0,"-3"19"0,1 5 0,2 4 0,2-4 0,3-5 0,2-11-8191</inkml:trace>
  <inkml:trace contextRef="#ctx0" brushRef="#br0" timeOffset="1.02">0 68 24575,'41'-18'0,"21"-5"0,9 5 0,2 10 0,-11 11 0,-13 18 0,-13 15 0,-14 10 0,-11-3-8191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0 105 24575,'23'-4'0,"20"-7"0,20-4 0,14-1 0,7-2 0,-2 2 0,-7 4 0,-10 4 0,-18 4-8191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24575,'0'-1'0,"-1"0"0,1 0 0,0 0 0,0-1 0,0 1 0,0 0 0,0 0 0,0 0 0,1 0 0,-1 0 0,0 0 0,0-1 0,1 1 0,-1 0 0,1 0 0,-1 0 0,1 0 0,-1 0 0,1 0 0,0 1 0,-1-1 0,1 0 0,0 0 0,0 0 0,0 1 0,0-1 0,0 0 0,0 1 0,0-1 0,0 0 0,0 1 0,0 0 0,0-1 0,0 1 0,0 0 0,1-1 0,0 1 0,-1 1 0,1-1 0,-1 1 0,0-1 0,1 1 0,-1-1 0,0 1 0,0 0 0,1 0 0,-1-1 0,0 1 0,0 0 0,0 0 0,0 0 0,0 0 0,0 1 0,0-1 0,0 0 0,-1 0 0,1 0 0,0 1 0,-1-1 0,1 0 0,-1 1 0,1-1 0,-1 1 0,0-1 0,1 3 0,0 1 0,-1 0 0,1 0 0,-1 0 0,0 1 0,-1-1 0,1 0 0,-1 0 0,0 0 0,0 0 0,0 0 0,-1 0 0,0 0 0,0 0 0,0-1 0,0 1 0,-1-1 0,0 1 0,0-1 0,-6 7 0,8-11 0,1 0 0,0 0 0,0 1 0,0-1 0,0 0 0,0 0 0,0 0 0,0 0 0,0 1 0,-1-1 0,1 0 0,0 0 0,0 0 0,0 0 0,0 0 0,-1 0 0,1 0 0,0 0 0,0 0 0,0 1 0,0-1 0,-1 0 0,1 0 0,0 0 0,0 0 0,0 0 0,0 0 0,-1 0 0,1 0 0,0 0 0,0 0 0,0 0 0,-1 0 0,1 0 0,0-1 0,0 1 0,0 0 0,0 0 0,-1 0 0,1 0 0,0 0 0,0 0 0,0 0 0,0 0 0,0-1 0,-1 1 0,1 0 0,0-12 0,9-14 0,-4 20 0,0 1 0,0 0 0,0 0 0,0 0 0,1 1 0,-1-1 0,1 1 0,0 1 0,1-1 0,-1 1 0,1 0 0,7-2 0,-11 4 0,0 0 0,0 0 0,0 0 0,0 0 0,0 1 0,0-1 0,0 1 0,0 0 0,0 0 0,0 0 0,0 0 0,0 1 0,0-1 0,0 1 0,0 0 0,0 0 0,0 0 0,0 0 0,0 0 0,-1 1 0,1-1 0,0 1 0,-1 0 0,1-1 0,-1 1 0,0 0 0,0 1 0,1-1 0,2 5 0,-2-2 0,0 1 0,0 0 0,-1 0 0,1 0 0,-1 0 0,0 1 0,-1-1 0,0 0 0,0 1 0,0-1 0,-1 1 0,0 0 0,0-1 0,-1 1 0,1-1 0,-2 1 0,-2 10 0,2-12 0,1-1 0,-1 1 0,0-1 0,-1 0 0,1 0 0,-1 0 0,0 0 0,0 0 0,0 0 0,0-1 0,-1 1 0,1-1 0,-1 0 0,0 0 0,0-1 0,0 1 0,0-1 0,-1 0 0,1 0 0,-1 0 0,1 0 0,-1-1 0,1 0 0,-7 1 0,9-1-57,1-1 0,0 0 1,0 0-1,-1 0 0,1 0 0,0 0 0,-1 0 0,1 0 0,0 0 0,-1-1 0,1 1 1,0 0-1,0-1 0,0 1 0,-1-1 0,1 1 0,0-1 0,0 1 0,0-1 1,0 0-1,0 0 0,0 0 0,-1-1 0,-5-9-6769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1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22 157 24575,'0'-20'0,"-2"39"0,0 15 0,-6 46 0,3 1 0,4 0 0,13 113 0,-11-181 0,1-2 0,0 1 0,1 0 0,4 12 0,-3-19 0,-3-16 0,-5-17 0,-5-3 0,-10-49 0,18 71 0,0 0 0,0 1 0,0-1 0,1 0 0,1 0 0,2-15 0,-3 21 0,1 0 0,1 0 0,-1 0 0,0 0 0,1 0 0,-1 0 0,1 0 0,0 1 0,0-1 0,0 1 0,0-1 0,1 1 0,-1 0 0,1 0 0,-1 0 0,1 0 0,0 0 0,-1 1 0,1-1 0,0 1 0,0 0 0,5-2 0,6-1 0,0 1 0,0 1 0,26-2 0,-17 2 0,56-3 0,-56 4 0,-1 0 0,1-1 0,0-1 0,-1-1 0,39-11 0,-60 14 0,1 1 0,-1-1 0,1 1 0,-1-1 0,1 0 0,-1 0 0,1 1 0,-1-1 0,0 0 0,0 0 0,1 0 0,-1 0 0,0-1 0,0 1 0,0 0 0,0 0 0,0-1 0,0 1 0,-1-1 0,1 1 0,0 0 0,-1-1 0,1 0 0,-1 1 0,1-3 0,-1 3 0,-1 0 0,1-1 0,-1 1 0,1 0 0,-1 0 0,0 0 0,0 0 0,0 0 0,1 0 0,-1 0 0,0 0 0,0 0 0,0 0 0,0 0 0,-1 0 0,1 1 0,0-1 0,0 0 0,0 1 0,-1-1 0,1 1 0,0 0 0,0-1 0,-1 1 0,1 0 0,0 0 0,-1 0 0,1 0 0,-3 0 0,-3-1 0,0 1 0,1 0 0,-1 0 0,0 1 0,0 0 0,0 0 0,1 1 0,-1-1 0,1 2 0,-1-1 0,1 1 0,0-1 0,0 2 0,-11 6 0,10-4 0,-1 0 0,1 1 0,1-1 0,-1 1 0,1 1 0,0-1 0,1 1 0,0 0 0,0 0 0,-4 11 0,5-11 0,1-1 0,0 1 0,0 0 0,1 0 0,0 0 0,1 0 0,0 0 0,0 0 0,0 0 0,1 0 0,0 0 0,1 0 0,0 1 0,0-1 0,1 0 0,0 0 0,0-1 0,1 1 0,0 0 0,0-1 0,1 0 0,0 1 0,0-1 0,1-1 0,0 1 0,7 7 0,-8-9 0,1-1 0,-1-1 0,1 1 0,-1-1 0,1 1 0,0-1 0,0-1 0,0 1 0,1-1 0,-1 0 0,1 0 0,-1 0 0,1-1 0,0 0 0,0 0 0,-1 0 0,1-1 0,0 0 0,0 0 0,0 0 0,-1-1 0,1 0 0,0 0 0,-1 0 0,1-1 0,0 0 0,-1 0 0,0 0 0,1-1 0,-1 0 0,0 0 0,-1 0 0,1-1 0,0 1 0,-1-1 0,0 0 0,0 0 0,0-1 0,0 1 0,-1-1 0,6-9 0,-1-5 0,0 1 0,-1-1 0,-1-1 0,0 1 0,-2-1 0,0 0 0,-1 0 0,-2-1 0,0-32 0,36 147 0,-34-87 0,0-1 0,1 0 0,-1 0 0,2-1 0,-1 1 0,0-1 0,1 0 0,0 0 0,1 0 0,-1-1 0,1 0 0,10 7 0,-12-9 0,-1-1 0,0 1 0,1-1 0,0 0 0,-1 0 0,1 0 0,-1 0 0,1-1 0,0 0 0,0 1 0,-1-1 0,1 0 0,0-1 0,-1 1 0,1-1 0,0 0 0,-1 0 0,1 0 0,-1 0 0,1 0 0,-1-1 0,1 0 0,-1 1 0,0-1 0,5-4 0,1-4 0,0 1 0,-1-1 0,-1 0 0,1 0 0,-2-1 0,1 0 0,-1 0 0,-1-1 0,0 0 0,5-21 0,19-39 0,-28 70 0,0 0 0,0 0 0,0 0 0,0 1 0,0-1 0,0 0 0,1 1 0,-1-1 0,1 1 0,-1-1 0,1 1 0,-1 0 0,1 0 0,0 0 0,3-2 0,-4 3 0,0 0 0,0 0 0,1 0 0,-1 0 0,0 0 0,0 0 0,1 0 0,-1 0 0,0 0 0,0 1 0,0-1 0,1 1 0,-1-1 0,0 1 0,0-1 0,0 1 0,0-1 0,0 1 0,0 0 0,0 0 0,0 0 0,0-1 0,0 1 0,-1 0 0,1 0 0,1 2 0,11 14 0,-6-7 0,1 0 0,0 0 0,1-1 0,0 0 0,19 14 0,-26-21 0,1-1 0,0 1 0,0-1 0,-1 0 0,1 0 0,0 0 0,0 0 0,0 0 0,0-1 0,1 1 0,-1-1 0,0 0 0,0 0 0,0 0 0,0 0 0,0-1 0,0 1 0,0-1 0,0 0 0,0 0 0,0 0 0,0 0 0,0 0 0,0-1 0,-1 1 0,1-1 0,0 0 0,-1 0 0,4-3 0,0-1 0,0 0 0,-1 0 0,0-1 0,0 0 0,7-12 0,-8 12 0,0 0 0,1 0 0,0 1 0,0-1 0,9-8 0,-13 15 0,-1 0 0,1-1 0,0 1 0,-1 0 0,1 0 0,0-1 0,-1 1 0,1 0 0,0 0 0,-1 0 0,1 0 0,0 0 0,-1 0 0,1 0 0,0 0 0,-1 0 0,1 0 0,0 1 0,-1-1 0,1 0 0,0 0 0,-1 1 0,1-1 0,-1 0 0,1 1 0,0-1 0,-1 0 0,1 1 0,-1-1 0,1 1 0,-1-1 0,1 1 0,-1-1 0,0 1 0,1 0 0,-1-1 0,0 1 0,1 0 0,16 28 0,-15-24 0,1 2 0,1-1 0,-1 0 0,1 0 0,1 0 0,-1-1 0,1 1 0,0-1 0,0 0 0,0 0 0,1-1 0,12 8 0,-14-10 0,-1 0 0,1-1 0,0 1 0,0-1 0,0 0 0,1 0 0,-1 0 0,0-1 0,0 0 0,0 0 0,0 0 0,1 0 0,-1 0 0,0-1 0,0 0 0,0 0 0,0 0 0,0 0 0,0-1 0,0 1 0,-1-1 0,6-3 0,0-1 0,-1 0 0,0 0 0,0 0 0,-1-1 0,0 0 0,0-1 0,0 0 0,-1 0 0,7-11 0,-4 3 0,-1 0 0,-1-1 0,0 1 0,7-31 0,-6 11 0,-2 0 0,-1 0 0,-2-1 0,-3-53 0,-5 365 0,8-178 0,5 0 0,3 0 0,5-1 0,33 112 0,-35-171-1365,-1-15-5461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197 1 24575,'18'35'0,"10"26"0,5 15 0,-3 13 0,-7 5 0,-7-1 0,-16-3 0,-11-7 0,-18-5 0,-13-6 0,-8-12 0,-4-11 0,-3-13 0,10-10 0,11-13 0,17-12 0</inkml:trace>
  <inkml:trace contextRef="#ctx0" brushRef="#br0" timeOffset="1">799 498 24575,'-5'0'0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3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36 24575,'-5'0'0,"0"-4"0,3-2 0,4-4 0,5-1 0,1 6 0,0 9 0,-2 8 0,-2 6 0,-1 5 0,-2-7 0,-1-5-8191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9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 24575,'0'-9'0,"-4"6"0,-2 8 0,-4 16 0,-5 14 0,-4 14 0,1 17 0,3 10 0,5 6 0,4 2 0,7-4 0,13-3 0,12-5 0,11-6 0,8-14 0,-3-16-8191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0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54 166 24575,'-8'33'0,"1"0"0,1 1 0,2-1 0,2 1 0,1 45 0,1-66 0,-3 11 0,-3-36 0,-4-41 0,4-19 0,6-97 0,0 162 0,0 1 0,1-1 0,0 0 0,0 1 0,1-1 0,-1 1 0,1 0 0,1-1 0,-1 1 0,1 0 0,0 0 0,1 0 0,-1 1 0,6-7 0,-4 8 0,0 0 0,0 0 0,0 0 0,0 1 0,0 0 0,1 0 0,0 0 0,-1 1 0,1-1 0,0 2 0,0-1 0,0 1 0,0-1 0,1 2 0,7-1 0,3-1 0,0 2 0,0 0 0,0 1 0,30 5 0,-43-5 0,1 1 0,-1-1 0,0 1 0,1-1 0,-1 1 0,0 1 0,0-1 0,0 0 0,0 1 0,3 3 0,-5-4 0,0 0 0,-1 0 0,1 0 0,-1 0 0,1 0 0,-1 0 0,0 0 0,0 1 0,0-1 0,0 0 0,-1 1 0,1-1 0,-1 0 0,1 1 0,-1-1 0,0 1 0,0-1 0,0 1 0,0-1 0,0 3 0,-1-1 0,-1 0 0,1-1 0,0 1 0,-1-1 0,0 1 0,0-1 0,0 1 0,0-1 0,0 0 0,-1 0 0,1 0 0,-1-1 0,0 1 0,0 0 0,0-1 0,-6 4 0,-9 5 0,-35 17 0,33-18 0,10-5 0,5-3 0,0 0 0,1 0 0,-1 1 0,1 0 0,-1 0 0,-5 5 0,9-7 0,1 0 0,-1 0 0,0 0 0,1 0 0,-1 0 0,1 0 0,-1 1 0,1-1 0,-1 0 0,1 0 0,0 0 0,0 0 0,-1 1 0,1-1 0,0 0 0,0 0 0,0 0 0,0 1 0,0-1 0,1 0 0,-1 0 0,0 0 0,1 0 0,-1 1 0,0-1 0,1 0 0,-1 0 0,1 0 0,0 0 0,-1 0 0,1 0 0,0 0 0,0 0 0,1 1 0,18 21 0,43 36 0,1 2 0,-43-38-1365,-3-6-5461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24575,'1'17'0,"0"0"0,2 0 0,0 0 0,1 0 0,1-1 0,1 0 0,0 0 0,1 0 0,0 0 0,1-1 0,1-1 0,12 16 0,-19-27 0,0-1 0,0 1 0,0-1 0,0 0 0,1 1 0,-1-1 0,1 0 0,3 2 0,-6-4 0,1 0 0,0 0 0,-1 1 0,1-1 0,0 0 0,-1 0 0,1 0 0,0 0 0,0 0 0,-1 0 0,1 0 0,0 0 0,-1 0 0,1 0 0,0-1 0,0 1 0,-1 0 0,1 0 0,0-1 0,-1 1 0,1 0 0,-1-1 0,1 1 0,0 0 0,-1-1 0,1 1 0,-1-1 0,1 1 0,-1-1 0,1 1 0,-1-1 0,0 0 0,1 1 0,-1-1 0,1 0 0,-1 1 0,0-1 0,0 0 0,1 1 0,-1-1 0,0-1 0,6-14 20,-1-1 1,0-1-1,-2 1 0,4-32 0,-3-73-994,-4 105 482,0-10-6334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1 24575,'-5'0'0,"1"0"0,0 0 0,-1 0 0,1 0 0,-1 1 0,1-1 0,0 1 0,-1 0 0,1 1 0,0-1 0,0 1 0,0 0 0,0 0 0,0 0 0,1 0 0,-1 1 0,0-1 0,1 1 0,0 0 0,0 0 0,0 0 0,0 1 0,0-1 0,1 1 0,-1-1 0,1 1 0,0 0 0,0 0 0,-1 5 0,-5 13 0,2 1 0,1 1 0,0-1 0,2 1 0,1 0 0,1 0 0,0 0 0,5 29 0,-4-50 0,1 1 0,-1-1 0,1 1 0,0-1 0,0 1 0,0-1 0,0 0 0,1 1 0,0-1 0,-1 0 0,1 0 0,0 0 0,0 0 0,1-1 0,-1 1 0,5 4 0,-2-4 0,-1 0 0,1 0 0,0 0 0,0-1 0,0 0 0,0 0 0,0 0 0,0-1 0,0 0 0,7 1 0,0 0 0,0-2 0,1 1 0,-1-2 0,0 1 0,0-2 0,0 0 0,0 0 0,0-1 0,13-5 0,-22 7-65,1-1 0,-1 1 0,1-1 0,-1 1 0,1-1 0,-1 0 0,0 0 0,0-1 0,0 1 0,0-1 0,-1 1 0,1-1 0,0 0 0,-1 0 0,0 0 0,0-1 0,0 1 0,0 0 0,-1-1 0,3-6 0,-2-12-6761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24575,'0'0'0,"0"0"0,0 0 0,0 0 0,0-1 0,0 1 0,0 0 0,0 0 0,0 0 0,0 0 0,0-1 0,0 1 0,0 0 0,0 0 0,0 0 0,0 0 0,0-1 0,0 1 0,0 0 0,0 0 0,0 0 0,0 0 0,0 0 0,0-1 0,1 1 0,-1 0 0,0 0 0,0 0 0,0 0 0,0 0 0,0 0 0,0 0 0,1-1 0,-1 1 0,0 0 0,0 0 0,0 0 0,0 0 0,0 0 0,1 0 0,-1 0 0,0 0 0,0 0 0,1 0 0,7 5 0,7 11 0,-1 7 0,-7-11 0,1-1 0,0 0 0,0 0 0,1 0 0,13 11 0,-21-21 0,-1 0 0,1 0 0,0-1 0,0 1 0,0 0 0,0-1 0,0 1 0,0-1 0,0 1 0,0-1 0,0 1 0,0-1 0,0 0 0,0 1 0,0-1 0,0 0 0,1 0 0,-1 0 0,0 0 0,0 0 0,0 0 0,0 0 0,0 0 0,0 0 0,0-1 0,1 1 0,0-1 0,0-1 0,0 1 0,-1 0 0,0-1 0,1 0 0,-1 1 0,0-1 0,0 0 0,0 0 0,0 0 0,0 1 0,0-1 0,0 0 0,0-4 0,3-8 0,-2-1 0,0 0 0,0-17 0,-2 28 0,0-111 0,-1 106-36,1 12 126,-1 12-1509,0 3-5407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17 24575,'0'-9'0,"0"2"0,-4 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9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 24575,'0'-5'0,"0"4"0,0 5 0,0 8 0,0 10 0,-4 5 0,-2 4 0,0 0 0,2-1 0,1 0 0,-4-6 0,0-7-8191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4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49 24575,'0'299'0,"-2"-292"0,-3-18 0,-3-22 0,1-12 0,3-1 0,1 1 0,6-84 0,-3 127 0,0 1 0,0-1 0,0 0 0,1 0 0,-1 0 0,0 0 0,1 1 0,-1-1 0,1 0 0,-1 0 0,1 1 0,0-1 0,0 0 0,0 1 0,0-1 0,0 1 0,0-1 0,0 1 0,1 0 0,-1-1 0,0 1 0,1 0 0,-1 0 0,1 0 0,-1 0 0,1 0 0,0 0 0,-1 0 0,1 1 0,0-1 0,0 1 0,-1-1 0,1 1 0,0 0 0,0-1 0,2 1 0,-1 1 0,0-1 0,0 1 0,-1 0 0,1 0 0,0 0 0,-1 0 0,1 0 0,-1 0 0,1 1 0,-1-1 0,0 1 0,0 0 0,1 0 0,-1 0 0,0 0 0,-1 0 0,1 0 0,0 0 0,-1 1 0,1-1 0,-1 1 0,0-1 0,2 5 0,-2-4 0,0 0 0,0 0 0,0 0 0,0 1 0,0-1 0,-1 0 0,0 0 0,0 1 0,0-1 0,0 0 0,0 1 0,-1-1 0,1 0 0,-1 0 0,-1 5 0,-2-1 0,0 0 0,0 0 0,0 0 0,-11 11 0,10-11 0,4-6-3,0 1-1,0-1 0,0 1 1,0-1-1,0 1 0,0-1 1,1 1-1,-1 0 0,1-1 1,-1 1-1,1 0 0,-1-1 1,1 1-1,0 0 0,0 0 1,0-1-1,0 1 0,0 0 1,0 0-1,1-1 0,0 3 1,0-1 21,0 0 0,1 1 0,-1-1 1,1 0-1,0 0 0,0 0 0,0-1 0,1 1 1,-1 0-1,3 2 0,4 2-266,1 0 1,-1 0-1,1-1 1,1 0-1,14 6 1,-1-2-6579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0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24575,'14'-22'0,"17"-8"0,17 2 0,14 5 0,5 7 0,4 6 0,0 4 0,-9 4 0,-9 2 0,-10 1 0,-17 0 0,-12 1-8191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19 105 24575,'-2'-3'0,"0"1"0,0-1 0,0 1 0,0-1 0,1 0 0,-1 0 0,1 0 0,0 0 0,0 0 0,0 0 0,0-1 0,1 1 0,-1 0 0,1 0 0,0 0 0,0-1 0,0 1 0,0 0 0,1 0 0,-1-1 0,2-4 0,-1 6 0,-1 1 0,1-1 0,0 0 0,0 0 0,0 1 0,-1-1 0,2 0 0,-1 1 0,0-1 0,0 1 0,0 0 0,1-1 0,-1 1 0,0 0 0,1 0 0,0-1 0,-1 1 0,1 0 0,-1 1 0,1-1 0,0 0 0,0 0 0,0 1 0,-1-1 0,1 1 0,0 0 0,0-1 0,0 1 0,0 0 0,0 0 0,0 0 0,-1 0 0,1 1 0,0-1 0,0 0 0,3 2 0,-3-1 0,1 0 0,-1 1 0,0-1 0,0 0 0,0 1 0,0 0 0,0-1 0,0 1 0,-1 0 0,1 0 0,-1 0 0,1 0 0,-1 1 0,0-1 0,1 0 0,-1 0 0,0 1 0,-1-1 0,1 1 0,0-1 0,-1 1 0,1-1 0,-1 4 0,1 2 0,0 0 0,0 0 0,-1 0 0,0 0 0,-1 1 0,-1 8 0,-1-10 0,1 0 0,-1 0 0,0 0 0,-6 9 0,6-12 0,1 0 0,-1 1 0,1-1 0,0 1 0,0-1 0,0 1 0,1 0 0,0 0 0,0 0 0,-1 5 0,3-10 0,-1 1 0,0-1 0,0 1 0,0-1 0,0 1 0,1-1 0,-1 1 0,0-1 0,1 0 0,-1 1 0,0-1 0,1 1 0,-1-1 0,0 0 0,1 1 0,-1-1 0,1 0 0,-1 0 0,0 1 0,1-1 0,-1 0 0,1 0 0,-1 0 0,1 0 0,-1 1 0,1-1 0,-1 0 0,1 0 0,-1 0 0,1 0 0,-1 0 0,1 0 0,-1 0 0,1 0 0,0-1 0,21-3 0,-20 4 0,114-33-1365,-100 28-5461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1 24575,'-5'9'0,"-5"11"0,-6 8 0,0 7 0,-2 7 0,3 1 0,3-3 0,4-3 0,3-4 0,3-3 0,1-7-8191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51 100 24575,'-9'42'0,"2"1"0,-3 62 0,9 85 0,1-185 0,-22-244 0,20 207 0,5-51 0,-2 73 0,1 0 0,0 0 0,0 0 0,1 0 0,0 1 0,0-1 0,1 1 0,1 0 0,6-12 0,-9 19 0,-1 0 0,0 0 0,1 1 0,-1-1 0,1 1 0,-1-1 0,1 1 0,0-1 0,-1 1 0,1 0 0,0 0 0,0 0 0,4-2 0,-5 3 0,-1 0 0,1 0 0,0-1 0,0 1 0,0 0 0,0 0 0,0 1 0,0-1 0,0 0 0,0 0 0,0 0 0,-1 1 0,1-1 0,0 0 0,0 1 0,0-1 0,0 1 0,-1-1 0,1 1 0,0-1 0,0 1 0,0 1 0,1 0 0,0 1 0,0 0 0,0-1 0,-1 1 0,0 0 0,1 0 0,-1 0 0,0 0 0,-1 1 0,1-1 0,0 0 0,-1 0 0,0 0 0,0 1 0,0-1 0,0 6 0,-14 39 0,11-42 0,1 0 0,0 0 0,0 0 0,1 0 0,-1 0 0,1 10 0,1-14 0,0 1 0,0 0 0,1-1 0,0 1 0,-1-1 0,1 0 0,0 1 0,0-1 0,0 1 0,1-1 0,-1 0 0,0 0 0,1 0 0,-1 0 0,1 0 0,0 0 0,0 0 0,0-1 0,0 1 0,3 2 0,10 5-162,1 0-1,0-1 1,1-1-1,27 9 0,-35-13-389,20 7-6274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6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87 24575,'-11'-46'0,"11"45"0,-1-1 0,1 0 0,0 1 0,0-1 0,0 0 0,0 1 0,0-1 0,0 1 0,0-1 0,1 0 0,-1 1 0,1-1 0,-1 1 0,1-1 0,-1 1 0,1-1 0,0 1 0,0-1 0,0 1 0,0 0 0,0 0 0,0-1 0,0 1 0,0 0 0,2-1 0,-3 2 0,0-1 0,1 1 0,-1 0 0,0 0 0,0 0 0,1 0 0,-1 0 0,0 0 0,1 0 0,-1 0 0,0 0 0,1 0 0,-1 0 0,0 0 0,1 0 0,-1 0 0,0 0 0,1 0 0,-1 0 0,0 0 0,1 1 0,-1-1 0,0 0 0,1 0 0,-1 0 0,0 0 0,0 1 0,1-1 0,-1 0 0,0 0 0,0 1 0,0-1 0,1 0 0,-1 1 0,7 15 0,-2 17 0,-5-33 0,0 7 0,1-1 0,0 1 0,0-1 0,1 0 0,-1 1 0,4 6 0,-4-12 0,0 1 0,0 0 0,0-1 0,0 1 0,0-1 0,0 0 0,1 1 0,-1-1 0,0 0 0,1 0 0,-1 0 0,1 0 0,0 0 0,-1 0 0,1 0 0,0 0 0,-1-1 0,1 1 0,0-1 0,0 1 0,0-1 0,0 0 0,-1 0 0,1 0 0,0 0 0,3 0 0,17-2 0,-16 2 0,0-1 0,0 1 0,0 0 0,0 0 0,0 0 0,11 3 0,-16-2 0,1-1 0,0 1 0,-1 0 0,1 0 0,0 0 0,-1 0 0,0 0 0,1 0 0,-1 1 0,1-1 0,-1 0 0,0 1 0,0-1 0,0 1 0,0-1 0,0 1 0,0 0 0,0-1 0,-1 1 0,1 0 0,-1-1 0,1 1 0,-1 0 0,1 0 0,-1 0 0,0 0 0,0 2 0,0 2 0,0 1 0,-1 0 0,0 0 0,0 0 0,0-1 0,-1 1 0,0 0 0,0-1 0,-1 0 0,0 1 0,0-1 0,0 0 0,-1 0 0,0-1 0,0 1 0,0-1 0,-10 9 0,6-6 0,-2 1 0,1-1 0,-1-1 0,-1 1 0,1-2 0,-1 0 0,0 0 0,-22 8 0,31-14 6,0 1-1,0 0 1,0-1-1,0 1 0,-1-1 1,1 0-1,0 1 1,0-1-1,0 0 1,0 0-1,0-1 1,0 1-1,-1 0 0,1-1 1,0 1-1,0-1 1,0 0-1,0 0 1,0 0-1,0 0 1,-2-1-1,3 0-67,0 1 0,-1-1 0,1 1 0,0-1 1,0 0-1,0 1 0,0-1 0,1 0 0,-1 0 0,0 1 0,1-1 0,-1 0 1,1 0-1,0 0 0,0 0 0,0 0 0,0 0 0,0 0 0,0 0 0,0 1 1,0-1-1,1 0 0,0-2 0,6-22-6764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24575,'0'-5'0,"0"8"0,0 8 0,0 10 0,0 11 0,0 9 0,0 6 0,0 0 0,0-3 0,0-6 0,0-4 0,0-17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24575,'0'-4'0,"0"2"0,0 7 0,0 7 0,0 1-8191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24575,'0'159'0,"1"-176"0,0 0 0,6-33 0,-5 42 0,0 1 0,0-1 0,1 1 0,0 0 0,0 0 0,1 0 0,-1 0 0,10-12 0,-13 19 0,1-1 0,-1 0 0,1 1 0,-1-1 0,0 1 0,1-1 0,-1 1 0,1-1 0,-1 1 0,1-1 0,-1 1 0,1 0 0,0-1 0,-1 1 0,1 0 0,-1-1 0,1 1 0,0 0 0,-1 0 0,1 0 0,0-1 0,-1 1 0,1 0 0,0 0 0,-1 0 0,1 0 0,0 0 0,-1 0 0,1 1 0,1-1 0,-1 1 0,0 0 0,0 0 0,0 0 0,0 0 0,-1 0 0,1 0 0,0 0 0,-1 0 0,1 1 0,0-1 0,-1 0 0,0 0 0,1 1 0,-1 1 0,7 51 0,-7-52 0,-1 155-1365,1-149-5461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7 0,0 7 0,0 10 0,4 6 0,2 2 0,0 1 0,-2 0 0,4-6 0,0-7-8191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24575,'0'-8'0,"4"-9"0,6 0 0,6 3 0,9-2 0,10 3 0,7 3 0,1 3 0,-3 3 0,-2 3 0,-9 5 0,-14 2 0,-9 5 0,-10 5 0,-4-1-8191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24575,'4'0'0,"7"0"0,5 0 0,9-5 0,5-1 0,1 1 0,1 0 0,-2 2 0,0 1 0,-2 1 0,-6-4 0,-5-1-8191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1 24575,'31'27'0,"15"21"0,4 22 0,-2 16 0,-9 20 0,-16 14 0,-25 14 0,-25 6 0,-27-3 0,-17-12 0,-9-13 0,-5-21 0,-2-22 0,6-18 0,12-14 0,13-12 0,25-20 0,18-11-8191</inkml:trace>
  <inkml:trace contextRef="#ctx0" brushRef="#br0" timeOffset="1">1154 629 24575,'8'9'0,"4"3"-8191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67 24575,'1'-4'0,"-1"0"0,1 0 0,1 0 0,-1 0 0,1 0 0,-1 0 0,1 0 0,0 0 0,0 1 0,1-1 0,-1 1 0,5-5 0,-6 7 0,-1 0 0,1 0 0,0 0 0,-1 0 0,1 1 0,0-1 0,-1 0 0,1 0 0,0 1 0,0-1 0,0 1 0,-1-1 0,1 1 0,0-1 0,0 1 0,0-1 0,0 1 0,0 0 0,0 0 0,0-1 0,0 1 0,0 0 0,0 0 0,0 0 0,0 0 0,0 0 0,0 0 0,0 0 0,0 1 0,0-1 0,0 0 0,0 1 0,0-1 0,0 0 0,0 1 0,0-1 0,0 1 0,0-1 0,0 1 0,-1 0 0,1-1 0,0 1 0,0 0 0,-1 0 0,1-1 0,-1 1 0,1 0 0,0 0 0,-1 0 0,0 0 0,1 0 0,-1 0 0,1 0 0,-1 1 0,1 1 0,0 0 0,0 0 0,0 0 0,-1 0 0,1 0 0,-1 0 0,0 0 0,1 0 0,-1 0 0,-1 0 0,1 0 0,0 0 0,-1 0 0,0 0 0,0 0 0,-1 4 0,-2 1 0,1-1 0,-1 0 0,0-1 0,-1 1 0,-5 6 0,10-10 0,10-4 0,21-8 0,-15 4 0,-14 4 0,0 1 0,0-1 0,0 1 0,-1 0 0,1 0 0,0 0 0,0 0 0,-1 0 0,1 0 0,0 1 0,0-1 0,-1 1 0,1-1 0,0 1 0,0-1 0,-1 1 0,1 0 0,-1 0 0,1 0 0,-1 0 0,1 0 0,1 2 0,-1 0 0,1 0 0,-1-1 0,-1 2 0,1-1 0,0 0 0,-1 0 0,1 0 0,-1 1 0,0-1 0,1 7 0,0 0 0,-1 1 0,0-1 0,-1 1 0,0 0 0,0-1 0,-1 1 0,-3 10 0,2-15 0,0 0 0,0 0 0,-1 0 0,1 0 0,-1-1 0,-1 1 0,1-1 0,-1 0 0,0 0 0,0 0 0,-1 0 0,1 0 0,-1-1 0,0 0 0,0 0 0,0-1 0,-1 1 0,0-1 0,1 0 0,-1-1 0,0 1 0,0-1 0,0 0 0,-13 2 0,18-4 3,0 0 0,0 0 0,0 0 0,0 0 0,-1-1 0,1 1 0,0 0 0,0 0 0,0-1 0,0 1 0,0-1 0,0 1 0,0-1 0,0 1 0,0-1 0,0 0 0,0 1 0,0-1 0,0 0-1,0 0 1,1 0 0,-1 0 0,0 0 0,1 0 0,-1 0 0,0-1 0,-8-30-1448,5 2-5381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24575,'22'18'0,"12"14"0,5 16 0,0 8 0,-7 9 0,-9 5 0,-8 5 0,-11 4 0,-10-4 0,-14-6 0,-8-4 0,-7-11 0,-3-13 0,5-9 0,9-11-8191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63 24575,'-9'-4'0,"1"-2"0,7 0 0,4-3 0,-4 0 0,-1-3 0,-6 1 0,0 6 0,1 9 0,5 7 0,4 3-8191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66 24575,'-9'-4'0,"1"2"0,8 3 0,6 4 0,8 2 0,6 0 0,4-1 0,-3-7 0,-4-7 0,-5-7 0,-9-1 0,-1-1 0,4 1 0,1 3-8191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24575,'-18'0'0,"-6"5"0,-3 0 0,8 5 0,10 1 0,13-2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24575,'-11'21'0,"0"2"0,1-1 0,1 1 0,1 0 0,-10 47 0,12-33 0,1 0 0,3 1 0,1 45 0,1-75 0,1-1 0,1 1 0,-1 0 0,1-1 0,1 1 0,-1-1 0,5 8 0,-7-13 0,1-1 0,-1 0 0,1 1 0,-1-1 0,1 0 0,0 0 0,-1 0 0,1 1 0,0-1 0,0 0 0,0 0 0,0 0 0,0-1 0,0 1 0,0 0 0,0 0 0,0 0 0,1-1 0,-1 1 0,0-1 0,0 1 0,1-1 0,-1 1 0,0-1 0,1 0 0,-1 1 0,0-1 0,1 0 0,-1 0 0,1 0 0,-1 0 0,0 0 0,1-1 0,-1 1 0,0 0 0,1-1 0,-1 1 0,0 0 0,1-1 0,-1 0 0,0 1 0,0-1 0,0 0 0,0 0 0,1 1 0,-1-1 0,0 0 0,1-1 0,4-5 0,0 0 0,-1 0 0,1-1 0,-1 1 0,-1-1 0,0 0 0,0-1 0,0 1 0,4-15 0,17-82 0,-22 89 0,-2 7 0,1 1 0,-1-1 0,2 1 0,-1-1 0,5-8 0,-7 16 0,1 0 0,-1 0 0,1 0 0,0 0 0,-1 0 0,1 0 0,0 0 0,0 0 0,0 0 0,-1 1 0,1-1 0,0 0 0,0 0 0,0 1 0,0-1 0,0 1 0,0-1 0,1 1 0,-1-1 0,0 1 0,0 0 0,0 0 0,0-1 0,0 1 0,1 0 0,-1 0 0,0 0 0,0 0 0,0 0 0,0 1 0,1-1 0,-1 0 0,0 0 0,0 1 0,0-1 0,0 1 0,0-1 0,0 1 0,0-1 0,0 1 0,0 0 0,0-1 0,0 1 0,1 1 0,16 14 0,0-1 0,-2 2 0,0 0 0,0 1 0,13 22 0,5 5 0,-33-44 0,0 0 0,0 1 0,0-1 0,0 0 0,1 1 0,-1-1 0,0 0 0,1 0 0,-1 0 0,1 0 0,-1 0 0,1 0 0,-1-1 0,3 2 0,-3-2 0,-1 0 0,1 0 0,-1 0 0,1-1 0,-1 1 0,1 0 0,-1 0 0,1 0 0,-1 0 0,0-1 0,1 1 0,-1 0 0,1-1 0,-1 1 0,1 0 0,-1-1 0,0 1 0,1 0 0,-1-1 0,0 1 0,1-1 0,-1 1 0,0 0 0,0-1 0,1 1 0,-1-1 0,0 1 0,0-1 0,0 0 0,2-7 0,0 0 0,-1 0 0,-1-1 0,0-12 0,1 14 0,-5-266-1365,3 290-5461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57 155 24575,'1'1'0,"-1"-1"0,1 1 0,0 0 0,0 0 0,-1 0 0,1-1 0,0 1 0,-1 0 0,1 0 0,-1 0 0,1 0 0,-1 0 0,0 0 0,1 0 0,-1 0 0,0 0 0,0 1 0,0-1 0,0 0 0,0 0 0,0 0 0,0 0 0,0 0 0,0 0 0,0 0 0,0 0 0,-1 0 0,1 0 0,-1 0 0,1 0 0,0 0 0,-1 0 0,0 0 0,1 0 0,-1 0 0,1 0 0,-1 0 0,0-1 0,0 1 0,0 0 0,1-1 0,-1 1 0,0 0 0,0-1 0,0 1 0,0-1 0,0 1 0,0-1 0,0 0 0,0 1 0,0-1 0,0 0 0,0 0 0,0 0 0,0 0 0,-1 1 0,1-2 0,0 1 0,0 0 0,0 0 0,-1 0 0,5 1 0,-1 0 0,1 1 0,0-1 0,0 0 0,-1-1 0,1 1 0,0 0 0,0-1 0,0 1 0,0-1 0,0 0 0,0 0 0,0 0 0,0-1 0,0 1 0,0-1 0,0 0 0,0 1 0,0-1 0,-1 0 0,1-1 0,0 1 0,-1 0 0,4-3 0,-3 1 0,-1 0 0,1 0 0,-1 0 0,1 0 0,-1 0 0,0-1 0,0 1 0,-1-1 0,1 0 0,-1 1 0,0-1 0,0 0 0,0 0 0,0 0 0,0 0 0,-1 0 0,0 0 0,0-4 0,0 1 0,-1 0 0,0 0 0,0 0 0,-1 1 0,0-1 0,0 0 0,0 0 0,-1 1 0,0 0 0,-5-9 0,6 12 0,0 0 0,1 0 0,-1 1 0,0-1 0,0 1 0,-1 0 0,1-1 0,0 1 0,-1 0 0,1 0 0,-1 1 0,0-1 0,0 0 0,0 1 0,1 0 0,-1-1 0,0 1 0,-1 0 0,1 1 0,0-1 0,0 1 0,0-1 0,0 1 0,-6 0 0,6 1 0,1 0 0,0 0 0,0 0 0,0 0 0,0 1 0,0-1 0,0 1 0,0-1 0,0 1 0,0 0 0,1 0 0,-1 0 0,1-1 0,-1 2 0,1-1 0,0 0 0,0 0 0,0 0 0,0 0 0,0 1 0,0-1 0,1 0 0,-1 1 0,1-1 0,0 1 0,-1 3 0,0 7 0,0 0 0,0 0 0,3 21 0,-1-25-47,0 0 0,0 0 0,2 0 0,-1 0 0,1-1 0,0 1 0,0-1 0,1 0 0,1 0-1,-1 0 1,1-1 0,0 1 0,1-1 0,0 0 0,0-1 0,0 1 0,1-1 0,0-1 0,0 1 0,1-1 0,-1 0 0,1-1-1,0 0 1,0 0 0,1-1 0,-1 0 0,1 0 0,13 2 0,7-2-6779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5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9 24575,'-7'-2'0,"-1"0"0,1 0 0,-1 1 0,1 0 0,-1 0 0,0 1 0,0 0 0,1 1 0,-16 2 0,20-2 0,0-1 0,0 1 0,-1 0 0,1 0 0,0 1 0,0-1 0,0 0 0,0 1 0,1 0 0,-1 0 0,0 0 0,1 0 0,-1 0 0,1 0 0,0 1 0,-1-1 0,1 1 0,1 0 0,-1 0 0,0-1 0,1 1 0,-1 0 0,1 0 0,0 1 0,-2 3 0,3-3 0,0-1 0,0 0 0,0 1 0,0-1 0,1 0 0,-1 0 0,1 1 0,0-1 0,0 0 0,0 0 0,0 0 0,1 0 0,-1 0 0,1 0 0,-1 0 0,1-1 0,0 1 0,0 0 0,1-1 0,-1 0 0,0 1 0,1-1 0,4 3 0,8 6 0,1 0 0,34 15 0,-31-16 0,-13-6 0,1-1 0,-2 1 0,1 0 0,0 0 0,-1 1 0,0-1 0,8 10 0,-12-13 0,-1 0 0,1 0 0,0 1 0,0-1 0,-1 0 0,1 0 0,-1 1 0,1-1 0,-1 1 0,0-1 0,1 0 0,-1 1 0,0-1 0,0 1 0,0-1 0,0 0 0,0 1 0,0-1 0,0 1 0,-1-1 0,1 0 0,0 1 0,-1-1 0,0 0 0,1 1 0,-1-1 0,1 0 0,-1 1 0,0-1 0,0 0 0,0 0 0,0 0 0,0 0 0,0 0 0,0 0 0,0 0 0,0 0 0,0-1 0,-1 1 0,1 0 0,0-1 0,0 1 0,-3 0 0,-11 6 0,0 0 0,-1-1 0,0 0 0,-1-2 0,1 0 0,-1-1 0,-26 2 0,25-7-1365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6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24575,'29'12'0,"-19"-8"0,0 0 0,-1 1 0,14 8 0,-20-11 0,-1 0 0,0 0 0,1 0 0,-1 0 0,0 0 0,-1 0 0,1 0 0,0 1 0,0-1 0,-1 1 0,0-1 0,1 1 0,-1 0 0,0 0 0,0-1 0,-1 1 0,2 4 0,-1 1 0,0 1 0,1 0 0,0-1 0,1 1 0,0-1 0,0 0 0,1 0 0,0 0 0,6 9 0,-8-14 0,1 0 0,-1-1 0,0 1 0,1-1 0,0 1 0,-1-1 0,1 0 0,0 0 0,0 0 0,0-1 0,1 1 0,-1-1 0,0 0 0,0 0 0,1 0 0,-1 0 0,1 0 0,-1-1 0,1 1 0,-1-1 0,1 0 0,-1 0 0,1 0 0,-1-1 0,1 1 0,4-2 0,-5 0 0,1 1 0,-1-1 0,1 0 0,-1 0 0,0 0 0,1 0 0,-1-1 0,0 1 0,-1-1 0,1 0 0,0 0 0,-1 0 0,0 0 0,1 0 0,-1 0 0,0-1 0,-1 1 0,1-1 0,-1 1 0,1-1 0,-1 0 0,0 0 0,-1 1 0,1-1 0,0-6 0,0 4 0,0 0 0,-1 0 0,0 0 0,0 0 0,0-1 0,-1 1 0,0 0 0,0 0 0,0 0 0,-1 0 0,0 0 0,0 0 0,0 1 0,-1-1 0,-5-8 0,7 12 0,-1 0 0,0 0 0,1 1 0,-1-1 0,0 0 0,0 1 0,0-1 0,0 1 0,0-1 0,0 1 0,-1 0 0,1 0 0,0 0 0,-1 0 0,1 1 0,0-1 0,-1 0 0,1 1 0,-1 0 0,1 0 0,-1 0 0,1 0 0,-1 0 0,1 0 0,-1 0 0,1 1 0,-1-1 0,1 1 0,0 0 0,-1 0 0,1 0 0,0 0 0,-1 0 0,1 0 0,0 1 0,0-1 0,-4 4 0,1-1 0,1 1 0,-1 0 0,0 0 0,1 0 0,0 0 0,0 0 0,1 1 0,0 0 0,-1 0 0,2 0 0,-1 0 0,1 0 0,-2 9 0,3-9 0,0 0 0,0 1 0,0-1 0,1 0 0,0 0 0,0 0 0,1 1 0,0-1 0,0 0 0,1 0 0,-1 0 0,1 0 0,0-1 0,5 10 0,-4-11 0,0 1 0,1-1 0,0 0 0,0 0 0,0 0 0,0-1 0,0 1 0,1-1 0,0 0 0,-1 0 0,1-1 0,0 1 0,1-1 0,-1 0 0,0 0 0,8 1 0,3 0 0,-1 0 0,1-1 0,-1 0 0,1-2 0,0 0 0,-1 0 0,1-2 0,0 0 0,-1 0 0,19-6 0,-27 5 0,1 1 0,-1-1 0,1 0 0,-1-1 0,0 0 0,0 0 0,-1 0 0,1-1 0,-1 0 0,0 0 0,0 0 0,-1-1 0,0 0 0,0 0 0,0-1 0,0 1 0,-1-1 0,0 0 0,-1 0 0,0 0 0,5-14 0,-7 14 0,1-1 0,-1 1 0,0 0 0,0-1 0,-1 1 0,0-1 0,0 1 0,-1-1 0,0 1 0,-2-9 0,2 14 0,1 0 0,-1 0 0,0 0 0,0 0 0,0 0 0,0 0 0,0 0 0,-1 1 0,1-1 0,-1 0 0,1 0 0,-1 1 0,1-1 0,-1 1 0,0 0 0,0-1 0,0 1 0,0 0 0,0 0 0,0 0 0,0 0 0,0 1 0,0-1 0,0 1 0,0-1 0,0 1 0,-1-1 0,1 1 0,0 0 0,0 0 0,-1 0 0,1 1 0,0-1 0,0 0 0,0 1 0,0 0 0,-4 1 0,3-2 0,1 1 0,-1 0 0,0 0 0,1 0 0,-1 0 0,0 0 0,1 0 0,0 1 0,-1 0 0,1-1 0,0 1 0,0 0 0,0 0 0,0 0 0,0 0 0,0 0 0,1 1 0,-1-1 0,1 0 0,-1 1 0,1 0 0,0-1 0,0 1 0,0-1 0,0 1 0,1 0 0,-1 0 0,1 0 0,-1-1 0,1 1 0,0 0 0,0 0 0,1 0 0,0 5 0,0-2 0,0 0 0,1 0 0,0 0 0,0 0 0,0-1 0,1 1 0,0-1 0,0 1 0,0-1 0,1 0 0,-1 0 0,1 0 0,1-1 0,-1 1 0,6 3 0,0-2 0,-1 0 0,1-1 0,0 0 0,0 0 0,0-2 0,1 1 0,0-1 0,0-1 0,-1 1 0,1-2 0,0 0 0,1 0 0,-1-1 0,0 0 0,16-3 0,-25 2-85,1 0 0,0 1-1,0-1 1,-1-1 0,1 1-1,-1 0 1,1-1 0,-1 1-1,0-1 1,1 0 0,-1 1-1,0-1 1,0 0 0,0 0-1,2-3 1,5-13-6741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17 24575,'4'-9'0,"2"2"0,0 10 0,-6 15 0,-3 12 0,-5 10 0,-1 3 0,-4 3 0,1-2 0,2-4 0,2-8-8191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24.5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4727 11271 0,'0'0'0</inkml:trace>
  <inkml:trace contextRef="#ctx0" brushRef="#br0" timeOffset="9229.94">20020 5927 0,'53'0'62,"-71"0"32,1 0-63,17 17 94,17-17-109,1 0-16,0 0 16,35 18-1,0 0 1,-18-18 0,-18 17-16,19-17 15,52 18 1,18-1-1,17-17 1,1 18 0,87 0-1,-87-18 1,-1 17 0,-17-17-1,18 0 16,34 18-15,-52 0 0,0-1-1,-18 1 1,18 0 0,-35-18-1,-1 17 1,1 1-1,-18-18-15,0 0 16,141 18 0,-71-18-1,18 0 1,-35 0 0,53 0 15,-53 0-16,-1 0 1,19 0 0,-1 17-1,54-17 1,-54 0 0,18 0-1,0 0 1,53 0-1,-88-17 1,18 17 0,-18-18-1,17 0 1,89 18 0,-71 0-1,-18 0 16,18-17-15,36 17 0,-54-18-1,1-17 1,-1 17 0,-35 0-1,-35 1-15,53-1 16,0 0-1,53 18 1,0-17 0,105 17-1,-105 0 1,-18 0 0,0 0 15,0-18-16,-70 18-15,70-17 16,0 17 0,0-18-1,-17 18 1,52 0 0,-53 0-1,19-18 1,-1 1-1,0 17 1,70 17 0,-52 1-1,0 0 1,17-1 0,71-17-1,-88 0 16,17 0-15,1 0 0,-18-17-1,17 17 1,-88 0 0,-17 0-1,-36 0 1</inkml:trace>
  <inkml:trace contextRef="#ctx0" brushRef="#br0" timeOffset="11310.47">6456 6862 0,'17'0'141,"1"0"-141,0 0 16,17 0-1,0 0-15,53-18 16,18 18 0,35-18-1,18 1 1,106 17-1,-71 0 1,-18 0 0,18 17-1,0 1 1,53 0 15,-88-18-31,17 0 16,-17 0 15,88 0-15,-88 0-1,0 0 1,-1 0 0,19 0-1,52 0 1,-70 0-1,-18-18 1,18 18 0,35 0-1,-71 0 1,1 0 0,-1-18-1,71 1 16,-53-1-15,0 0 0,18 18-1,-36-17 1,36-1 0,-53 18-1,-18-18 1,-35 18-1,-35 0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106 141 24575,'2'118'0,"-4"125"0,1-239 0,1 0 0,-1 1 0,0-1 0,0 0 0,0 1 0,0-1 0,-3 5 0,4-9 0,0 0 0,0 1 0,-1-1 0,1 0 0,0 0 0,0 1 0,0-1 0,0 0 0,-1 0 0,1 1 0,0-1 0,0 0 0,0 0 0,-1 0 0,1 1 0,0-1 0,0 0 0,-1 0 0,1 0 0,0 0 0,-1 0 0,1 0 0,0 1 0,0-1 0,-1 0 0,1 0 0,0 0 0,-1 0 0,1 0 0,0 0 0,-1 0 0,1 0 0,0 0 0,0 0 0,-1-1 0,0 0 0,0 0 0,0 0 0,0 0 0,0 0 0,0 0 0,0-1 0,0 1 0,1 0 0,-1-1 0,0 1 0,1 0 0,-1-3 0,-13-48 0,2-1 0,-8-82 0,8 49 0,6 52 0,-5-35 0,11 63 0,-1-1 0,1 1 0,0 0 0,1-1 0,-1 1 0,1 0 0,3-12 0,-2 16 0,-1 0 0,0 0 0,1-1 0,0 1 0,-1 0 0,1 0 0,0 1 0,0-1 0,0 0 0,0 1 0,0-1 0,1 1 0,-1-1 0,0 1 0,1 0 0,-1 0 0,1 0 0,-1 0 0,1 1 0,0-1 0,-1 1 0,4-1 0,9 0 0,-1 0 0,25 2 0,-37-1 0,20 1 30,1 2 0,-1 1 0,41 11 0,-51-11-195,-1 0 0,1 1 0,-1 0 0,-1 1 0,1 0 0,-1 0 0,0 1 0,17 15 0,-10-2-6661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 24575,'9'-4'0,"17"-2"0,12 0 0,8 2 0,2 0 0,-3 2 0,-10 6 0,-10 1-8191</inkml:trace>
  <inkml:trace contextRef="#ctx0" brushRef="#br0" timeOffset="1">0 262 24575,'9'0'0,"12"-4"0,16-3 0,10-3 0,10 0 0,6 1 0,-5 2 0,-3 3 0,-10 1-8191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24575,'-5'-5'0,"0"4"0,-1 6 0,1 11 0,2 12 0,1 10 0,1 7 0,1 5 0,0-1 0,0-1 0,0-3 0,0-5 0,1-6 0,-1-12 0,4-14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40 24575,'-13'-5'0,"-1"-1"0,7 0 0,14 2 0,14 0 0,13 2 0,14 1 0,3 1 0,-3-5 0,-5 0 0,-14 4 0,-17 7 0,-14 7 0,-7 1-8191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24575,'-9'22'0,"-7"12"0,-6 0 0,5-5 0,11-9 0,15-6 0,14-7 0,13-4 0,9-2 0,6-2 0,-2 0 0,-4-1 0,-6 1 0,-4 0 0,-9 0-8191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24 132 24575,'-1'100'0,"-1"-29"0,10 107 0,-7-169 0,0-3 0,-1 0 0,1 0 0,0-1 0,1 1 0,-1-1 0,4 7 0,-5-12 0,0 0 0,0 0 0,1 0 0,-1 0 0,0 0 0,0 0 0,0 0 0,1 0 0,-1 0 0,0 0 0,0 0 0,0 0 0,0 0 0,1 0 0,-1 0 0,0 0 0,0-1 0,0 1 0,0 0 0,1 0 0,-1 0 0,0 0 0,0 0 0,0 0 0,0-1 0,0 1 0,1 0 0,-1 0 0,0 0 0,0 0 0,0-1 0,0 1 0,0 0 0,0 0 0,0 0 0,0-1 0,0 1 0,0 0 0,0 0 0,0 0 0,0-1 0,0 1 0,0 0 0,0 0 0,0 0 0,0-1 0,0 1 0,0 0 0,0 0 0,3-16 0,-2-28 0,-2 0 0,-2 0 0,-2 1 0,-14-57 0,1-9 0,17 105 0,0-1 0,0 1 0,1-1 0,0 1 0,0-1 0,0 1 0,1-1 0,-1 0 0,1 1 0,0 0 0,0-1 0,1 1 0,-1 0 0,1-1 0,0 1 0,3-4 0,-2 4 0,1 1 0,-1-1 0,1 1 0,0 0 0,0 0 0,1 0 0,-1 1 0,0-1 0,1 1 0,0 0 0,-1 0 0,1 1 0,0 0 0,8-2 0,7-1 30,1 1 0,0 0 0,24 1 0,-36 2-179,1 1 1,0-1-1,-1 2 1,1-1-1,-1 1 1,0 1-1,1 0 1,-1 0-1,9 5 1,7 9-6678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24575,'31'-18'0,"20"-6"0,9 2 0,0 3 0,-7 6 0,-12 10 0,-13 5-8191</inkml:trace>
  <inkml:trace contextRef="#ctx0" brushRef="#br0" timeOffset="1">54 283 24575,'22'0'0,"20"-4"0,13-2 0,6-4 0,0-1 0,-8 3-8191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24575,'0'9'0,"0"11"0,0 12 0,0 5 0,0 5 0,0 4 0,0-2 0,0-3 0,0-4 0,0-4 0,0-13 0,0-9-8191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1 289 24575,'9'0'0,"11"0"0,12 0 0,9-5 0,7-1 0,4 1 0,-3 0 0,-5 2 0,-14 1 0,-13 1-8191</inkml:trace>
  <inkml:trace contextRef="#ctx0" brushRef="#br0" timeOffset="1">315 0 24575,'9'23'0,"7"20"0,1 16 0,2 12 0,-2 7 0,0 3 0,-2-3 0,-4-5 0,-4-7 0,-4-10 0,-1-10 0,-1-13-8191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4 24575,'4'-4'0,"2"7"0,0 12 0,-2 12 0,-5 16 0,-3 13 0,0 6 0,-5 1 0,0 4 0,1-5 0,3-9 0,1-9 0,2-8 0,1-14 0,5-20 0,2-18 0,0-8-8191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54.4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3722 6756 0,'0'0'0,"0"-53"63,0 70-32,0 19-15,0 17-1,0 35 1,0 18 0,0-89-1,0 1 1,53-36-1,123-140 1,0-1 0,36 18-1,-18 17 1,-35 18 0,0 36-1,-106 52 1,-36 18 15,-17 18 0,-17-1-15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77 24575,'0'-8'0,"9"-4"0,12-4 0,11 1 0,9 3 0,2 4 0,3 2 0,-3 8 0,-3 3 0,-5 5 0,-7 5 0,-10 5 0,-7-2-8191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53 24575,'31'-8'0,"20"-4"0,9 1 0,0 2 0,-7 2 0,-7 3 0,-12 2-8191</inkml:trace>
  <inkml:trace contextRef="#ctx0" brushRef="#br0" timeOffset="1">0 264 24575,'27'-5'0,"17"-1"0,7 0 0,2 1 0,2 2 0,-4 1 0,-7 1 0,-5 5 0,-6 2 0,-9 0-8191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3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1 24575,'-5'0'0,"-6"8"0,0 13 0,-4 11 0,1 14 0,3 8 0,4 3 0,2 1 0,3 0 0,1-6 0,1-7 0,0-16 0,1-21 0,-1-22 0,1-7-8191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4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24575,'0'251'0,"3"-229"0,-3-22 0,0 0 0,0 0 0,0 0 0,0 1 0,0-1 0,0 0 0,0 0 0,0 0 0,0 0 0,0 1 0,1-1 0,-1 0 0,0 0 0,0 0 0,0 0 0,0 1 0,0-1 0,1 0 0,-1 0 0,0 0 0,0 0 0,0 0 0,1 0 0,-1 0 0,0 0 0,0 1 0,0-1 0,1 0 0,-1 0 0,0 0 0,0 0 0,0 0 0,1 0 0,-1 0 0,0 0 0,0 0 0,0 0 0,1 0 0,-1-1 0,0 1 0,0 0 0,3-2 0,-1 0 0,1-1 0,-1 1 0,0-1 0,0 1 0,0-1 0,0 0 0,2-5 0,21-46 0,-21 43 0,1 0 0,0-1 0,1 1 0,0 1 0,1-1 0,0 1 0,0 1 0,16-16 0,-23 24 0,1 0 0,0 1 0,-1-1 0,1 1 0,-1-1 0,1 1 0,0 0 0,-1-1 0,1 1 0,0 0 0,-1-1 0,1 1 0,0 0 0,-1 0 0,1 0 0,0-1 0,0 1 0,-1 0 0,1 0 0,0 0 0,0 0 0,-1 0 0,1 1 0,0-1 0,0 0 0,-1 0 0,1 0 0,1 1 0,-1 0 0,0 0 0,0 0 0,0 0 0,-1 0 0,1 0 0,0 1 0,0-1 0,-1 0 0,1 0 0,-1 1 0,1-1 0,-1 0 0,1 1 0,-1 1 0,4 51 0,-4-49 0,0-2 0,0 8 0,1 0 0,0 1 0,3 17 0,-3-27 0,-1-1 0,1 1 0,-1 0 0,1-1 0,0 1 0,0 0 0,-1-1 0,1 1 0,0-1 0,0 0 0,0 1 0,1-1 0,-1 0 0,2 2 0,-3-3 0,1 0 0,0 1 0,0-1 0,0 0 0,0 1 0,1-1 0,-1 0 0,0 0 0,0 0 0,0 0 0,0 0 0,0 0 0,0 0 0,0 0 0,0-1 0,0 1 0,0 0 0,0 0 0,0-1 0,0 1 0,0-1 0,0 1 0,0-1 0,-1 1 0,3-2 0,5-6 0,0 0 0,0 0 0,-1 0 0,0-1 0,-1 0 0,0 0 0,0-1 0,5-12 0,4-4 0,-4 6 0,-8 14 0,0 0 0,0 0 0,1 0 0,0 0 0,0 1 0,1 0 0,-1 0 0,9-8 0,-12 13 0,0 0 0,-1 0 0,1-1 0,0 1 0,0 0 0,0 0 0,-1 0 0,1 0 0,0 0 0,0 0 0,0 0 0,-1 0 0,1 0 0,0 0 0,0 1 0,-1-1 0,1 0 0,0 0 0,0 1 0,-1-1 0,1 1 0,0-1 0,-1 0 0,1 1 0,0-1 0,-1 1 0,1 0 0,-1-1 0,1 1 0,-1-1 0,1 1 0,-1 0 0,0-1 0,1 1 0,-1 0 0,0 0 0,1-1 0,-1 2 0,17 38 0,-13-30 0,1 3 0,1 1 0,1-2 0,0 1 0,0-1 0,2 0 0,-1-1 0,1 0 0,1 0 0,0-1 0,13 10 0,-17-15 0,1-1 0,-1 0 0,1 0 0,0-1 0,0 0 0,0 0 0,0 0 0,1-1 0,-1 0 0,1-1 0,-1 0 0,1 0 0,-1 0 0,1-1 0,0 0 0,0-1 0,-1 1 0,1-2 0,-1 1 0,13-4 0,-11 1 0,1 0 0,-1-1 0,0 0 0,0 0 0,0-1 0,-1 0 0,0-1 0,0 0 0,0 0 0,-1 0 0,0-1 0,-1 0 0,0-1 0,0 1 0,-1-1 0,0 0 0,0-1 0,-1 1 0,0-1 0,-1 0 0,0 0 0,2-10 0,-5 17 0,1 1 0,-1-1 0,1 1 0,-1-1 0,0 1 0,0 0 0,0-1 0,-1 1 0,1-1 0,0 1 0,-1-1 0,0 1 0,1 0 0,-1-1 0,0 1 0,0 0 0,0 0 0,-1 0 0,1 0 0,0 0 0,-1 0 0,1 0 0,-3-2 0,1 2 0,1 1 0,0 0 0,-1 0 0,1 0 0,-1 0 0,1 1 0,-1-1 0,0 0 0,1 1 0,-1 0 0,0 0 0,1 0 0,-1 0 0,1 0 0,-1 0 0,0 1 0,1-1 0,-1 1 0,1 0 0,-1 0 0,-2 1 0,-4 2 0,0 0 0,0 1 0,0 1 0,1-1 0,0 1 0,0 1 0,0-1 0,1 1 0,0 1 0,-10 13 0,13-16 0,0 0 0,0 1 0,1 0 0,0 0 0,0 0 0,0 0 0,1 1 0,-1-1 0,2 1 0,-1-1 0,1 1 0,0 0 0,0 0 0,1-1 0,0 1 0,1 12 0,0-16 0,-1 0 0,1-1 0,-1 1 0,1-1 0,0 1 0,0-1 0,0 0 0,0 1 0,1-1 0,-1 0 0,1 0 0,-1 1 0,1-1 0,0-1 0,-1 1 0,1 0 0,0 0 0,1-1 0,-1 1 0,0-1 0,0 1 0,1-1 0,-1 0 0,0 0 0,1 0 0,-1 0 0,1-1 0,-1 1 0,1-1 0,0 1 0,-1-1 0,1 0 0,0 0 0,-1 0 0,1 0 0,-1-1 0,1 1 0,3-2 0,1 1 0,0-1 0,0 0 0,0-1 0,-1 0 0,1 0 0,-1 0 0,0-1 0,0 0 0,0 0 0,0 0 0,-1-1 0,0 0 0,6-6 0,-5 3 0,-1-1 0,0 1 0,-1-1 0,1 0 0,-2 0 0,1 0 0,-1 0 0,-1-1 0,1 1 0,-2-1 0,1 0 0,-1 1 0,-1-1 0,0 0 0,0 0 0,-3-11 0,3 20 0,0 0 0,0 1 0,0-1 0,0 0 0,0 0 0,-1 0 0,1 1 0,0-1 0,0 0 0,-1 0 0,1 0 0,-1 1 0,1-1 0,-1 0 0,1 1 0,-1-1 0,1 0 0,-1 1 0,1-1 0,-1 1 0,0-1 0,0 1 0,1-1 0,-1 1 0,-1-1 0,2 1 0,-1 1 0,0-1 0,0 0 0,0 0 0,0 1 0,1-1 0,-1 0 0,0 1 0,0-1 0,1 1 0,-1-1 0,0 1 0,1-1 0,-1 1 0,1 0 0,-1-1 0,0 1 0,1 0 0,-1 0 0,-3 4 0,1 1 0,0-1 0,0 1 0,1 0 0,-3 8 0,3-9 0,1 1 0,0 0 0,0-1 0,0 1 0,1 0 0,0 0 0,0 0 0,1-1 0,-1 1 0,1 0 0,0 0 0,1-1 0,-1 1 0,4 6 0,-3-9 0,0 1 0,1-1 0,-1 0 0,1 0 0,0 0 0,0 0 0,0 0 0,0-1 0,0 1 0,0-1 0,1 0 0,-1 0 0,1 0 0,0 0 0,0-1 0,-1 0 0,1 0 0,0 0 0,0 0 0,0 0 0,5 0 0,-3-1 0,-1 0 0,0 0 0,0 0 0,0-1 0,1 0 0,-1 1 0,0-2 0,0 1 0,0-1 0,0 0 0,0 0 0,-1 0 0,1-1 0,-1 1 0,1-1 0,-1 0 0,0 0 0,0-1 0,0 1 0,-1-1 0,1 0 0,4-7 0,0-1 0,1-1 0,-2 0 0,0 0 0,-1-1 0,0 0 0,6-22 0,-18 53 0,-3 21 0,10-34 0,-1 1 0,0-1 0,1 0 0,0 1 0,0-1 0,0 0 0,1 0 0,-1 0 0,1 0 0,0 0 0,0 0 0,0 0 0,1-1 0,-1 1 0,1-1 0,0 0 0,5 5 0,-6-6 0,0-1 0,-1 1 0,1-1 0,0 0 0,0 1 0,0-1 0,0 0 0,1 0 0,-1-1 0,0 1 0,0 0 0,0-1 0,1 1 0,-1-1 0,0 0 0,1 0 0,-1 0 0,0 0 0,0 0 0,1 0 0,-1-1 0,0 1 0,1-1 0,-1 1 0,0-1 0,0 0 0,0 0 0,0 0 0,0 0 0,0 0 0,0-1 0,0 1 0,0 0 0,2-4 0,1 0 0,0 0 0,-1-1 0,1 0 0,-1 0 0,-1 0 0,1 0 0,-1-1 0,4-9 0,13-58 0,-12 37 0,-8 78 0,2-12 0,-6 453 0,4-466 0,-1-1 0,-1 1 0,0-1 0,-1 1 0,0-1 0,-11 27 0,12-36 0,-1-1 0,0 0 0,0 1 0,-1-1 0,0 0 0,1 0 0,-2-1 0,1 1 0,0-1 0,-1 0 0,0 0 0,0-1 0,0 1 0,0-1 0,-1 0 0,1-1 0,-1 1 0,0-1 0,0 0 0,-7 1 0,1-1 0,0 0 0,-1-1 0,1 0 0,-1-1 0,1 0 0,-1-1 0,1-1 0,0 0 0,0 0 0,-1-1 0,2-1 0,-15-6 0,20 8 0,0-1 0,0 0 0,0 0 0,1 0 0,0-1 0,-1 1 0,1-2 0,1 1 0,-1 0 0,1-1 0,-1 0 0,1 0 0,1 0 0,-1 0 0,1-1 0,0 1 0,0-1 0,0 0 0,1 0 0,0 0 0,0 0 0,1 0 0,-1-1 0,1 1 0,0-10 0,2 9-136,-1 0-1,2 1 1,-1-1-1,1 1 1,0 0-1,0-1 1,0 1-1,1 0 0,4-6 1,11-19-6690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5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1 144 24575,'-1'59'0,"3"69"0,-2-127 0,-1 0 0,1 1 0,0-1 0,0 1 0,1-1 0,-1 0 0,0 1 0,0-1 0,1 1 0,-1-1 0,1 0 0,-1 1 0,1-1 0,-1 0 0,1 0 0,0 1 0,0-1 0,-1 0 0,3 2 0,-2-3 0,0 0 0,-1 0 0,1-1 0,0 1 0,0 0 0,-1 0 0,1 0 0,0-1 0,0 1 0,-1 0 0,1-1 0,0 1 0,-1 0 0,1-1 0,0 1 0,-1-1 0,1 1 0,-1-1 0,1 0 0,-1 1 0,1-1 0,-1 0 0,1 1 0,0-2 0,7-10 0,-1 0 0,9-20 0,-15 29 0,13-26 0,-8 13 0,2 0 0,14-21 0,-11 27 0,-3 17 0,1 27 0,-7-22 0,1-3 0,0 0 0,0-1 0,1 1 0,0-1 0,0 0 0,1 0 0,0 0 0,0-1 0,1 0 0,0 0 0,9 8 0,-12-12 0,-1-1 0,1 0 0,0 0 0,0 0 0,0 0 0,0 0 0,0-1 0,1 1 0,-1-1 0,0 0 0,1 0 0,-1 0 0,1-1 0,-1 1 0,1-1 0,-1 1 0,1-1 0,0-1 0,-1 1 0,1 0 0,-1-1 0,1 0 0,-1 1 0,1-1 0,-1-1 0,0 1 0,0 0 0,1-1 0,-1 0 0,0 0 0,0 0 0,3-3 0,-1 1 0,0-1 0,-1 1 0,0-1 0,0-1 0,0 1 0,0-1 0,-1 1 0,0-1 0,0 0 0,0 0 0,-1 0 0,0-1 0,1-5 0,1-5 0,-1 1 0,-1-1 0,0-30 0,-4 45 0,-2 11 0,-4 12 0,2 4 0,0 1 0,-2 40 0,7-60 0,1-1 0,0 1 0,0 0 0,0 0 0,0 0 0,1 0 0,0-1 0,1 1 0,-1 0 0,1-1 0,0 1 0,0-1 0,1 1 0,0-1 0,-1 0 0,2 0 0,6 8 0,-9-11 0,1 0 0,0-1 0,-1 1 0,1-1 0,0 1 0,0-1 0,0 1 0,0-1 0,0 0 0,0 0 0,0 0 0,0-1 0,0 1 0,1 0 0,-1-1 0,0 1 0,1-1 0,-1 0 0,0 0 0,0 0 0,1 0 0,-1 0 0,0 0 0,1-1 0,-1 1 0,0-1 0,0 1 0,1-1 0,-1 0 0,0 0 0,0 0 0,0 0 0,0-1 0,0 1 0,0 0 0,-1-1 0,1 1 0,0-1 0,-1 0 0,1 1 0,2-5 0,1-1 0,-1-1 0,1 0 0,-1 0 0,-1 0 0,0 0 0,0 0 0,0-1 0,-1 0 0,2-16 0,-4 16 0,0 0 0,0 1 0,-1-1 0,0 0 0,0 1 0,-1-1 0,0 1 0,-1-1 0,0 1 0,0 0 0,-1 0 0,-8-13 0,9 16 0,0 0 0,0 0 0,-1 1 0,0 0 0,0-1 0,0 1 0,0 1 0,-1-1 0,0 1 0,1-1 0,-1 1 0,0 1 0,-1-1 0,1 1 0,0 0 0,-1 0 0,1 0 0,-1 1 0,0 0 0,-5-1 0,48 14 0,-8-7 0,0-2 0,0 0 0,0-2 0,0-1 0,38-5 0,-62 4 0,-1 0 0,0-1 0,1 1 0,-1-1 0,0 0 0,0 0 0,0-1 0,-1 1 0,1-1 0,0 0 0,-1 0 0,0 0 0,0 0 0,0 0 0,0-1 0,0 0 0,-1 1 0,1-1 0,-1 0 0,0 0 0,0 0 0,0 0 0,-1-1 0,0 1 0,0 0 0,0-1 0,0 1 0,-1-1 0,1 1 0,-1-1 0,0 1 0,0-1 0,-2-7 0,2 11 0,0 0 0,0 1 0,0-1 0,0 0 0,0 0 0,-1 0 0,1 0 0,0 0 0,0 0 0,-1 0 0,1 0 0,0 0 0,-1 1 0,1-1 0,-1 0 0,1 0 0,-1 0 0,-1-1 0,2 2 0,-1 0 0,1 0 0,-1 0 0,1 0 0,-1 1 0,1-1 0,-1 0 0,1 0 0,-1 0 0,1 0 0,0 0 0,-1 1 0,1-1 0,-1 0 0,1 0 0,0 1 0,-1-1 0,1 0 0,0 1 0,-1-1 0,1 0 0,0 1 0,-1-1 0,1 0 0,-1 2 0,-2 2 0,0 1 0,0 1 0,1-1 0,-1 0 0,-1 7 0,-4 18 16,2 1 0,0 0 0,-1 52-1,7 99-426,2-112-606,-2-34-5809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24575,'36'-5'0,"16"-1"0,8 1 0,-2 0 0,-10 2-8191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9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24575,'-5'0'0,"4"0"0,10 0 0,13 0 0,11 0 0,14 0 0,8 0 0,3 0 0,1 0 0,-6 0 0,-6 0 0,-17 0 0,-17 0 0,-20 0 0,-14 0 0,-2 0-8191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3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24575,'9'0'0,"12"0"0,11 0 0,13 0 0,9 0 0,8 0 0,6 0 0,2 0 0,-8 0 0,-18 0 0,-17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7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47 115 24575,'2'39'0,"9"53"0,-6-60 0,-1 1 0,-1 41 0,-6-69 0,-2-13 0,-5-15 0,-3-25 0,2-1 0,-6-59 0,8 50 0,8 53 0,0 0 0,0 0 0,1-1 0,0 1 0,0-1 0,0 1 0,0 0 0,1-1 0,2-8 0,-2 12 0,1 0 0,-1 0 0,0 0 0,1 0 0,-1 0 0,1 0 0,-1 1 0,1-1 0,0 1 0,0-1 0,0 1 0,0 0 0,0-1 0,0 1 0,0 0 0,0 0 0,0 0 0,0 1 0,1-1 0,-1 1 0,0-1 0,1 1 0,-1 0 0,4 0 0,16-2 30,0 1 0,0 1 0,29 4 0,-41-3-179,-1 0 1,1 2-1,0-1 1,0 1-1,-1 0 1,0 1-1,0 0 1,0 1-1,13 8 1,-4 2-6678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24575,'-8'26'0,"0"10"0,12-7 0,9-8 0,11-7 0,6-7 0,3-4 0,-1-2 0,0-2 0,-7-1-8191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1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24575,'4'-9'0,"2"-7"0,0 3 0,-2 9 0,-1 14 0,-1 9 0,-1 11 0,0 4 0,-1 1 0,0 0 0,-1-12 0,1-18 0,0-14 0,0-6-8191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24575,'14'-5'0,"12"-1"0,12 1 0,3 0 0,4 2 0,-1 1 0,-4 1 0,-5 0 0,-7 1-8191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8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24575,'0'5'0,"0"5"0,0 7 0,0 8 0,0 9 0,4 8 0,2 5 0,0 4 0,-2 2 0,-1 1 0,-1-4 0,-1-6 0,0-7 0,-1-13 0,0-20 0,-1-20 0,1-6-8191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1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27 24575,'-5'0'0,"4"0"0,10 0 0,13 0 0,11-4 0,9-2 0,2 0 0,-2 2 0,-13 1 0,-15 1 0,-15 1 0,-12 0 0,-3 1-8191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6 24575,'0'-4'0,"0"2"0,0 11 0,0 18 0,0 12 0,0 13 0,0 8 0,0 1 0,-4-1 0,-2-5 0,0-8 0,2-8 0,1-14 0,1-21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1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0 228 24575,'13'-23'0,"-13"23"0,0 0 0,0 0 0,1-1 0,-1 1 0,0 0 0,0 0 0,0 0 0,1 0 0,-1 0 0,0 0 0,0 0 0,1 0 0,-1 0 0,0 0 0,0 0 0,1 0 0,-1 0 0,0 1 0,0-1 0,0 0 0,1 0 0,-1 0 0,0 0 0,0 0 0,0 0 0,1 0 0,-1 1 0,0-1 0,0 0 0,0 0 0,0 0 0,1 1 0,-1-1 0,0 0 0,0 0 0,0 0 0,0 1 0,0-1 0,0 0 0,0 0 0,0 0 0,1 1 0,-1-1 0,0 0 0,0 0 0,0 1 0,6 47 0,-7 9 0,0-41 0,1 1 0,0-1 0,1 0 0,1 0 0,4 20 0,-6-35 0,0 0 0,0 0 0,1 0 0,-1 1 0,0-1 0,1 0 0,-1 0 0,1 0 0,-1 0 0,1 0 0,-1 0 0,1 0 0,0 0 0,-1-1 0,1 1 0,0 0 0,0 0 0,0 0 0,0-1 0,0 1 0,0 0 0,0-1 0,0 1 0,0-1 0,0 1 0,0-1 0,2 1 0,-1-2 0,0 1 0,0 0 0,0-1 0,-1 0 0,1 1 0,0-1 0,0 0 0,-1 0 0,1 0 0,-1 0 0,1 0 0,-1 0 0,1-1 0,-1 1 0,2-2 0,7-8 0,0-1 0,-1-1 0,8-14 0,-15 24 0,11-21 0,-10 17 0,1 1 0,0-1 0,0 0 0,0 1 0,1 0 0,0 0 0,0 1 0,10-10 0,-14 15 0,0-1 0,1 1 0,-1-1 0,0 1 0,0-1 0,0 1 0,1 0 0,-1-1 0,0 1 0,1 0 0,-1 0 0,0 0 0,0 0 0,1 0 0,-1 0 0,0 0 0,1 1 0,-1-1 0,0 0 0,0 1 0,1-1 0,-1 1 0,0-1 0,0 1 0,0 0 0,0-1 0,0 1 0,0 0 0,0 0 0,0 0 0,0 0 0,0 0 0,0 0 0,1 2 0,4 5 0,0 1 0,-1 0 0,7 14 0,-5-9 0,-5-12 0,-1 1 0,1 0 0,0-1 0,0 1 0,0-1 0,0 1 0,0-1 0,0 0 0,1 0 0,2 2 0,-4-4 0,-1 1 0,0-1 0,1 0 0,-1 0 0,0 0 0,1 0 0,-1 0 0,1 0 0,-1 0 0,0 0 0,1 0 0,-1 0 0,1 0 0,-1 0 0,0 0 0,1 0 0,-1 0 0,1 0 0,-1 0 0,0 0 0,1 0 0,-1-1 0,0 1 0,1 0 0,-1 0 0,0 0 0,1-1 0,-1 1 0,1-1 0,6-20 0,-6 10 0,-1-1 0,-1 1 0,0 0 0,0 0 0,-4-15 0,2 15 0,1 0 0,1 0 0,0-1 0,0 1 0,2-12 0,0 18 0,0 1 0,0-1 0,1 1 0,-1-1 0,1 1 0,0 0 0,1 0 0,-1 0 0,1 0 0,-1 0 0,1 0 0,0 1 0,1-1 0,6-5 0,8-5 0,0 1 0,20-11 0,11-8 0,-38 23 0,0-1 0,16-19 0,-24 25 0,-20 74 0,7-29 0,3 1 0,1 0 0,2 0 0,3 73 0,7-80 0,2-26 0,-7-9 0,-1 0 0,1 0 0,-1 0 0,1-1 0,0 1 0,-1 0 0,1 0 0,-1-1 0,1 1 0,0-1 0,-1 1 0,1-1 0,-1 1 0,1 0 0,-1-1 0,0 0 0,1 1 0,-1-1 0,0 1 0,1-1 0,-1 1 0,0-1 0,1-1 0,26-62 0,-22 48 0,2 0 0,14-27 0,-21 42 0,1 0 0,0 0 0,0 0 0,-1 0 0,1-1 0,0 1 0,0 0 0,0 0 0,0 1 0,0-1 0,0 0 0,1 0 0,-1 0 0,0 1 0,0-1 0,0 1 0,3-2 0,-3 2 0,0 0 0,0 0 0,0 1 0,0-1 0,0 0 0,0 0 0,0 0 0,0 1 0,-1-1 0,1 0 0,0 1 0,0-1 0,0 1 0,0-1 0,0 1 0,-1-1 0,1 1 0,0 0 0,0 0 0,5 6 0,-1 0 0,0 0 0,0 1 0,6 14 0,3 3 0,-9-18 0,0-1 0,1 0 0,-1 0 0,1 0 0,0-1 0,1 0 0,-1 0 0,1-1 0,0 1 0,0-2 0,1 1 0,8 2 0,-12-4 0,1-1 0,-1 0 0,1 0 0,0 0 0,0 0 0,-1-1 0,1 0 0,0 0 0,0 0 0,-1-1 0,1 0 0,0 0 0,0 0 0,-1 0 0,1-1 0,-1 1 0,1-1 0,-1 0 0,0-1 0,0 1 0,7-6 0,-3 1 0,0 0 0,-1-1 0,0 0 0,0-1 0,6-9 0,-10 13 0,0 1 0,-1-1 0,0 1 0,0-1 0,0 0 0,0 1 0,-1-1 0,1 0 0,-1 0 0,0 0 0,-1 0 0,1-9 0,-1 13 0,0 0 0,0 0 0,0-1 0,0 1 0,-1 0 0,1 0 0,0-1 0,-1 1 0,1 0 0,0 0 0,-1-1 0,1 1 0,-1 0 0,0 0 0,1 0 0,-1 0 0,0 0 0,0 0 0,0 0 0,0 0 0,0 0 0,0 1 0,0-1 0,0 0 0,0 0 0,0 1 0,0-1 0,0 1 0,0-1 0,-1 1 0,1-1 0,0 1 0,0 0 0,-1 0 0,1-1 0,0 1 0,0 0 0,-1 0 0,1 0 0,0 1 0,0-1 0,-1 0 0,1 0 0,0 1 0,0-1 0,-1 0 0,1 1 0,0 0 0,-1 0 0,-3 1 0,0 1 0,0-1 0,0 1 0,0 0 0,1 0 0,-1 1 0,1-1 0,0 1 0,0 0 0,-4 5 0,5-3 0,0-1 0,0 1 0,0-1 0,0 1 0,1 0 0,0 0 0,0 0 0,1 0 0,-1 0 0,1 1 0,0 9 0,1-13 0,1 0 0,-1 0 0,0 0 0,1 1 0,0-1 0,-1 0 0,1-1 0,0 1 0,1 0 0,-1 0 0,0 0 0,1-1 0,0 1 0,-1 0 0,1-1 0,0 0 0,1 1 0,-1-1 0,0 0 0,0 0 0,1 0 0,-1-1 0,1 1 0,0 0 0,2 0 0,3 2 0,1 0 0,-1-1 0,0 0 0,1-1 0,0 0 0,0 0 0,-1-1 0,1 0 0,0-1 0,0 0 0,0 0 0,0 0 0,0-2 0,0 1 0,-1-1 0,1 0 0,0-1 0,-1 0 0,0 0 0,0 0 0,0-2 0,0 1 0,0-1 0,-1 0 0,0 0 0,0-1 0,0 0 0,-1 0 0,0 0 0,0-1 0,0 0 0,-1 0 0,0-1 0,-1 1 0,6-13 0,3-15 0,-10 25 0,1-1 0,0 1 0,10-17 0,-10 27 0,-2 8 0,-1 11 0,-2 34 0,-1 26 0,2-73 0,1 1 0,-1 0 0,2-1 0,-1 1 0,1-1 0,0 0 0,0 1 0,5 9 0,-6-15 0,-1 1 0,1-1 0,0 0 0,0 0 0,-1 0 0,1 0 0,0 0 0,0 0 0,0 0 0,0 0 0,0 0 0,0 0 0,1-1 0,-1 1 0,0 0 0,0-1 0,0 1 0,1-1 0,-1 1 0,0-1 0,1 0 0,-1 1 0,0-1 0,1 0 0,-1 0 0,0 0 0,1 0 0,-1 0 0,0 0 0,1 0 0,-1-1 0,0 1 0,1 0 0,-1-1 0,0 1 0,0-1 0,1 0 0,-1 1 0,0-1 0,0 0 0,0 0 0,0 1 0,0-1 0,0 0 0,0 0 0,1-2 0,6-5 0,-1 0 0,0 0 0,-1-1 0,8-13 0,31-59 0,13-24 0,-57 104 0,0 0 0,-1 0 0,1-1 0,0 1 0,0 0 0,0 0 0,0 0 0,0 0 0,0 0 0,0 0 0,0 0 0,0 0 0,1 0 0,-1 1 0,0-1 0,0 0 0,1 1 0,-1-1 0,1 1 0,-1-1 0,3 1 0,-3 0 0,0 0 0,0 1 0,0-1 0,1 1 0,-1-1 0,0 1 0,0 0 0,0-1 0,0 1 0,0 0 0,0 0 0,-1 0 0,1-1 0,0 1 0,0 0 0,-1 0 0,1 0 0,0 0 0,0 3 0,3 5 0,0 1 0,-1-1 0,0 1 0,3 16 0,0 57 0,-2-19 0,-3-63 0,-1 0 0,0 0 0,0 0 0,1 0 0,-1 0 0,1-1 0,-1 1 0,1 0 0,-1 0 0,1 0 0,0 0 0,-1-1 0,1 1 0,0 0 0,0-1 0,-1 1 0,1 0 0,0-1 0,0 1 0,0-1 0,0 1 0,0-1 0,0 0 0,0 1 0,0-1 0,0 0 0,0 0 0,0 0 0,0 1 0,0-1 0,1 0 0,38-3 0,-27 2 0,193-5-1365,-144 5-5461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4.6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41 24575,'-32'133'0,"27"-105"0,-11 73 0,14-88 0,1-1 0,1 0 0,0 1 0,1-1 0,4 23 0,-5-34 0,0 1 0,1-1 0,-1 0 0,0 0 0,0 1 0,1-1 0,-1 0 0,0 0 0,1 0 0,-1 0 0,1 1 0,0-1 0,-1 0 0,1 0 0,0 0 0,0 0 0,0 0 0,-1-1 0,1 1 0,0 0 0,0 0 0,0 0 0,1-1 0,-1 1 0,0-1 0,0 1 0,0-1 0,0 1 0,0-1 0,1 1 0,-1-1 0,0 0 0,0 0 0,1 0 0,-1 0 0,0 0 0,0 0 0,1 0 0,-1 0 0,0 0 0,0-1 0,1 1 0,-1 0 0,0-1 0,0 1 0,0-1 0,0 1 0,1-1 0,-1 0 0,1 0 0,4-4 0,0 1 0,0-1 0,-1 1 0,1-2 0,-1 1 0,-1 0 0,7-9 0,1-8 0,-1 0 0,0-1 0,-2 0 0,12-42 0,-12 33 0,20-45 0,-29 77 0,0-1 0,0 1 0,1-1 0,-1 1 0,0-1 0,0 0 0,0 1 0,0-1 0,1 1 0,-1-1 0,0 1 0,0-1 0,1 1 0,-1-1 0,0 1 0,1 0 0,-1-1 0,1 1 0,-1-1 0,0 1 0,1 0 0,-1-1 0,1 1 0,-1 0 0,1 0 0,-1-1 0,1 1 0,-1 0 0,1 0 0,0 0 0,-1 0 0,1 0 0,-1-1 0,1 1 0,-1 0 0,1 0 0,-1 0 0,1 1 0,0-1 0,-1 0 0,1 0 0,-1 0 0,1 0 0,-1 0 0,1 1 0,-1-1 0,1 0 0,-1 0 0,1 1 0,-1-1 0,1 0 0,-1 1 0,1 0 0,18 30 0,-14-21 0,1 0 0,2 6 0,2-1 0,15 21 0,-23-33 0,0-1 0,0 1 0,0-1 0,0 0 0,0 1 0,1-1 0,-1 0 0,1 0 0,0-1 0,0 1 0,-1-1 0,1 1 0,0-1 0,0 0 0,0 0 0,1 0 0,-1 0 0,0-1 0,0 1 0,6-1 0,-7 0 0,0-1 0,0 0 0,-1 1 0,1-1 0,0 0 0,0 0 0,-1 0 0,1-1 0,0 1 0,-1 0 0,1-1 0,-1 1 0,0-1 0,1 1 0,-1-1 0,0 1 0,0-1 0,0 0 0,0 0 0,0 0 0,-1 1 0,1-1 0,0 0 0,-1 0 0,1 0 0,-1 0 0,0-3 0,2-9 0,0 0 0,-2-25 0,0 28 0,-1-20 0,0 24 0,0-1 0,0 0 0,1 1 0,0-1 0,1 0 0,0 0 0,0 1 0,1-1 0,0 1 0,3-8 0,3 7-1365,2 5-5461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5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110 102 24575,'0'0'0,"-1"-1"0,1 0 0,-1 1 0,1-1 0,-1 0 0,1 1 0,-1-1 0,0 1 0,1-1 0,-1 1 0,0 0 0,0-1 0,1 1 0,-1-1 0,0 1 0,0 0 0,0 0 0,1 0 0,-1-1 0,0 1 0,0 0 0,0 0 0,0 0 0,1 0 0,-1 0 0,0 0 0,0 1 0,0-1 0,1 0 0,-1 0 0,0 1 0,0-1 0,0 1 0,-1 0 0,0 1 0,1 0 0,-1-1 0,1 1 0,0 0 0,-1 0 0,1 0 0,0 0 0,0 0 0,1 1 0,-2 3 0,-1 5 0,0 1 0,1-1 0,-1 22 0,3-30 0,0 0 0,0 0 0,1 1 0,-1-1 0,1 0 0,0 0 0,0 0 0,0 0 0,0 0 0,1 0 0,-1 0 0,1-1 0,0 1 0,-1 0 0,1-1 0,1 1 0,-1-1 0,0 0 0,0 0 0,1 0 0,-1 0 0,5 3 0,-5-5 0,0 1 0,0 0 0,0-1 0,0 1 0,-1-1 0,1 1 0,0-1 0,0 0 0,0 0 0,0 0 0,0 0 0,0 0 0,0 0 0,0-1 0,0 1 0,0-1 0,0 1 0,0-1 0,0 0 0,-1 0 0,1 0 0,0 0 0,0 0 0,-1 0 0,1 0 0,-1 0 0,1-1 0,-1 1 0,1-1 0,-1 1 0,0-1 0,0 1 0,0-1 0,0 0 0,0 0 0,1-3 0,5-9 0,-2-1 0,0 0 0,-1 0 0,0-1 0,-1 1 0,-1-1 0,0 1 0,-1-1 0,-2-19 0,1 33 0,0-1 0,0 1 0,0-1 0,-1 1 0,1-1 0,-1 1 0,1-1 0,-1 1 0,0-1 0,0 1 0,0 0 0,0 0 0,-1-1 0,1 1 0,-1 0 0,1 0 0,-1 0 0,0 0 0,0 1 0,1-1 0,-4-2 0,3 3 0,-1 1 0,1-1 0,0 0 0,0 1 0,-1-1 0,1 1 0,0 0 0,-1 0 0,1 0 0,0 0 0,-1 0 0,1 0 0,0 0 0,0 1 0,-1-1 0,1 1 0,0 0 0,0 0 0,0 0 0,-1 0 0,1 0 0,0 0 0,-2 2 0,-4 3 0,1 1 0,0-1 0,0 1 0,0 1 0,1-1 0,0 1 0,0 0 0,1 1 0,0-1 0,0 1 0,1 0 0,0 0 0,-3 16 0,0-2 0,2 0 0,0 0 0,2 1 0,-1 37 0,4-56 0,0 0 0,0 0 0,0 1 0,1-1 0,0 0 0,-1 0 0,2 0 0,-1 0 0,1 0 0,0-1 0,0 1 0,0 0 0,0-1 0,1 1 0,0-1 0,0 0 0,0 0 0,0 0 0,1 0 0,0-1 0,0 1 0,-1-1 0,2 0 0,-1 0 0,0 0 0,1-1 0,-1 0 0,1 0 0,0 0 0,0 0 0,0-1 0,0 1 0,0-1 0,0-1 0,0 1 0,0-1 0,0 1 0,0-2 0,0 1 0,0 0 0,1-1 0,-1 0 0,9-3 0,-9 2-124,1-1 0,-1 0 0,0 0 0,0 0 0,0 0 0,-1-1-1,1 0 1,-1 0 0,1 0 0,3-6 0,5-4-6702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2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121 430 24575,'3'-9'0,"-1"0"0,1 0 0,-2 0 0,1 0 0,-1-1 0,-1 1 0,0-12 0,0 19 0,0 1 0,0-1 0,-1 1 0,1-1 0,0 0 0,-1 1 0,0-1 0,1 1 0,-1-1 0,0 1 0,0-1 0,0 1 0,1 0 0,-2-1 0,1 1 0,0 0 0,0 0 0,0 0 0,-2-1 0,1 1 0,0 0 0,0 0 0,0 1 0,-1-1 0,1 1 0,0 0 0,0 0 0,-1 0 0,1 0 0,0 0 0,0 0 0,-1 0 0,1 1 0,0-1 0,0 1 0,0 0 0,0-1 0,-3 3 0,0-1 0,0 0 0,1 0 0,-1 0 0,1 1 0,0 0 0,0 0 0,0 0 0,0 0 0,1 1 0,-1-1 0,1 1 0,0 0 0,0 0 0,0 0 0,0 1 0,1-1 0,0 1 0,-3 6 0,4-8 0,1 0 0,-1 0 0,1 1 0,-1-1 0,1 1 0,0-1 0,0 0 0,1 1 0,-1-1 0,1 0 0,-1 0 0,1 1 0,0-1 0,0 0 0,1 0 0,-1 0 0,0 0 0,1 0 0,0 0 0,0 0 0,0-1 0,0 1 0,0-1 0,1 1 0,-1-1 0,1 0 0,-1 0 0,4 2 0,1 1 0,0-1 0,0 0 0,0 0 0,0-1 0,1 0 0,-1-1 0,1 1 0,0-1 0,0-1 0,0 1 0,0-1 0,8-1 0,-12 0 0,0 0 0,0 0 0,1 0 0,-1-1 0,0 0 0,0 0 0,0 0 0,0-1 0,0 1 0,0-1 0,-1 0 0,1 0 0,0 0 0,-1 0 0,0-1 0,1 0 0,-1 1 0,0-1 0,0 0 0,-1 0 0,1-1 0,-1 1 0,1-1 0,2-5 0,0-3 0,-1-1 0,0 1 0,-1 0 0,0-1 0,-1 0 0,1-18 0,-2-82 0,-2 72 0,1-4 0,1 21 0,-1-1 0,-2 1 0,-6-39 0,8 62 0,0 1 0,0-1 0,0 0 0,0 1 0,0-1 0,0 0 0,0 1 0,0-1 0,-1 0 0,1 1 0,0-1 0,-1 1 0,1-1 0,0 1 0,-1-1 0,1 0 0,0 1 0,-1-1 0,1 1 0,-1 0 0,1-1 0,-1 1 0,0-1 0,-5 13 0,-1 33 0,7-43 0,-10 73 0,3-32 0,2-1 0,2 1 0,1 0 0,7 63 0,-4-98 0,1-1 0,0 0 0,0 0 0,1 0 0,0 0 0,0 0 0,0 0 0,1-1 0,0 0 0,1 1 0,-1-2 0,1 1 0,0 0 0,1-1 0,-1 0 0,7 5 0,-8-8 0,0 1 0,0-1 0,0 0 0,0 0 0,1 0 0,-1 0 0,1-1 0,-1 0 0,1 0 0,-1 0 0,1 0 0,-1-1 0,1 0 0,0 0 0,-1 0 0,1 0 0,0-1 0,-1 0 0,1 0 0,-1 0 0,1 0 0,-1-1 0,0 0 0,0 0 0,1 0 0,6-5 0,-4 2 0,-1-1 0,1 0 0,-1 0 0,0-1 0,-1 1 0,1-1 0,-1-1 0,-1 1 0,1-1 0,-1 1 0,-1-1 0,1 0 0,-1-1 0,-1 1 0,1 0 0,-2-1 0,1 1 0,0-18 0,-2 25 0,0 0 0,1 0 0,-1-1 0,0 1 0,0 0 0,-1 0 0,1 0 0,0 0 0,0 0 0,0 0 0,-1 0 0,1 0 0,0 0 0,-1 0 0,1 0 0,-1 0 0,1 0 0,-1 0 0,0 1 0,1-1 0,-1 0 0,0 0 0,0 0 0,1 1 0,-1-1 0,0 0 0,0 1 0,0-1 0,0 1 0,0-1 0,0 1 0,0 0 0,0-1 0,0 1 0,0 0 0,0 0 0,0-1 0,0 1 0,0 0 0,0 0 0,0 0 0,0 0 0,-1 0 0,1 1 0,-1-1 0,-1 1 0,0 1 0,0-1 0,0 1 0,0-1 0,0 1 0,0 0 0,1 0 0,-1 0 0,1 0 0,-1 1 0,1-1 0,0 1 0,-4 5 0,3-1 0,0 0 0,0 1 0,0-1 0,1 1 0,0 0 0,0 0 0,1 0 0,0 0 0,0 0 0,1 0 0,1 13 0,-1-18 0,1 0 0,-1 1 0,0-1 0,1 0 0,0 0 0,-1 0 0,1 0 0,1 0 0,-1 0 0,0 0 0,1 0 0,-1 0 0,1-1 0,0 1 0,0 0 0,0-1 0,0 0 0,0 1 0,1-1 0,-1 0 0,1 0 0,-1 0 0,1-1 0,0 1 0,0-1 0,0 1 0,0-1 0,0 0 0,0 0 0,0 0 0,6 0 0,-6-1 0,1 0 0,0 0 0,0 0 0,0-1 0,-1 0 0,1 0 0,0 0 0,0 0 0,-1-1 0,1 1 0,-1-1 0,0 0 0,1 0 0,-1 0 0,0 0 0,0-1 0,0 1 0,0-1 0,-1 0 0,1 0 0,-1 0 0,0 0 0,0 0 0,0 0 0,0-1 0,2-3 0,0-3 0,0 0 0,0 0 0,-1-1 0,0 1 0,-1-1 0,0 1 0,0-1 0,-1-12 0,-1 19 5,0 1 0,0-1 0,0 1-1,-1-1 1,1 1 0,-1 0 0,0-1 0,0 1-1,0 0 1,-1 0 0,1 0 0,-1-1 0,0 2-1,1-1 1,-1 0 0,-1 0 0,1 0-1,0 1 1,-1-1 0,1 1 0,-1 0 0,0 0-1,0 0 1,-4-2 0,2 1-104,0 1 0,-1 0 0,1 1 0,-1-1 0,1 1 0,-1 0 0,1 1 0,-1-1 0,0 1 0,0 0 0,1 0 0,-1 1 0,1 0 0,-7 1 0,-21 8-6727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0 306 24575,'23'57'0,"-13"-28"0,8 49 0,-17-74 0,3-1 0,3-11 0,10-20 0,-10 17 0,66-98 0,-73 108 0,1 0 0,0 0 0,-1 0 0,1 0 0,0 0 0,0 0 0,0 0 0,0 0 0,0 0 0,0 1 0,0-1 0,0 0 0,0 1 0,0-1 0,0 0 0,0 1 0,0 0 0,1-1 0,-1 1 0,0 0 0,2-1 0,-2 1 0,0 1 0,0-1 0,0 1 0,0-1 0,0 1 0,0-1 0,0 1 0,-1-1 0,1 1 0,0 0 0,0-1 0,-1 1 0,1 0 0,-1 0 0,1 0 0,0 0 0,-1-1 0,1 1 0,-1 0 0,1 1 0,2 6 0,-1 0 0,0 0 0,0 0 0,-1 0 0,1 9 0,-1 6 0,-2-19 0,0 1 0,1-1 0,0 1 0,0 0 0,1-1 0,-1 1 0,1 0 0,0-1 0,0 1 0,1-1 0,-1 0 0,1 1 0,2 4 0,-3-9 0,-1 0 0,1 0 0,-1 1 0,0-1 0,1 0 0,-1 0 0,1 0 0,-1 0 0,1 0 0,-1 0 0,1 0 0,-1 1 0,1-1 0,-1 0 0,1-1 0,-1 1 0,1 0 0,-1 0 0,1 0 0,-1 0 0,0 0 0,1 0 0,-1-1 0,1 1 0,-1 0 0,1 0 0,-1-1 0,0 1 0,1 0 0,-1 0 0,0-1 0,1 1 0,-1 0 0,0-1 0,1 0 0,13-17 0,-11 15 0,71-121 0,-74 123 0,0 1 0,1-1 0,-1 0 0,0 1 0,1-1 0,-1 1 0,0-1 0,1 0 0,-1 1 0,1-1 0,-1 1 0,1-1 0,-1 1 0,1 0 0,-1-1 0,1 1 0,-1-1 0,1 1 0,0 0 0,-1 0 0,1-1 0,-1 1 0,1 0 0,0 0 0,-1 0 0,1 0 0,0 0 0,-1 0 0,1-1 0,0 2 0,0-1 0,-1 0 0,1 0 0,0 0 0,-1 0 0,1 0 0,-1 1 0,1-1 0,0 0 0,-1 0 0,1 1 0,0-1 0,-1 0 0,1 1 0,-1-1 0,1 1 0,-1-1 0,1 1 0,0 0 0,2 5 0,1 0 0,-1 0 0,0 0 0,4 11 0,6 12 0,-11-27 0,1 1 0,-1-1 0,0 0 0,1 0 0,0 0 0,-1 0 0,1 0 0,0-1 0,0 1 0,0-1 0,0 0 0,0 0 0,0 0 0,0 0 0,0-1 0,1 1 0,5-1 0,-3 0 0,0 0 0,0-1 0,-1 1 0,1-1 0,0-1 0,0 1 0,-1-1 0,1 0 0,9-5 0,-10 4 0,0 0 0,0 0 0,0 0 0,-1-1 0,1 0 0,-1 0 0,0 0 0,0-1 0,6-8 0,-8 11 0,-1-1 0,1 0 0,-1 0 0,1 0 0,-1 0 0,0 0 0,-1 0 0,1 0 0,0 0 0,-1 0 0,1 0 0,-1 0 0,0 0 0,0-1 0,-1 1 0,1 0 0,-1 0 0,0-4 0,1 6 0,0 0 0,-1 0 0,1 0 0,0 0 0,-1 0 0,1 0 0,0 0 0,-1 0 0,1 0 0,-1 1 0,0-1 0,1 0 0,-1 0 0,0 0 0,1 1 0,-1-1 0,0 0 0,0 0 0,0 1 0,1-1 0,-1 1 0,0-1 0,0 1 0,0-1 0,0 1 0,0 0 0,0-1 0,0 1 0,0 0 0,0 0 0,0 0 0,0 0 0,0 0 0,-1 0 0,1 0 0,0 0 0,0 0 0,0 0 0,0 1 0,0-1 0,-2 1 0,1 0 0,-1 1 0,1-1 0,-1 1 0,1-1 0,0 1 0,0 0 0,0 0 0,0 0 0,0 0 0,0 0 0,0 1 0,0-1 0,1 0 0,-3 6 0,3-5 0,0 1 0,0 0 0,0 0 0,0 0 0,1 1 0,0-1 0,0 0 0,0 0 0,0 0 0,1 0 0,-1 0 0,1 0 0,0 0 0,0 0 0,0 0 0,1 0 0,0 0 0,-1-1 0,1 1 0,1 0 0,-1-1 0,0 0 0,1 1 0,0-1 0,-1 0 0,1-1 0,1 1 0,-1 0 0,6 3 0,-5-3 0,-1-1 0,1 0 0,-1 0 0,1 0 0,-1-1 0,1 1 0,0-1 0,0 0 0,0 0 0,0 0 0,0 0 0,0-1 0,0 1 0,0-1 0,0 0 0,0-1 0,0 1 0,0-1 0,0 1 0,0-1 0,0-1 0,0 1 0,0 0 0,-1-1 0,1 0 0,0 0 0,-1 0 0,0 0 0,1 0 0,3-5 0,-2 2 0,-1 0 0,-1-1 0,1 0 0,-1 0 0,0 0 0,0 0 0,-1 0 0,1-1 0,-1 1 0,1-8 0,3-42 0,-5 61 0,1 1 0,-1 0 0,1-1 0,0 0 0,0 1 0,1-1 0,0 0 0,0 0 0,0 0 0,0-1 0,1 1 0,-1-1 0,1 0 0,1 0 0,-1 0 0,0 0 0,1-1 0,7 5 0,-9-6 0,0 0 0,0 0 0,1-1 0,-1 1 0,0-1 0,1 0 0,-1 0 0,1 0 0,-1 0 0,1-1 0,-1 1 0,1-1 0,-1 0 0,1 0 0,0 0 0,-1 0 0,1-1 0,-1 0 0,1 1 0,-1-1 0,1 0 0,-1-1 0,0 1 0,1-1 0,-1 1 0,0-1 0,0 0 0,0 0 0,0-1 0,4-4 0,0-1 0,-1-1 0,0 0 0,-1 0 0,0 0 0,0-1 0,-1 0 0,-1 0 0,1 0 0,-2 0 0,1 0 0,0-13 0,2-19 0,-1-59 0,-4 90 0,0 2 0,1 2 0,-1-1 0,0 1 0,0 0 0,-1-1 0,0 1 0,-4-12 0,5 18 0,0 1 0,0-1 0,0 1 0,0 0 0,0-1 0,-1 1 0,1 0 0,0-1 0,0 1 0,0 0 0,-1-1 0,1 1 0,0 0 0,0-1 0,-1 1 0,1 0 0,0 0 0,-1-1 0,1 1 0,0 0 0,-1 0 0,1 0 0,0-1 0,-1 1 0,1 0 0,-1 0 0,1 0 0,0 0 0,-1 0 0,1 0 0,-1 0 0,1 0 0,-1 0 0,-11 10 0,-4 21 0,9-11 0,0 1 0,2 0 0,0 0 0,1 0 0,1 1 0,1-1 0,1 23 0,1-34 0,0 0 0,1 1 0,0-1 0,1 0 0,0 0 0,1 0 0,-1 0 0,2 0 0,0-1 0,0 1 0,1-1 0,0 0 0,0 0 0,1-1 0,0 0 0,14 15 0,-15-19 0,0 0 0,0-1 0,0 0 0,0 1 0,1-1 0,0-1 0,-1 1 0,1-1 0,0 0 0,0-1 0,1 1 0,-1-1 0,0 0 0,0-1 0,1 0 0,-1 0 0,0 0 0,0 0 0,1-1 0,-1 0 0,0-1 0,0 1 0,0-1 0,0 0 0,0-1 0,-1 1 0,1-1 0,-1 0 0,1-1 0,-1 1 0,0-1 0,0 0 0,-1 0 0,1-1 0,-1 0 0,0 1 0,0-1 0,-1 0 0,1-1 0,-1 1 0,5-11 0,0-6 0,0 1 0,-1-1 0,-2-1 0,0 1 0,3-38 0,-5 15 0,-6-83 0,-1 283 0,3-94 0,0-22 0,0-1 0,3 1 0,9 56 0,-11-99 0,-5-62 0,5 59 0,0 0 0,0 0 0,1 0 0,0-1 0,0 1 0,0 0 0,1 0 0,3-9 0,-3 13 0,0 0 0,0 0 0,1 0 0,-1 1 0,1-1 0,-1 1 0,1-1 0,0 1 0,0 0 0,0 0 0,0 0 0,0 1 0,0-1 0,0 1 0,6-2 0,4 0 0,-1 0 0,1 1 0,13 0 0,-5 0 0,-20 1 0,1 1 0,-1 0 0,0 0 0,1 0 0,-1 0 0,0 0 0,1 0 0,-1 1 0,1-1 0,-1 0 0,0 1 0,1-1 0,-1 1 0,0-1 0,0 1 0,0 0 0,1 0 0,-1-1 0,0 1 0,0 0 0,0 0 0,0 0 0,0 0 0,0 0 0,0 0 0,-1 0 0,1 1 0,0-1 0,-1 0 0,1 0 0,-1 1 0,1-1 0,-1 0 0,1 1 0,-1-1 0,0 2 0,2 6 0,-1 0 0,-1 0 0,0 0 0,-1 14 0,0-7 0,0 8-109,0-16 4,0-1 1,1 1-1,0 0 0,0 0 1,1-1-1,-1 1 0,2-1 1,-1 1-1,1-1 0,0 1 1,4 6-1,5 1-6721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6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0 24575,'-14'27'0,"-3"22"0,0 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3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42 336 24575,'0'45'0,"-1"-1"0,-2 0 0,-3 0 0,-20 83 0,25-123 0,-1 0 0,1 0 0,1 0 0,-1 0 0,0 1 0,1 7 0,0-11 0,0 0 0,0-1 0,1 1 0,-1 0 0,0 0 0,1 0 0,-1 0 0,0 0 0,1-1 0,-1 1 0,1 0 0,-1 0 0,1-1 0,-1 1 0,1 0 0,0-1 0,-1 1 0,1 0 0,0-1 0,0 1 0,-1-1 0,1 1 0,0-1 0,0 0 0,0 1 0,-1-1 0,1 0 0,0 1 0,0-1 0,0 0 0,0 0 0,0 0 0,0 0 0,0 0 0,0 0 0,-1 0 0,1 0 0,1-1 0,15-2 0,-1-1 0,0 0 0,0-1 0,0-1 0,0-1 0,-1 0 0,25-17 0,-5 4 0,177-90 0,350-128 0,104 44 0,-494 148 0,-119 31-1365,-20 4-5461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84 378 24575,'2'7'0,"1"0"0,-1-1 0,0 1 0,0 0 0,-1 0 0,0 0 0,-1 0 0,1 13 0,-9 60 0,5-57 0,-9 94 0,7-52 0,-26 120 0,24-168 0,7-17 0,-1 0 0,1 0 0,0 1 0,0-1 0,0 0 0,0 0 0,-1 0 0,1 0 0,0 0 0,0 0 0,0 0 0,0 0 0,-1 0 0,1 1 0,0-1 0,0 0 0,0 0 0,-1 0 0,1 0 0,0 0 0,0 0 0,0 0 0,-1 0 0,1 0 0,0 0 0,0-1 0,0 1 0,0 0 0,-1 0 0,1 0 0,0 0 0,0 0 0,0 0 0,-1 0 0,1 0 0,0 0 0,0-1 0,0 1 0,0 0 0,0 0 0,-2-3 0,1 1 0,-1-1 0,1 1 0,0-1 0,0 0 0,0 1 0,0-1 0,1 0 0,-1-3 0,-6-47 0,3-1 0,2 0 0,9-106 0,-5 141 0,1 1 0,1 0 0,1 0 0,12-33 0,-14 45 0,-1 1 0,2-1 0,-1 1 0,0 0 0,1 0 0,0 0 0,1 0 0,4-4 0,-7 7 0,1 0 0,0 0 0,0 0 0,0 0 0,0 1 0,0-1 0,0 1 0,0 0 0,1 0 0,-1 0 0,0 0 0,1 1 0,-1-1 0,0 1 0,7 0 0,-7 0 0,0 1 0,0 0 0,0 0 0,0 0 0,0 0 0,0 0 0,0 1 0,0-1 0,0 1 0,-1 0 0,1-1 0,-1 1 0,1 1 0,-1-1 0,0 0 0,0 1 0,0-1 0,0 1 0,0-1 0,0 1 0,-1 0 0,1 0 0,-1 0 0,2 5 0,2 5 0,-1 1 0,-1 0 0,0 0 0,1 14 0,0 3 0,-1 32 0,-3-54 0,-1 0 0,1-1 0,-1 1 0,-1-1 0,0 1 0,0-1 0,0 0 0,-7 13 0,25-62 0,41-67 0,61-122 0,-88 164 0,33-109 0,-60 166 0,0-1 0,-1 1 0,0-1 0,0 0 0,-1 0 0,-1-10 0,-5 5 0,-6 15 0,9 1 0,0 1 0,0 0 0,0 0 0,0-1 0,0 1 0,0 1 0,0-1 0,0 0 0,-1 4 0,-7 14 0,1-1 0,1 2 0,1-1 0,1 1 0,1 0 0,-4 35 0,3 2 0,2 73 0,4-122 0,0 12 0,1 0 0,5 32 0,-5-49 0,-1-1 0,1 1 0,0 0 0,0-1 0,0 1 0,0-1 0,1 1 0,-1-1 0,1 0 0,0 1 0,0-1 0,0 0 0,1 0 0,-1-1 0,1 1 0,-1 0 0,1-1 0,0 1 0,0-1 0,0 0 0,6 3 0,-7-5 0,-1 1 0,1-1 0,0 0 0,0 0 0,0 1 0,0-1 0,0-1 0,0 1 0,0 0 0,-1 0 0,1-1 0,0 1 0,0-1 0,0 1 0,-1-1 0,1 0 0,0 0 0,-1 0 0,1 0 0,0 0 0,-1 0 0,0 0 0,1-1 0,-1 1 0,0 0 0,1-1 0,-1 1 0,0-1 0,0 1 0,0-1 0,0 0 0,0 1 0,0-4 0,3-4 0,0 0 0,-1-1 0,0 1 0,3-19 0,-2-2 0,-1 1 0,-3-43 0,-1 103-89,0-15-70,0 0-1,0 1 1,2-1-1,0 0 1,1 1-1,1-1 0,6 22 1,3-15-6667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6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24575,'-4'31'0,"-2"20"0,0 0-8191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4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92 287 24575,'0'-2'0,"-1"0"0,0 0 0,0 0 0,0 0 0,0 0 0,0 1 0,0-1 0,0 0 0,0 0 0,-1 1 0,1-1 0,-3-2 0,3 4 0,0-1 0,0 1 0,0-1 0,0 1 0,0 0 0,0-1 0,1 1 0,-1 0 0,0 0 0,0 0 0,0-1 0,0 1 0,0 0 0,0 0 0,0 1 0,0-1 0,0 0 0,0 0 0,0 0 0,-1 1 0,-1 0 0,0 1 0,0 0 0,1 0 0,-1 0 0,0 0 0,1 0 0,0 0 0,-1 1 0,1-1 0,0 1 0,0-1 0,0 1 0,1 0 0,-3 4 0,1-2 0,1 0 0,-1 0 0,1 0 0,1 1 0,-1-1 0,0 1 0,1-1 0,0 1 0,1 0 0,-1-1 0,1 10 0,1-12 0,0 0 0,-1 0 0,1 0 0,0 0 0,1 0 0,-1 0 0,0-1 0,1 1 0,0 0 0,-1-1 0,1 1 0,0-1 0,0 0 0,1 0 0,-1 1 0,0-1 0,1-1 0,-1 1 0,1 0 0,-1-1 0,1 1 0,0-1 0,3 1 0,5 2 0,0-1 0,1 0 0,-1 0 0,0-2 0,1 1 0,0-2 0,-1 1 0,1-2 0,-1 1 0,1-2 0,19-4 0,-24 5 0,0 0 0,0-1 0,0 0 0,0-1 0,-1 0 0,0 0 0,1 0 0,-1-1 0,0 1 0,0-2 0,-1 1 0,1-1 0,-1 1 0,0-1 0,0-1 0,-1 1 0,1-1 0,-1 0 0,-1 0 0,5-8 0,-7 12 0,0-1 0,0 1 0,0-1 0,-1 1 0,1-1 0,-1 1 0,0-1 0,1 1 0,-1-1 0,0 0 0,0 1 0,-1-1 0,1 1 0,-1-1 0,1 1 0,-1-1 0,0 1 0,0-1 0,0 1 0,0 0 0,-2-4 0,1 4 0,0-1 0,-1 1 0,1 0 0,-1 0 0,1 0 0,-1 0 0,0 0 0,0 0 0,0 1 0,0-1 0,0 1 0,0 0 0,0 0 0,-6-1 0,3 1 0,1 0 0,0 0 0,-1 1 0,1 0 0,0 0 0,-1 0 0,1 1 0,-1-1 0,1 1 0,0 1 0,0-1 0,-1 1 0,1 0 0,0 0 0,1 0 0,-1 1 0,0-1 0,1 1 0,-1 0 0,-5 6 0,7-5 0,0 1 0,1-1 0,-1 0 0,1 1 0,0 0 0,1-1 0,-1 1 0,1 0 0,0 0 0,0 0 0,1 0 0,-1 0 0,1 0 0,0 0 0,0 0 0,1 0 0,-1-1 0,1 1 0,0 0 0,1 0 0,2 8 0,-2-10 0,-1 1 0,0-1 0,1 1 0,0-1 0,0 1 0,0-1 0,0 0 0,1 0 0,-1 0 0,1 0 0,0-1 0,-1 1 0,1-1 0,0 1 0,1-1 0,-1 0 0,0 0 0,1-1 0,-1 1 0,1-1 0,-1 1 0,1-1 0,0 0 0,0-1 0,-1 1 0,1-1 0,0 1 0,5-1 0,-7-1 0,0 1 0,0-1 0,0 0 0,0 1 0,0-1 0,0 0 0,0 0 0,-1 0 0,1-1 0,0 1 0,-1 0 0,1-1 0,-1 1 0,1-1 0,-1 1 0,0-1 0,0 1 0,0-1 0,0 0 0,0 0 0,0 0 0,0 0 0,0 1 0,-1-1 0,1 0 0,-1 0 0,1 0 0,-1-4 0,2-6 0,-1 0 0,-1 1 0,0-17 0,1 32 0,1 0 0,0 0 0,1 0 0,-1-1 0,1 1 0,-1 0 0,1-1 0,0 0 0,0 0 0,1 0 0,-1 0 0,1 0 0,-1 0 0,1-1 0,0 0 0,4 2 0,-3-1 0,0 0 0,1 0 0,-1 0 0,0-1 0,1 0 0,-1 0 0,1-1 0,0 0 0,-1 0 0,1 0 0,0 0 0,0-1 0,-1 0 0,11-1 0,-11-1 0,0-1 0,0 1 0,0-1 0,0 0 0,-1 0 0,0 0 0,1-1 0,-1 0 0,-1 0 0,1 0 0,0 0 0,-1 0 0,0-1 0,0 1 0,0-1 0,-1 0 0,1 0 0,-1 0 0,1-6 0,5-11 0,-2-1 0,8-46 0,-8 29 0,-2 0 0,-2-1 0,-3-42 0,-5 55 0,0 23 0,0 17 0,0 25 0,1-1 0,2 1 0,3 73 0,1-45 0,0 102 0,-3-153 0,-3-26 0,-3-28 0,6 24 0,1 0 0,0-1 0,2 1 0,0 0 0,0 0 0,2-1 0,4-17 0,-5 29 0,-1 0 0,1 1 0,0-1 0,0 0 0,1 1 0,-1-1 0,1 1 0,0 0 0,0 0 0,1 0 0,6-6 0,-7 8 0,0 0 0,-1 0 0,1 1 0,1-1 0,-1 1 0,0 0 0,0 0 0,0 0 0,1 0 0,-1 0 0,0 1 0,1 0 0,-1 0 0,0 0 0,1 0 0,-1 0 0,0 0 0,1 1 0,5 1 0,-5 0 0,-1-1 0,1 1 0,-1-1 0,0 1 0,0 0 0,0 0 0,0 1 0,0-1 0,0 1 0,-1-1 0,1 1 0,-1 0 0,0 0 0,0 0 0,0 0 0,0 0 0,0 0 0,0 1 0,-1-1 0,0 1 0,0-1 0,0 1 0,0-1 0,0 8 0,2 9 0,-1 0 0,-1 1 0,-2 25 0,0-27 0,0 13-1365,0-5-5461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7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24575,'0'27'0,"0"22"0,4 11 0,2 5 0,0-9-8191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8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 56 24575,'-2'-2'0,"0"0"0,0 0 0,-1 0 0,1 0 0,0 0 0,-1 1 0,1-1 0,-1 1 0,0-1 0,1 1 0,-1 0 0,0 0 0,0 0 0,0 1 0,0-1 0,0 1 0,0-1 0,0 1 0,0 0 0,0 0 0,0 0 0,0 1 0,-4 0 0,3 1 0,1-1 0,0 1 0,0 0 0,-1 0 0,1 0 0,1 0 0,-1 1 0,0-1 0,0 1 0,1-1 0,0 1 0,-1 0 0,1 0 0,0 0 0,1 0 0,-1 1 0,0-1 0,-1 7 0,1-5 0,0 1 0,0 0 0,0 0 0,1-1 0,0 1 0,0 0 0,1 0 0,0 0 0,0 0 0,0 0 0,2 11 0,-1-15 0,0 1 0,0-1 0,1 1 0,-1-1 0,0 1 0,1-1 0,-1 0 0,1 0 0,0 1 0,0-1 0,0-1 0,0 1 0,0 0 0,0 0 0,0-1 0,1 1 0,-1-1 0,0 0 0,1 0 0,0 0 0,-1 0 0,1 0 0,-1 0 0,1-1 0,0 1 0,0-1 0,4 1 0,-4-1 0,0 1 0,0-1 0,0 0 0,0 0 0,0 0 0,0 0 0,0 0 0,0-1 0,0 1 0,0-1 0,0 0 0,0 0 0,0 0 0,0 0 0,-1 0 0,1-1 0,0 1 0,-1-1 0,1 0 0,-1 0 0,1 0 0,-1 0 0,0 0 0,0 0 0,0-1 0,0 1 0,-1-1 0,1 1 0,0-1 0,1-4 0,1-5 0,-1-1 0,0 0 0,-1 0 0,-1 1 0,1-27 0,3-17 0,-6 55 0,1 1 0,0-1 0,0 1 0,0-1 0,0 1 0,0-1 0,0 1 0,0 0 0,0-1 0,0 1 0,0-1 0,0 1 0,1-1 0,-1 1 0,0-1 0,0 1 0,0-1 0,0 1 0,1 0 0,-1-1 0,0 1 0,1-1 0,-1 1 0,0 0 0,1-1 0,-1 1 0,0 0 0,1-1 0,-1 1 0,1 0 0,0-1 0,4 17 0,0 32 0,-5-22 0,1 27 0,-1-50 0,0 0 0,1 0 0,-1 0 0,1-1 0,0 1 0,0 0 0,0 0 0,0 0 0,0-1 0,1 1 0,-1-1 0,1 1 0,2 3 0,-3-6 0,0 1 0,0 0 0,-1-1 0,1 1 0,0-1 0,0 0 0,0 1 0,0-1 0,0 0 0,0 1 0,0-1 0,0 0 0,0 0 0,0 0 0,0 0 0,0 0 0,0 0 0,0 0 0,0 0 0,0 0 0,0-1 0,0 1 0,0 0 0,0-1 0,-1 1 0,1 0 0,0-1 0,0 1 0,0-1 0,0 0 0,-1 1 0,3-2 0,23-26 0,-24 26 0,27-44 0,-24 37 0,0 0 0,1 0 0,0 1 0,0 0 0,1 0 0,14-13 0,-21 20 0,1 1 0,-1 0 0,1-1 0,-1 1 0,0 0 0,1 0 0,-1 0 0,1-1 0,-1 1 0,1 0 0,-1 0 0,0 0 0,1 0 0,-1 0 0,1 0 0,-1 0 0,1 0 0,-1 0 0,1 0 0,-1 0 0,1 0 0,-1 0 0,1 0 0,-1 0 0,1 0 0,-1 1 0,0-1 0,1 0 0,-1 0 0,1 1 0,-1-1 0,0 0 0,1 0 0,-1 1 0,0-1 0,1 0 0,-1 1 0,0-1 0,1 1 0,-1-1 0,0 0 0,0 1 0,1-1 0,-1 1 0,0-1 0,0 1 0,0 0 0,6 25 0,-5-22 0,10 63-1365,-6-36-5461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9.3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58 24575,'-8'1'0,"0"0"0,1 0 0,-1 1 0,0 0 0,1 0 0,-1 1 0,1 0 0,0 0 0,0 1 0,-11 7 0,9-5 0,1 0 0,0 0 0,0 1 0,0 0 0,1 1 0,0-1 0,-9 15 0,14-20 0,1 0 0,-1 1 0,1-1 0,0 1 0,0-1 0,-1 1 0,2 0 0,-1-1 0,0 1 0,1 0 0,-1-1 0,1 1 0,0 0 0,0 0 0,0 0 0,0-1 0,0 1 0,1 0 0,-1 0 0,1-1 0,1 5 0,0-4 0,0 0 0,0 0 0,0-1 0,0 1 0,0-1 0,1 1 0,-1-1 0,1 0 0,0 0 0,0 0 0,0 0 0,-1-1 0,2 1 0,-1-1 0,0 0 0,0 0 0,5 1 0,2 1 0,-1-1 0,1 0 0,0-1 0,0 0 0,0-1 0,1 0 0,-1 0 0,0-1 0,0-1 0,14-3 0,-21 4 0,0 0 0,0 0 0,-1 0 0,1-1 0,0 1 0,0-1 0,-1 1 0,1-1 0,-1 0 0,0 0 0,1 0 0,-1-1 0,0 1 0,0 0 0,2-5 0,-2 3 0,-1 1 0,0 0 0,0 0 0,-1-1 0,1 1 0,-1 0 0,1-1 0,-1 1 0,0-1 0,0 1 0,-1 0 0,1-1 0,-1 1 0,0-1 0,0 1 0,0 0 0,-2-5 0,-1-1 0,-1-1 0,0 1 0,-1 1 0,-12-17 0,10 16 0,2-1 0,-1 1 0,-6-14 0,12 22 0,1 0 0,-1 0 0,1 0 0,-1-1 0,1 1 0,0 0 0,0 0 0,-1 0 0,1-1 0,0 1 0,0 0 0,0 0 0,0-1 0,0 1 0,1 0 0,-1 0 0,0 0 0,1-1 0,-1 1 0,0 0 0,1 0 0,-1 0 0,1 0 0,0 0 0,-1 0 0,1 0 0,0 0 0,0 0 0,-1 0 0,1 0 0,0 0 0,0 1 0,0-1 0,0 0 0,0 1 0,0-1 0,1 0 0,-1 1 0,0-1 0,0 1 0,0 0 0,0-1 0,1 1 0,0 0 0,8-2 0,0 0 0,0 0 0,0 1 0,11 1 0,-17-1 0,5 1 0,0 0 0,0 0 0,-1 0 0,1 1 0,0 1 0,14 3 0,-20-4 0,-1 0 0,1 1 0,-1-1 0,1 1 0,-1-1 0,0 1 0,0 0 0,0 0 0,0 0 0,0 0 0,0 0 0,0 0 0,-1 0 0,1 1 0,-1-1 0,0 0 0,1 1 0,-1 0 0,-1-1 0,1 1 0,0 0 0,0-1 0,-1 1 0,0 0 0,1 3 0,1 38 0,-2-1 0,-8 62 0,0-7 0,2 137 0,2-205 0,4-30 0,0 0 0,0 0 0,0 0 0,0 0 0,0 0 0,0 1 0,0-1 0,0 0 0,0 0 0,0 0 0,0 0 0,0 1 0,0-1 0,0 0 0,0 0 0,0 0 0,0 0 0,0 0 0,0 1 0,0-1 0,0 0 0,0 0 0,0 0 0,0 0 0,0 0 0,0 1 0,0-1 0,-1 0 0,1 0 0,0 0 0,0 0 0,0 0 0,0 0 0,0 0 0,0 0 0,-1 1 0,1-1 0,0 0 0,0 0 0,0 0 0,0 0 0,0 0 0,-1 0 0,1 0 0,0 0 0,0 0 0,0 0 0,0 0 0,-1 0 0,1 0 0,0 0 0,0 0 0,0 0 0,0 0 0,0 0 0,-1 0 0,1 0 0,0 0 0,-5-13 0,0-20 0,2-8 0,2 0 0,2 0 0,2-1 0,1 1 0,3 0 0,1 1 0,1 0 0,3 0 0,1 1 0,19-38 0,-26 66 0,-1 1 0,2 0 0,-1 0 0,14-15 0,-18 23 0,0 1 0,-1-1 0,1 0 0,0 1 0,0 0 0,0-1 0,0 1 0,0 0 0,0 0 0,0 0 0,1 0 0,-1 0 0,3 0 0,-3 1 0,-1 0 0,0 0 0,0 0 0,1 0 0,-1 1 0,0-1 0,1 0 0,-1 1 0,0-1 0,0 1 0,0 0 0,0-1 0,1 1 0,-1 0 0,0 0 0,0-1 0,0 1 0,0 0 0,-1 0 0,1 0 0,0 0 0,0 0 0,-1 1 0,1-1 0,0 0 0,0 2 0,2 3 0,-1 0 0,0 1 0,0-1 0,-1 1 0,0-1 0,0 1 0,0 0 0,-1 0 0,0-1 0,0 1 0,-1 0 0,0 0 0,0-1 0,0 1 0,-1 0 0,0-1 0,-5 12 0,3-8 0,0-1 0,-1 0 0,0 0 0,-1 0 0,0 0 0,0-1 0,-1 0 0,1 0 0,-2-1 0,1 0 0,-10 6 0,14-11-101,1 0-14,0-1 0,0 1 1,0-1-1,-1 0 0,1 0 0,0 0 0,-1 0 0,1 0 0,-1 0 0,-2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107 109 24575,'-1'0'0,"0"-1"0,0 0 0,0 1 0,0-1 0,-1 1 0,1 0 0,0-1 0,0 1 0,0 0 0,0 0 0,0 0 0,0 0 0,-1 0 0,1 0 0,0 0 0,0 0 0,0 0 0,0 0 0,-1 1 0,1-1 0,0 0 0,0 1 0,0-1 0,0 1 0,0-1 0,0 1 0,0 0 0,-1 0 0,0 1 0,1 1 0,-1-1 0,0 0 0,1 1 0,-1-1 0,1 1 0,0 0 0,0-1 0,0 1 0,0 0 0,0 4 0,-1 1 0,1 1 0,1-1 0,-1 1 0,1-1 0,0 1 0,1 0 0,2 10 0,-3-18 0,0 1 0,0-1 0,1 0 0,-1 0 0,0 0 0,1 0 0,-1 1 0,1-1 0,-1 0 0,1 0 0,-1 0 0,1 0 0,0 0 0,0 0 0,-1 0 0,1 0 0,0 0 0,0-1 0,0 1 0,0 0 0,0-1 0,0 1 0,0 0 0,0-1 0,0 1 0,1-1 0,-1 1 0,0-1 0,0 0 0,0 0 0,1 1 0,-1-1 0,0 0 0,0 0 0,0 0 0,1 0 0,1-1 0,-1 0 0,0 0 0,0 0 0,0 0 0,0 0 0,0 0 0,0-1 0,-1 1 0,1-1 0,0 0 0,-1 1 0,1-1 0,-1 0 0,0 0 0,1 0 0,-1 0 0,0 0 0,0 0 0,0 0 0,0-3 0,2-3 0,-2-1 0,1 1 0,-1-1 0,0 1 0,-1 0 0,0-1 0,0 1 0,-3-15 0,3 21 0,-1 0 0,1 0 0,0 0 0,-1 0 0,0 0 0,1 0 0,-1 0 0,0 0 0,0 0 0,0 0 0,0 0 0,0 1 0,-1-1 0,1 0 0,0 1 0,-1-1 0,0 1 0,1 0 0,-1-1 0,0 1 0,1 0 0,-1 0 0,0 0 0,0 0 0,0 0 0,0 0 0,0 1 0,0-1 0,0 1 0,0-1 0,0 1 0,0 0 0,0 0 0,-1 0 0,1 0 0,0 0 0,0 0 0,0 1 0,0-1 0,-3 2 0,2-1 0,-1 1 0,0 0 0,0 0 0,1 0 0,-1 0 0,1 1 0,0-1 0,0 1 0,0 0 0,0 0 0,0 0 0,1 0 0,-1 1 0,1-1 0,0 1 0,0-1 0,0 1 0,0 0 0,1 0 0,0 0 0,0 0 0,0 0 0,0 0 0,0 0 0,1 0 0,0 6 0,-1-4 0,0 0 0,1 1 0,0-1 0,1 0 0,-1 0 0,1 0 0,0 0 0,1 0 0,-1 0 0,1-1 0,0 1 0,1 0 0,-1-1 0,1 0 0,0 1 0,1-1 0,6 7 0,-7-9 0,0 0 0,0 0 0,1 0 0,0-1 0,-1 1 0,1-1 0,0 0 0,0 0 0,0-1 0,1 1 0,-1-1 0,0 0 0,0 0 0,1 0 0,-1-1 0,1 0 0,-1 0 0,0 0 0,1 0 0,-1 0 0,1-1 0,-1 0 0,7-2 0,-6 1 0,-1 0 0,0-1 0,1 1 0,-1-1 0,0 0 0,0 0 0,0 0 0,-1-1 0,1 0 0,-1 1 0,0-1 0,0 0 0,0 0 0,-1-1 0,1 1 0,-1-1 0,0 1 0,0-1 0,-1 0 0,3-8 0,-1-5 0,0 0 0,-1 0 0,-1 0 0,-1 0 0,-1 0 0,0 0 0,-1 0 0,-5-20 0,6 36 0,1 1 0,0-1 0,-1 1 0,1-1 0,0 0 0,0 1 0,0-1 0,0 0 0,0 1 0,0-1 0,0 0 0,1 1 0,-1-1 0,1 1 0,-1-1 0,1 1 0,-1-1 0,1 1 0,0-1 0,1-1 0,-1 2 0,0 0 0,0 1 0,0-1 0,0 0 0,1 0 0,-1 1 0,0-1 0,0 1 0,1-1 0,-1 1 0,0 0 0,1-1 0,-1 1 0,0 0 0,1 0 0,-1 0 0,0 0 0,1 0 0,1 1 0,0-1 0,1 1 0,-1 0 0,1 0 0,-1 0 0,1 0 0,-1 0 0,0 1 0,0 0 0,1 0 0,-1 0 0,-1 0 0,1 0 0,0 0 0,0 1 0,-1-1 0,1 1 0,2 4 0,0 5 0,0 1 0,0 0 0,-1 0 0,-1 0 0,0 0 0,-1 0 0,0 20 0,-1-21 0,0 1 0,1-1 0,0 0 0,1 1 0,0-1 0,1 0 0,0 0 0,9 16 0,-11-25-62,1 1 0,0-1 0,0 0 0,0 0 0,1 0 0,-1-1 0,0 1 0,1-1 0,0 0 0,0 0 0,0 0 0,-1 0-1,2-1 1,-1 1 0,0-1 0,0 0 0,0 0 0,0-1 0,1 1 0,-1-1 0,5 0 0,13 0-6764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186 165 24575,'-9'0'0,"1"1"0,-1 0 0,0 0 0,0 1 0,1 0 0,0 0 0,-1 1 0,1 0 0,0 0 0,0 1 0,0 0 0,1 1 0,-1 0 0,1 0 0,-7 6 0,10-6 0,-1-1 0,1 1 0,0 0 0,0 0 0,0 1 0,1-1 0,0 1 0,0 0 0,0 0 0,1 0 0,0 0 0,0 0 0,1 0 0,-1 1 0,1-1 0,1 0 0,-1 1 0,1-1 0,0 1 0,2 10 0,-2-13 0,1 0 0,0 0 0,0 0 0,1-1 0,-1 1 0,1 0 0,0-1 0,0 0 0,0 1 0,0-1 0,0 0 0,1 0 0,-1 0 0,1 0 0,0 0 0,0-1 0,0 1 0,0-1 0,1 0 0,-1 0 0,1 0 0,-1 0 0,1-1 0,-1 0 0,1 1 0,0-1 0,7 1 0,-6-1 0,0-1 0,0 1 0,1-1 0,-1 0 0,0-1 0,0 1 0,0-1 0,0 0 0,0 0 0,0 0 0,0-1 0,0 0 0,0 0 0,-1 0 0,1-1 0,-1 1 0,1-1 0,-1 0 0,0 0 0,7-7 0,-5 1 0,0 0 0,-1 0 0,0 0 0,0-1 0,-1 0 0,0 0 0,3-15 0,5-36 0,-11 66 0,0 0 0,0-1 0,0 1 0,1 0 0,-1-1 0,1 1 0,0-1 0,1 1 0,-1-1 0,1 0 0,0 0 0,0 0 0,0-1 0,0 1 0,1-1 0,-1 1 0,1-1 0,0 0 0,0 0 0,0-1 0,0 1 0,1-1 0,-1 0 0,1 0 0,-1-1 0,1 1 0,0-1 0,-1 0 0,1 0 0,0 0 0,0-1 0,0 0 0,0 0 0,0 0 0,-1-1 0,1 1 0,0-1 0,0 0 0,0-1 0,-1 1 0,1-1 0,-1 0 0,1 0 0,-1 0 0,0-1 0,0 1 0,0-1 0,0 0 0,0 0 0,-1 0 0,1-1 0,-1 0 0,0 1 0,0-1 0,0 0 0,0 0 0,2-6 0,1-11 0,0 0 0,-1 0 0,-1-1 0,-1 0 0,-1 1 0,0-1 0,-2 0 0,-4-36 0,3 54 0,1 1 0,-1 0 0,1 0 0,-1 0 0,0 0 0,0 0 0,-1 0 0,1 0 0,0 0 0,-1 1 0,-3-5 0,5 6 0,0 1 0,-1 0 0,1-1 0,0 1 0,-1 0 0,1 0 0,0-1 0,-1 1 0,1 0 0,0 0 0,-1 0 0,1-1 0,-1 1 0,1 0 0,0 0 0,-1 0 0,1 0 0,-1 0 0,1 0 0,-1 0 0,1 0 0,0 0 0,-1 0 0,1 0 0,-1 0 0,1 0 0,0 0 0,-1 0 0,1 1 0,-1-1 0,-1 1 0,1 0 0,0 1 0,0-1 0,0 0 0,0 0 0,0 1 0,0-1 0,1 1 0,-1-1 0,0 1 0,1-1 0,-1 1 0,0 1 0,-5 19 0,2 0 0,0 0 0,1 0 0,0 24 0,4 93 0,0-134 0,-1 10 0,0-4 0,0 1 0,1-1 0,0 0 0,1 0 0,0 0 0,0 0 0,6 13 0,-8-24 0,0 0 0,0 0 0,0 0 0,0 1 0,1-1 0,-1 0 0,0 0 0,0 0 0,0 0 0,0 0 0,1 0 0,-1 0 0,0 0 0,0 0 0,0 0 0,0 0 0,1 0 0,-1 0 0,0 0 0,0 0 0,0 0 0,0 0 0,1 0 0,-1 0 0,0 0 0,0 0 0,0 0 0,0 0 0,1 0 0,-1 0 0,0 0 0,0 0 0,0 0 0,0 0 0,1-1 0,-1 1 0,0 0 0,0 0 0,0 0 0,0 0 0,0 0 0,0 0 0,0-1 0,1 1 0,-1 0 0,0 0 0,0 0 0,0 0 0,0-1 0,0 1 0,0 0 0,0 0 0,0 0 0,0 0 0,0-1 0,0 1 0,0 0 0,0 0 0,0 0 0,0-1 0,7-17 0,-4 11 0,4-9 0,1 1 0,1 0 0,1 0 0,15-18 0,-19 26 0,0 0 0,0 1 0,0 0 0,1 0 0,0 0 0,0 1 0,0 0 0,1 1 0,0 0 0,13-6 0,-20 10 0,1-1 0,0 1 0,-1 0 0,1-1 0,0 1 0,-1 0 0,1 0 0,0 0 0,-1 0 0,1 1 0,0-1 0,-1 0 0,1 1 0,0-1 0,-1 1 0,1-1 0,-1 1 0,1 0 0,-1 0 0,1 0 0,-1 0 0,0 0 0,1 0 0,-1 0 0,0 0 0,0 0 0,0 1 0,1-1 0,-2 0 0,1 1 0,0-1 0,0 1 0,0-1 0,-1 1 0,1-1 0,-1 1 0,1 0 0,0 2 0,2 7 0,-1 1 0,0-1 0,-1 1 0,0 14 0,-1-21 0,1 8-341,-1-1 0,-1 1-1,-3 20 1,-3-8-6485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1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0 24575,'-13'31'0,"-4"19"0,0 11 0,3-6-8191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5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187 4 24575,'-8'-1'0,"0"0"0,1 0 0,-1 1 0,0 0 0,0 0 0,1 1 0,-1 0 0,0 0 0,1 1 0,-1 0 0,1 0 0,0 1 0,0 0 0,0 0 0,0 1 0,-8 5 0,11-6 0,0 0 0,0 1 0,0-1 0,0 1 0,1-1 0,0 1 0,0 1 0,0-1 0,0 0 0,0 1 0,1-1 0,0 1 0,0 0 0,0-1 0,1 1 0,0 0 0,-1 0 0,2 0 0,-1 1 0,1-1 0,-1 0 0,1 0 0,1 0 0,-1 0 0,2 8 0,-1-11 0,-1 1 0,1-1 0,-1 1 0,1-1 0,0 1 0,0-1 0,0 0 0,0 1 0,0-1 0,1 0 0,-1 0 0,1 0 0,-1 0 0,1 0 0,0 0 0,0 0 0,0 0 0,0-1 0,0 1 0,0-1 0,0 1 0,1-1 0,-1 0 0,0 0 0,1 0 0,-1 0 0,5 0 0,-3 0 0,-1-1 0,0 0 0,1-1 0,-1 1 0,0-1 0,0 1 0,1-1 0,-1 0 0,0 0 0,0 0 0,0-1 0,0 1 0,0-1 0,0 1 0,-1-1 0,1 0 0,0 0 0,-1 0 0,1-1 0,-1 1 0,2-4 0,2-2 0,-1 0 0,0 0 0,-1-1 0,0 1 0,0-1 0,-1 0 0,0-1 0,3-18 0,4-14 0,-10 41 0,0 1 0,1-1 0,-1 1 0,0-1 0,0 0 0,0 1 0,0-1 0,1 1 0,-1-1 0,0 0 0,0 1 0,1-1 0,-1 1 0,1-1 0,-1 1 0,0 0 0,1-1 0,-1 1 0,1-1 0,-1 1 0,1 0 0,-1-1 0,1 1 0,-1 0 0,1-1 0,-1 1 0,1 0 0,0 0 0,0 0 0,0 0 0,0 1 0,0-1 0,0 0 0,0 1 0,-1-1 0,1 1 0,0 0 0,-1-1 0,1 1 0,0 0 0,-1-1 0,1 1 0,0 0 0,-1-1 0,1 3 0,21 42 0,-19-38 0,-1-2 0,1-1 0,-1 1 0,0-1 0,1 0 0,0 0 0,0 0 0,4 4 0,-6-8 0,0 1 0,0 0 0,0-1 0,0 1 0,-1 0 0,1-1 0,0 1 0,0-1 0,0 1 0,0-1 0,0 0 0,0 1 0,0-1 0,0 0 0,0 0 0,1 0 0,-1 0 0,0 0 0,0 0 0,0 0 0,0 0 0,0 0 0,0 0 0,0-1 0,0 1 0,0 0 0,0-1 0,0 1 0,0-1 0,0 1 0,0-1 0,0 1 0,0-1 0,-1 0 0,1 1 0,0-1 0,0 0 0,0-1 0,4-4 0,0-1 0,0 1 0,-1-1 0,4-9 0,-4 9 0,0 0 0,0 0 0,0 1 0,7-8 0,-11 14 0,0 0 0,0 0 0,1-1 0,-1 1 0,0 0 0,1-1 0,-1 1 0,0 0 0,0 0 0,1 0 0,-1-1 0,1 1 0,-1 0 0,0 0 0,1 0 0,-1 0 0,0 0 0,1 0 0,-1 0 0,0 0 0,1-1 0,-1 1 0,1 0 0,-1 1 0,0-1 0,1 0 0,-1 0 0,1 0 0,-1 0 0,0 0 0,1 0 0,-1 1 0,10 12 0,3 27 0,-10-29 0,2 1-341,0 0 0,0 0-1,10 16 1,2-3-6485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3 24575,'-31'-1'0,"18"0"0,1 0 0,-1 1 0,1 1 0,-1 0 0,1 0 0,-1 1 0,1 1 0,0 0 0,-22 9 0,34-12 0,-1 0 0,0 0 0,1 0 0,-1 1 0,1-1 0,-1 0 0,1 0 0,-1 1 0,1-1 0,-1 0 0,1 0 0,-1 1 0,1-1 0,-1 1 0,1-1 0,-1 0 0,1 1 0,0-1 0,-1 1 0,1-1 0,0 1 0,-1-1 0,1 1 0,0-1 0,0 1 0,-1 0 0,1-1 0,0 1 0,0-1 0,0 1 0,0-1 0,0 1 0,0 0 0,0-1 0,0 1 0,0 0 0,2 1 0,-1-1 0,0 0 0,1-1 0,-1 1 0,1 0 0,-1 0 0,1-1 0,-1 1 0,1 0 0,-1-1 0,1 0 0,2 1 0,55 4 0,10-9 0,-1-4 0,81-20 0,-101 19 0,-158 5 0,45 5 0,0 2 0,0 3 0,-94 21 0,140-19 0,27-3 0,36-1 0,167-3-1365,-133-1-5461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2.0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162 7 24575,'-10'3'0,"1"0"0,-1 0 0,1 1 0,0 0 0,0 0 0,0 1 0,1 1 0,-1-1 0,1 1 0,-13 14 0,15-15 0,2 1 0,-1 0 0,0 0 0,1 1 0,0-1 0,1 1 0,0 0 0,0 0 0,0 0 0,1 0 0,0 0 0,0 1 0,1-1 0,-2 16 0,3-21 0,0-1 0,0 1 0,0 0 0,0 0 0,0 0 0,0 0 0,0 0 0,0 0 0,1 0 0,-1 0 0,1 0 0,0 0 0,-1-1 0,1 1 0,0 0 0,0 0 0,0-1 0,0 1 0,0-1 0,1 1 0,-1-1 0,0 1 0,1-1 0,-1 0 0,1 0 0,-1 1 0,1-1 0,0 0 0,-1 0 0,1-1 0,0 1 0,0 0 0,0-1 0,2 1 0,0 0 0,0-1 0,0 0 0,0 0 0,-1-1 0,1 1 0,0-1 0,0 0 0,-1 0 0,1 0 0,0-1 0,-1 1 0,1-1 0,-1 0 0,0 1 0,1-2 0,4-3 0,-1-1 0,0 1 0,-1-1 0,1-1 0,-2 1 0,1-1 0,-1 0 0,0 0 0,6-16 0,-4 6 0,0-1 0,-2 0 0,4-23 0,1 16 0,-10 25 0,0 1 0,0 0 0,0 0 0,0 0 0,0 0 0,0 0 0,1 0 0,-1 0 0,0 0 0,0-1 0,0 1 0,0 0 0,0 0 0,0 0 0,1 0 0,-1 0 0,0 0 0,0 0 0,0 0 0,0 0 0,0 0 0,0 0 0,1 0 0,-1 0 0,0 0 0,0 0 0,0 0 0,0 0 0,0 0 0,1 0 0,-1 0 0,0 0 0,0 0 0,0 0 0,0 0 0,0 0 0,0 1 0,1-1 0,-1 0 0,0 0 0,0 0 0,0 0 0,0 0 0,0 0 0,0 0 0,0 0 0,0 1 0,5 15 0,-4 41 0,0 7 0,-1-60 0,1 1 0,-1-1 0,1 1 0,0-1 0,1 1 0,-1-1 0,1 0 0,0 0 0,0 1 0,3 3 0,-5-7 0,0-1 0,1 1 0,-1-1 0,0 0 0,1 1 0,-1-1 0,1 1 0,-1-1 0,1 0 0,-1 1 0,1-1 0,-1 0 0,1 0 0,-1 1 0,1-1 0,-1 0 0,1 0 0,0 0 0,-1 0 0,1 1 0,-1-1 0,1 0 0,-1 0 0,1 0 0,0 0 0,-1-1 0,1 1 0,0 0 0,16-12 0,12-29 0,-25 34 0,15-26 0,-12 21 0,0 0 0,0 0 0,1 1 0,0 0 0,1 0 0,0 1 0,18-15 0,-26 24 0,0 0 0,0 0 0,0 1 0,0-1 0,0 1 0,0-1 0,0 1 0,0-1 0,0 1 0,0-1 0,0 1 0,0 0 0,1 0 0,-1-1 0,0 1 0,0 0 0,0 0 0,1 0 0,-1 1 0,0-1 0,0 0 0,0 0 0,0 1 0,2-1 0,-2 1 0,1 1 0,-1-1 0,0 0 0,1 0 0,-1 0 0,0 1 0,0-1 0,0 1 0,0-1 0,0 1 0,0-1 0,-1 1 0,1 0 0,0 2 0,2 6 0,0 1 0,-2 0 0,1 0 0,-1 13 0,-1 5-455,-2 0 0,-7 43 0,-3-10-6371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3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1 24575,'-14'0'0,"0"0"0,0 2 0,0-1 0,0 2 0,0 0 0,-20 7 0,28-8 0,1 1 0,0-1 0,0 1 0,0 0 0,0 0 0,0 0 0,1 1 0,-1 0 0,1 0 0,0 0 0,0 0 0,0 1 0,1-1 0,0 1 0,-1 0 0,2 0 0,-1 0 0,-3 9 0,5-11 0,0-1 0,1 0 0,-1 1 0,1-1 0,-1 1 0,1-1 0,0 1 0,0-1 0,0 0 0,0 1 0,0-1 0,1 1 0,-1-1 0,1 1 0,-1-1 0,1 0 0,0 0 0,0 1 0,0-1 0,0 0 0,1 0 0,-1 0 0,0 0 0,1 0 0,-1 0 0,1 0 0,0-1 0,0 1 0,0 0 0,0-1 0,0 0 0,0 1 0,0-1 0,0 0 0,0 0 0,1 0 0,-1 0 0,0-1 0,5 2 0,0-1 0,0 1 0,-1-1 0,1 0 0,0-1 0,0 1 0,0-1 0,0-1 0,0 0 0,0 1 0,0-2 0,0 1 0,-1-1 0,9-4 0,-8 2 0,-1 0 0,1-1 0,-1 0 0,0 0 0,-1-1 0,0 0 0,0 0 0,0 0 0,0 0 0,-1-1 0,0 0 0,0 0 0,3-11 0,-4 13 0,-3 5 0,0 0 0,0 0 0,0-1 0,0 1 0,0 0 0,0 0 0,0 0 0,0-1 0,1 1 0,-1 0 0,0 0 0,0 0 0,0-1 0,0 1 0,0 0 0,1 0 0,-1 0 0,0 0 0,0-1 0,0 1 0,1 0 0,-1 0 0,0 0 0,0 0 0,0 0 0,1 0 0,-1 0 0,0 0 0,0 0 0,1 0 0,-1 0 0,0 0 0,0 0 0,0 0 0,1 0 0,-1 0 0,0 0 0,0 0 0,1 0 0,-1 0 0,0 0 0,0 0 0,1 0 0,-1 0 0,0 0 0,0 0 0,0 1 0,1-1 0,-1 0 0,0 0 0,0 0 0,0 0 0,0 1 0,1-1 0,8 15 0,-5-8 0,5 7-273,0 0 0,2 0 0,0-1 0,23 22 0,-3-10-6553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1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0 183 24575,'16'0'0,"-1"1"0,0 1 0,1 0 0,-1 2 0,0-1 0,-1 2 0,1 0 0,18 9 0,-25-10 0,0 0 0,-1 0 0,0 1 0,1 0 0,-2 0 0,1 1 0,0 0 0,-1 0 0,0 0 0,-1 1 0,0 0 0,0 0 0,0 1 0,-1-1 0,7 17 0,-10-21 0,0 1 0,-1 0 0,0-1 0,0 1 0,0 0 0,0-1 0,0 1 0,-2 6 0,2-10 0,0 1 0,0 0 0,0-1 0,0 1 0,0 0 0,0-1 0,0 1 0,0-1 0,-1 1 0,1 0 0,0-1 0,0 1 0,-1-1 0,1 1 0,0-1 0,-1 1 0,1-1 0,0 1 0,-1-1 0,1 1 0,-1-1 0,1 0 0,-1 1 0,1-1 0,-1 1 0,1-1 0,-1 0 0,1 0 0,-1 1 0,0-1 0,1 0 0,-1 0 0,1 0 0,-1 0 0,0 0 0,1 0 0,-1 0 0,0 0 0,1 0 0,-1 0 0,1 0 0,-1 0 0,0 0 0,1 0 0,-1 0 0,1-1 0,-1 1 0,1 0 0,-1 0 0,0-1 0,1 1 0,-1 0 0,1-1 0,-1 1 0,0-1 0,0 0 0,0 0 0,0-1 0,0 1 0,0 0 0,0 0 0,0-1 0,0 1 0,1 0 0,-1-1 0,0 1 0,1-1 0,-1 1 0,1-1 0,-1 0 0,1 1 0,0-1 0,0 1 0,0-1 0,0 1 0,0-1 0,0 0 0,0 1 0,0-1 0,1 1 0,-1-1 0,1 0 0,-1 1 0,1-1 0,0-1 0,2-2 0,-1 0 0,1 0 0,0 1 0,0-1 0,0 1 0,0 0 0,1 0 0,4-4 0,4-1 0,0 0 0,1 1 0,0 1 0,1-1 0,-1 2 0,1 0 0,1 1 0,-1 1 0,1 0 0,23-3 0,7 0 0,1 3 0,52 3 0,-77 2 0,-33 2 0,-10 2 0,14-2 0,0 1 0,0 0 0,0 0 0,1 0 0,0 1 0,0 1 0,0-1 0,0 1 0,-8 9 0,13-13 0,1 0 0,-1 0 0,0 1 0,1-1 0,0 0 0,-1 1 0,1-1 0,0 1 0,0-1 0,0 1 0,1 0 0,-1-1 0,1 1 0,-1 4 0,1-5 0,1 0 0,-1 0 0,1 0 0,-1 0 0,1 0 0,0 0 0,0 0 0,0 0 0,0 0 0,0-1 0,0 1 0,0 0 0,1-1 0,-1 1 0,1-1 0,-1 1 0,1-1 0,0 0 0,-1 0 0,1 1 0,4 0 0,3 3 0,0-1 0,1-1 0,0 0 0,0 0 0,0-1 0,0 0 0,0-1 0,0 0 0,1-1 0,-1 0 0,0 0 0,0-1 0,1-1 0,9-2 0,-18 3 0,1 1 0,-1-1 0,0 0 0,0-1 0,0 1 0,0 0 0,0-1 0,0 1 0,0-1 0,0 1 0,0-1 0,-1 0 0,1 0 0,-1 1 0,1-1 0,-1 0 0,0-1 0,2-3 0,-2 3 0,0-1 0,0 0 0,0 0 0,-1-1 0,1 1 0,-1 0 0,0 0 0,0 0 0,-1 0 0,0-5 0,-2-3 0,0 0 0,-1 0 0,-1 0 0,1 1 0,-2 0 0,-7-12 0,13 22 0,-1 1 0,0-1 0,1 0 0,-1 0 0,0 1 0,1-1 0,-1 0 0,1 0 0,0 0 0,-1 0 0,1 0 0,0 0 0,-1 1 0,1-1 0,0 0 0,0 0 0,0 0 0,0 0 0,0 0 0,0 0 0,0 0 0,0 0 0,0 0 0,0 0 0,0 0 0,1 0 0,-1 0 0,0 0 0,1 0 0,-1 1 0,1-1 0,-1 0 0,1 0 0,-1 0 0,1 1 0,-1-1 0,1 0 0,0 1 0,0-1 0,-1 0 0,1 1 0,0-1 0,0 1 0,0-1 0,-1 1 0,1-1 0,0 1 0,0 0 0,0 0 0,0-1 0,0 1 0,0 0 0,2 0 0,8-2 0,0 2 0,0-1 0,0 1 0,11 2 0,-8-1 0,-10-1 0,5 0 0,-1 0 0,1 1 0,0 0 0,12 4 0,-20-5 0,1 1 0,0-1 0,-1 1 0,1 0 0,-1-1 0,1 1 0,-1 0 0,1 0 0,-1 0 0,0 0 0,1 0 0,-1 0 0,0 0 0,0 1 0,0-1 0,0 0 0,0 1 0,0-1 0,0 0 0,0 1 0,-1 0 0,1-1 0,-1 1 0,1-1 0,-1 1 0,1 0 0,-1-1 0,0 1 0,0 0 0,0 2 0,-4 25 0,2-23 0,1 1 0,0-1 0,1 0 0,-1 1 0,1 8 0,1-14 0,-1 1 0,0 0 0,1-1 0,-1 1 0,1 0 0,-1-1 0,1 1 0,0-1 0,0 1 0,0-1 0,0 1 0,0-1 0,0 0 0,0 0 0,0 1 0,0-1 0,1 0 0,-1 0 0,0 0 0,1 0 0,-1 0 0,1 0 0,-1-1 0,4 2 0,1 0 0,-1 0 0,1-1 0,0 0 0,0 0 0,0 0 0,1 0 0,-1-1 0,0 0 0,0 0 0,0-1 0,0 0 0,0 0 0,0 0 0,0-1 0,0 0 0,10-5 0,-5 1 0,1-1 0,-2 0 0,1 0 0,-1-1 0,0-1 0,16-17 0,-10 12 0,-8 14 0,-7 2 0,0 0 0,-1 0 0,1 0 0,0 0 0,-1 0 0,1 0 0,-1 0 0,0 0 0,0 0 0,0 4 0,5 25 0,-3-28 0,0-1 0,0 1 0,0 0 0,0-1 0,1 1 0,-1-1 0,1 0 0,-1 1 0,1-1 0,0 0 0,0-1 0,0 1 0,0-1 0,1 1 0,-1-1 0,0 0 0,0 0 0,1 0 0,-1-1 0,7 1 0,1 1 0,-1-2 0,1 1 0,0-1 0,0-1 0,14-2 0,-17 1 0,-1 0 0,-1-1 0,1 0 0,0 0 0,-1 0 0,1 0 0,-1-1 0,0 0 0,0-1 0,-1 1 0,1-1 0,-1 0 0,0-1 0,0 1 0,-1-1 0,0 0 0,0 0 0,0 0 0,0-1 0,-1 1 0,3-9 0,-4 10 0,-1-1 0,1 1 0,-1 0 0,0-1 0,0 1 0,0-1 0,-1 1 0,0 0 0,0-1 0,0 1 0,-1-1 0,0 1 0,0-1 0,0 1 0,-1 0 0,0-1 0,0 1 0,0 0 0,0 0 0,-1 1 0,0-1 0,0 0 0,0 1 0,0 0 0,-1-1 0,0 2 0,0-1 0,-8-6 0,2 3 12,-1 1 0,0 0 0,0 1 0,0 0 0,-1 1 0,1 0 0,-1 1 0,0 0 0,-15-1 0,6 1-309,-1 2 0,0 0 0,0 2 0,-28 4 0,-8 6-6529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24575,'17'13'0,"11"5"0,1-1-8191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8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82 24575,'0'-5'0,"-4"4"0,-2 6 0,0 6 0,2-3 0,0-7 0,2-12 0,1-10 0,1-5 0,-5 2 0,-5 9 0,-1 12 0,1 11 0,3 8 0,2 2-8191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2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67 24575,'5'0'0,"1"-5"0,-1-5 0,-5-6 0,-7 0 0,-7 2 0,-1 9 0,2 9 0,4 8 0,2 7 0,3 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1 24575,'-4'0'0,"-3"5"0,6 1 0,7 0 0,2-6 0,-4-3 0,-7-1 0,-4 5 0,-1 7 0,7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109 1 24575,'-5'9'0,"-5"7"0,-7 11 0,1 8 0,-2 4 0,3 3 0,3 0 0,4-4 0,3-3 0,3-3 0,6-7 0,2-8-8191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4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24575,'-5'13'0,"4"9"0,6 6 0,2-3-8191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24575,'12'8'0,"0"1"0,0 0 0,-1 0 0,0 2 0,-1-1 0,0 1 0,-1 1 0,0 0 0,-1 0 0,0 1 0,-1 0 0,0 0 0,-1 0 0,-1 1 0,0 0 0,-1 0 0,5 24 0,3 37 0,5 122 0,-17 76 0,0-242 0,1-12 0,-1-18 0,0-1 0,0 0 0,0 0 0,0 0 0,0 0 0,0 0 0,0 0 0,0 0 0,0 0 0,1 0 0,-1 0 0,0 1 0,0-1 0,0 0 0,0 0 0,0 0 0,0 0 0,0 0 0,0 0 0,0 0 0,0 0 0,0 0 0,0 0 0,0 0 0,1 0 0,-1 0 0,0 0 0,0 0 0,0 0 0,0 0 0,0 0 0,0 0 0,0 0 0,0 0 0,0 0 0,1 0 0,-1 0 0,0 0 0,0 0 0,0 0 0,0 0 0,0 0 0,0 0 0,0 0 0,0 0 0,0 0 0,0 0 0,1 0 0,-1 0 0,0 0 0,0 0 0,0 0 0,0 0 0,0 0 0,0-1 0,0 1 0,0 0 0,0 0 0,0 0 0,0 0 0,0 0 0,0 0 0,0 0 0,0 0 0,0 0 0,0 0 0,0-1 0,0 1 0,10-32 0,-8 17 0,0 0 0,-1-1 0,-1 1 0,0-1 0,-1 1 0,0 0 0,-8-29 0,7 35 0,-1 0 0,-1 1 0,1 0 0,-1 0 0,-1 0 0,0 0 0,0 1 0,0-1 0,-1 1 0,0 1 0,0-1 0,-1 1 0,0 0 0,-14-9 0,-68-31 0,89 46 0,0 0 0,0 0 0,0 0 0,0 0 0,-1 0 0,1 0 0,0 0 0,0 0 0,0 0 0,0 0 0,0 0 0,-1-1 0,1 1 0,0 0 0,0 0 0,0 0 0,0 0 0,0 0 0,0 0 0,0-1 0,-1 1 0,1 0 0,0 0 0,0 0 0,0 0 0,0-1 0,0 1 0,0 0 0,0 0 0,0 0 0,0 0 0,0-1 0,0 1 0,0 0 0,0 0 0,0 0 0,0 0 0,0-1 0,0 1 0,0 0 0,0 0 0,0 0 0,0 0 0,1-1 0,-1 1 0,0 0 0,11-4 0,20 1 0,-27 2 0,206-30-90,-143 18-1185,9 0-5551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1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1 24575,'-117'2'0,"-168"24"0,269-24 0,0 1 0,0 0 0,-18 8 0,20-2 0,16-2 0,0-6 0,1 1 0,-1-1 0,1 0 0,0 0 0,-1 0 0,1 0 0,0-1 0,3 1 0,67 5 0,-1-3 0,1-3 0,106-13 0,81-2 0,-226 19 0,-21 0 0,-12-4 0,-1 0 0,0 0 0,0 1 0,0-1 0,0 0 0,0 0 0,0 0 0,0 0 0,0 0 0,0 0 0,0 1 0,0-1 0,0 0 0,1 0 0,-1 0 0,0 0 0,0 0 0,0 1 0,0-1 0,0 0 0,0 0 0,0 0 0,-1 0 0,1 1 0,0-1 0,0 0 0,0 0 0,0 0 0,0 0 0,0 0 0,0 0 0,0 1 0,0-1 0,0 0 0,0 0 0,0 0 0,-1 0 0,1 0 0,0 0 0,0 0 0,0 1 0,0-1 0,0 0 0,0 0 0,-1 0 0,1 0 0,0 0 0,0 0 0,0 0 0,0 0 0,0 0 0,-1 0 0,1 0 0,0 0 0,0 0 0,0 0 0,0 0 0,0 0 0,-1 0 0,1 0 0,-33 10 0,-1-1 0,0-2 0,-61 5 0,31-4 0,-33 6 0,83-11 0,22-1 0,31-1 0,-35-1 0,234-1-1365,-153 0-5461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1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24575,'50'-27'0,"-41"21"0,0 1 0,0 0 0,0 0 0,0 1 0,18-5 0,-26 9 0,0 0 0,-1 0 0,1 0 0,0 0 0,0 0 0,-1 0 0,1 0 0,0 0 0,0 0 0,-1 1 0,1-1 0,0 0 0,0 0 0,-1 1 0,1-1 0,0 0 0,-1 1 0,1-1 0,-1 1 0,1-1 0,-1 1 0,1-1 0,0 1 0,-1-1 0,0 1 0,1-1 0,-1 1 0,1 0 0,-1-1 0,0 1 0,1 0 0,-1-1 0,0 1 0,0 0 0,0 0 0,1-1 0,-1 1 0,0 0 0,0 0 0,0-1 0,0 1 0,0 0 0,0 0 0,-1-1 0,1 2 0,-5 38 0,4-37 0,-29 187 0,30-188 0,-1 4 0,1-1 0,-1 0 0,0 0 0,-1 0 0,1 0 0,-1 0 0,-2 5 0,4-10 0,-1 0 0,1 0 0,0 0 0,0 0 0,0 0 0,-1 1 0,1-1 0,0 0 0,0 0 0,0 0 0,-1 0 0,1 0 0,0 0 0,0 0 0,-1 0 0,1 0 0,0 0 0,0 0 0,-1 0 0,1 0 0,0 0 0,0 0 0,-1 0 0,1 0 0,0 0 0,0 0 0,-1 0 0,1 0 0,0 0 0,0 0 0,0 0 0,-1-1 0,1 1 0,0 0 0,0 0 0,0 0 0,-1 0 0,1 0 0,0-1 0,0 1 0,0 0 0,0 0 0,-1-1 0,1 1 0,0 0 0,0 0 0,0 0 0,0-1 0,0 1 0,0 0 0,0 0 0,0-1 0,0 1 0,0 0 0,0 0 0,0-1 0,-7-17 0,6 16 0,-5-22 0,0 1 0,1-1 0,-2-43 0,6-76 0,1 106 0,0 32 0,0 0 0,0 1 0,0-1 0,1 0 0,-1 1 0,1-1 0,1 1 0,-1-1 0,0 1 0,1-1 0,3-5 0,-3 7 0,1 1 0,-1 0 0,0 0 0,0 0 0,1 0 0,-1 0 0,1 1 0,0-1 0,-1 1 0,1 0 0,0-1 0,0 1 0,0 1 0,0-1 0,0 0 0,0 1 0,0-1 0,5 1 0,8-1-105,0 1 0,0 1 0,0 0 0,0 1 0,-1 1 0,1 0 0,-1 2 0,0-1 0,0 2 0,0 0 0,-1 0 0,18 12 0,-1 3-6721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24575,'18'-4'0,"15"-7"0,6 0 0,5 1 0,0 2 0,-7 3-8191</inkml:trace>
  <inkml:trace contextRef="#ctx0" brushRef="#br0" timeOffset="1">28 181 24575,'8'0'0,"13"0"0,11 0 0,13 0 0,4 0 0,3 0 0,1 0 0,-9 0-8191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9 0,0 7 0,0 7 0,0 2 0,0 4 0,0 0 0,0-3 0,0-3 0,0-7-8191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6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21 24575,'36'-4'0,"15"-2"0,5 0 0,-8 2-8191</inkml:trace>
  <inkml:trace contextRef="#ctx0" brushRef="#br0" timeOffset="1">1 152 24575,'31'0'0,"24"0"0,16 0 0,4-4 0,-10-2-8191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5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4 24575,'-20'245'0,"16"-65"0,22 219 0,-11-208 0,-8-296 0,1 76 0,0-1 0,0 29 0,0 3 0,0 16 0,0 415 0,0-491 0,25-636 0,25 328 0,-49 355 0,1-2 0,0 0 0,-1 0 0,-2-19 0,1 28 0,-1 0 0,0 0 0,1 0 0,-2 0 0,1 1 0,0-1 0,-1 0 0,1 1 0,-1-1 0,0 1 0,-1 0 0,1 0 0,0 0 0,-1 0 0,-4-5 0,4 7 0,2-1 0,-1 1 0,0-1 0,0 0 0,0 0 0,1 0 0,-1 0 0,1 0 0,0 0 0,-1 0 0,0-3 0,2 5 0,0-1 0,0 1 0,0-1 0,0 1 0,0 0 0,0-1 0,0 1 0,0-1 0,0 1 0,0 0 0,1-1 0,-1 1 0,0 0 0,0-1 0,0 1 0,1 0 0,-1-1 0,0 1 0,0 0 0,1-1 0,-1 1 0,0 0 0,1 0 0,-1-1 0,0 1 0,1 0 0,-1 0 0,23-6 0,191 0-166,-154 7-1033,18 0-5627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2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24575,'-4'0'0,"-6"0"0,3 0 0,11 0 0,15 0 0,21 0 0,13 0 0,11 0 0,-5 0-8191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7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7 24575,'-9'-5'0,"-3"4"0,-3 10 0,0 13 0,3 16 0,3 10 0,4 2 0,2 1 0,2-4 0,1-5 0,0-5 0,1-10-8191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1 24575,'-2'0'0,"0"1"0,0 0 0,0-1 0,1 1 0,-1 0 0,0 0 0,0 0 0,0 0 0,1 0 0,-1 1 0,1-1 0,-1 1 0,1-1 0,-1 1 0,1-1 0,0 1 0,0 0 0,0-1 0,0 1 0,0 0 0,0 0 0,0 0 0,1 0 0,-1 0 0,0 3 0,-12 52 0,13-49 0,-1 0 0,1-1 0,0 1 0,1 0 0,0-1 0,0 1 0,1-1 0,-1 1 0,2-1 0,4 12 0,-6-16 0,0-1 0,1 1 0,-1-1 0,1 1 0,-1-1 0,1 1 0,0-1 0,0 0 0,0 0 0,1 0 0,-1 0 0,0 0 0,1 0 0,-1 0 0,1-1 0,-1 0 0,1 1 0,0-1 0,0 0 0,-1 0 0,1 0 0,0-1 0,0 1 0,0-1 0,0 0 0,0 1 0,0-1 0,0-1 0,0 1 0,4-1 0,-4 1 0,-1-1 0,1 0 0,0 1 0,-1-1 0,0 0 0,1-1 0,-1 1 0,0 0 0,1 0 0,-1-1 0,0 0 0,0 1 0,0-1 0,0 0 0,0 0 0,-1 0 0,1 0 0,-1 0 0,1 0 0,-1-1 0,0 1 0,0 0 0,0-1 0,0 1 0,0-1 0,0 1 0,-1-1 0,1 0 0,-1 1 0,1-5 0,-1 2 0,0 0 0,-1 0 0,1 0 0,-1 1 0,0-1 0,0 0 0,0 0 0,-1 1 0,0-1 0,0 1 0,0-1 0,0 1 0,-1 0 0,1 0 0,-7-7 0,5 7 14,-1-1-1,-1 1 0,1 0 0,-1 0 1,1 1-1,-1-1 0,0 1 1,-11-3-1,14 4-87,0 1-1,0 0 1,0 1 0,0-1 0,0 1-1,-1-1 1,1 1 0,0 0 0,0 0-1,0 0 1,-1 0 0,1 1 0,0 0-1,0-1 1,0 1 0,0 0 0,0 0-1,0 1 1,-5 2 0,-5 8-6752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1 24575,'-9'13'0,"-3"14"0,1 6 0,2 2 0,2 0 0,3-2 0,7-2 0,6-6 0,7-8 0,5-6 0,3-10 0,3-10 0,-4-7 0,-6-5 0,-10-4 0,-20 2 0,-20 6 0,-6 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79 24575,'-6'9'0,"1"1"0,0 1 0,1-1 0,1 1 0,-1-1 0,1 1 0,1 0 0,0 0 0,1 0 0,0 18 0,1-7 0,1 0 0,1 0 0,1 0 0,7 28 0,-4-31 0,0-1 0,15 35 0,-17-46 0,-1-1 0,1 1 0,0-1 0,1 0 0,-1 0 0,1-1 0,0 1 0,0-1 0,1 0 0,10 7 0,-14-11 0,1 0 0,-1 0 0,0 0 0,1 0 0,-1 0 0,0-1 0,1 1 0,-1-1 0,1 1 0,-1-1 0,1 0 0,0 0 0,-1 0 0,1-1 0,-1 1 0,1 0 0,-1-1 0,0 0 0,1 1 0,-1-1 0,1 0 0,-1 0 0,0-1 0,0 1 0,0 0 0,0-1 0,0 1 0,0-1 0,0 0 0,0 1 0,0-1 0,-1 0 0,1 0 0,1-4 0,4-3 0,-1-1 0,0 0 0,-1 0 0,0-1 0,-1 0 0,4-13 0,-1 0 0,-2-1 0,-1 0 0,-2 1 0,0-1 0,-2-39 0,0 77 0,1-1 0,0 0 0,1 0 0,5 15 0,-2-15 0,1 0 0,0 0 0,0-1 0,1 0 0,1 0 0,0-1 0,1 0 0,18 17 0,-23-23 0,1 0 0,0 0 0,0-1 0,1 1 0,-1-1 0,0 0 0,1-1 0,0 1 0,0-1 0,0 0 0,0 0 0,0-1 0,0 0 0,0 0 0,1-1 0,-1 1 0,0-1 0,0-1 0,1 1 0,10-3 0,-12 1 0,1-1 0,0 1 0,-1-1 0,0 0 0,0-1 0,0 1 0,0-1 0,0 0 0,-1 0 0,0 0 0,0-1 0,0 1 0,0-1 0,-1 0 0,1 0 0,-1-1 0,0 1 0,-1-1 0,0 1 0,4-13 0,0-5 0,0-2 0,-2 1 0,3-43 0,-5 53 0,-2-1 0,0 1 0,-3-25 0,2 36 0,0-1 0,0 1 0,0 0 0,0 0 0,0 0 0,0 0 0,-1 0 0,1 0 0,-1 0 0,-2-2 0,3 4 0,0-1 0,-1 1 0,1 0 0,0 0 0,-1 0 0,1 1 0,0-1 0,-1 0 0,1 0 0,-1 1 0,1-1 0,-1 1 0,0-1 0,1 1 0,-1 0 0,1 0 0,-1-1 0,0 1 0,1 0 0,-1 1 0,-2-1 0,1 1 0,0 0 0,-1 0 0,1 0 0,0 1 0,0 0 0,0-1 0,0 1 0,0 0 0,0 0 0,1 1 0,-1-1 0,1 0 0,-1 1 0,1 0 0,0-1 0,0 1 0,0 0 0,0 0 0,1 0 0,-1 0 0,0 4 0,-3 4 0,1-1 0,1 1 0,0 0 0,0 1 0,-1 12 0,4-18 0,-1-1 0,1 1 0,0 0 0,0-1 0,1 1 0,0-1 0,0 0 0,0 1 0,1-1 0,0 0 0,0 1 0,0-1 0,0 0 0,1-1 0,0 1 0,0 0 0,6 6 0,-4-5 0,1-1 0,-1 0 0,1-1 0,1 1 0,-1-1 0,0 0 0,1-1 0,0 0 0,0 0 0,0 0 0,15 3 0,-13-4 0,0 0 0,1-1 0,-1 0 0,1 0 0,0-1 0,-1 0 0,1-1 0,-1 0 0,1 0 0,-1-1 0,0-1 0,1 1 0,-1-1 0,0-1 0,-1 0 0,1 0 0,-1-1 0,1 0 0,-1 0 0,13-13 0,-14 11 0,-1-2 0,0 1 0,0-1 0,-1 0 0,0 0 0,-1 0 0,0 0 0,0-1 0,-1 0 0,2-11 0,1-12 0,3-59 0,-9 79 0,0 10 0,1 0 0,-1 0 0,0 0 0,1-1 0,-1 1 0,1 0 0,0 0 0,0 0 0,0 0 0,1 1 0,-1-1 0,1 0 0,0 0 0,-1 1 0,1-1 0,3-2 0,-3 4 0,-1 0 0,1 0 0,0 0 0,0 0 0,0 0 0,0 1 0,0-1 0,0 1 0,0-1 0,0 1 0,0 0 0,0 0 0,0 0 0,0 0 0,0 0 0,0 0 0,0 1 0,0-1 0,0 0 0,0 1 0,0 0 0,-1-1 0,1 1 0,0 0 0,3 2 0,5 3 0,0 1 0,-1 0 0,0 0 0,-1 1 0,1 0 0,-1 1 0,-1-1 0,0 2 0,0-1 0,0 1 0,-2 0 0,10 20 0,-8-15 0,-1 1 0,0 0 0,-1 1 0,-1 0 0,-1-1 0,0 1 0,-1 0 0,0 21 0,-2-31 0,-1 0 0,1 0 0,-1 0 0,0 0 0,-1 0 0,0 0 0,0 0 0,0 0 0,-1 0 0,0-1 0,0 1 0,-1-1 0,0 0 0,0 0 0,0 0 0,-1-1 0,0 1 0,0-1 0,0 0 0,-1-1 0,1 1 0,-1-1 0,0 0 0,0-1 0,-1 1 0,-9 3 0,15-6 0,-1-1 0,0 1 0,0-1 0,1 1 0,-1-1 0,0 1 0,0-1 0,0 0 0,1 0 0,-1 0 0,0 0 0,0 0 0,0 0 0,0 0 0,1-1 0,-1 1 0,0-1 0,0 1 0,0-1 0,1 0 0,-1 0 0,1 0 0,-1 0 0,0 0 0,1 0 0,0 0 0,-1 0 0,1 0 0,0-1 0,-1 1 0,1-1 0,0 1 0,0-1 0,0 1 0,0-1 0,1 0 0,-1 1 0,0-1 0,1 0 0,-1 0 0,1 1 0,-1-5 0,-1-3 0,1 0 0,1-1 0,0 1 0,0-1 0,1 1 0,0-1 0,3-12 0,14-40-1365,4-2-5461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96 241 24575,'-3'-10'0,"3"6"0,-1 1 0,1-1 0,-1 1 0,0-1 0,-1 1 0,1 0 0,-1 0 0,1-1 0,-3-2 0,3 7 0,0 1 0,0-1 0,0 1 0,1-1 0,-1 0 0,1 1 0,-1-1 0,1 1 0,-1 0 0,1-1 0,0 1 0,-1-1 0,1 1 0,0 2 0,-2 45 0,1 0 0,2 0 0,3 0 0,12 61 0,-15-107 0,-1-1 0,1 1 0,0 0 0,0-1 0,0 1 0,0-1 0,0 1 0,1-1 0,-1 0 0,4 4 0,-5-6 0,0 0 0,0 0 0,0 0 0,0 0 0,0 1 0,0-1 0,0 0 0,1 0 0,-1 0 0,0 0 0,0 0 0,0 0 0,0 0 0,0 0 0,1 0 0,-1 0 0,0 0 0,0 0 0,0 1 0,0-1 0,0 0 0,1 0 0,-1 0 0,0 0 0,0 0 0,0-1 0,0 1 0,0 0 0,1 0 0,-1 0 0,0 0 0,0 0 0,0 0 0,0 0 0,0 0 0,1 0 0,-1 0 0,0 0 0,0 0 0,0 0 0,0-1 0,0 1 0,0 0 0,0 0 0,1 0 0,-1 0 0,0 0 0,0 0 0,0-1 0,0 1 0,0 0 0,1-21 0,-16-67 0,-33-115 0,39 169 0,-7-13 0,12 36 0,0 0 0,0 0 0,1-1 0,0 1 0,1-1 0,1 1 0,-1-17 0,2 27 0,1-1 0,-1 0 0,1 1 0,0-1 0,-1 0 0,1 1 0,0-1 0,0 1 0,0-1 0,0 1 0,0 0 0,1-1 0,-1 1 0,0 0 0,1 0 0,-1 0 0,1 0 0,-1 0 0,1 0 0,-1 0 0,1 0 0,-1 1 0,1-1 0,3 0 0,48-9 0,-43 9 0,42-6-273,1 3 0,0 2 0,0 3 0,53 6 0,-74-1-6553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6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53 24575,'0'0'0,"0"-1"0,0 0 0,0 1 0,0-1 0,0 1 0,0-1 0,0 1 0,0-1 0,0 0 0,0 1 0,0-1 0,-1 1 0,1-1 0,0 1 0,0-1 0,-1 1 0,1-1 0,0 1 0,0-1 0,-1 1 0,1-1 0,-1 1 0,1-1 0,-1 1 0,1 0 0,0-1 0,-1 1 0,1 0 0,-1-1 0,1 1 0,-1 0 0,0 0 0,1-1 0,-1 1 0,1 0 0,-1 0 0,1 0 0,-1 0 0,0 0 0,1 0 0,-1 0 0,1 0 0,-1 0 0,1 0 0,-1 0 0,0 0 0,1 0 0,-1 1 0,1-1 0,-1 0 0,1 0 0,-1 1 0,0-1 0,-2 2 0,0-1 0,1 0 0,-1 1 0,1 0 0,-1-1 0,1 1 0,0 0 0,-1 0 0,-1 3 0,2-3 0,1 0 0,-1 0 0,1 0 0,0 0 0,0 0 0,0 0 0,0 0 0,0 0 0,0 1 0,1-1 0,-1 0 0,1 0 0,0 1 0,-1-1 0,1 0 0,0 1 0,0-1 0,1 1 0,-1-1 0,0 0 0,2 4 0,-1-3 0,1-1 0,-1 0 0,1 1 0,0-1 0,-1 0 0,1 0 0,0 0 0,1 0 0,-1 0 0,0 0 0,0-1 0,1 1 0,-1-1 0,1 0 0,3 2 0,3 0 0,0 0 0,0-1 0,0 1 0,0-2 0,0 1 0,1-1 0,-1-1 0,0 0 0,18-2 0,-23 2 0,-1-1 0,0 0 0,1 0 0,-1 0 0,0 0 0,0-1 0,0 1 0,0-1 0,0 0 0,0 0 0,-1 0 0,1 0 0,0 0 0,-1-1 0,0 1 0,0-1 0,1 0 0,-1 1 0,-1-1 0,1 0 0,0 0 0,-1 0 0,0-1 0,1 1 0,-1 0 0,0 0 0,-1-1 0,1 1 0,-1 0 0,1-1 0,-1 1 0,0-1 0,0 1 0,-1 0 0,1-1 0,-1 1 0,1 0 0,-1-1 0,0 1 0,0 0 0,-1 0 0,1 0 0,-1 0 0,1 0 0,-1 0 0,0 0 0,0 0 0,0 1 0,-1-1 0,1 1 0,0-1 0,-1 1 0,0 0 0,0 0 0,1 0 0,-1 0 0,0 1 0,-1-1 0,1 1 0,0 0 0,0 0 0,-7-1 0,8 1-85,-1 1 0,1 0-1,0 0 1,-1 0 0,1 0-1,0 0 1,-1 1 0,1-1-1,0 1 1,-1-1 0,1 1-1,0 0 1,0 0 0,0 0-1,-4 2 1,-8 9-6741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9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24575,'0'5'0,"0"5"0,0 10 0,0 11 0,-4 5 0,-2 4 0,0 0 0,2-1 0,1-9-8191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 0 24575,'-10'29'0,"0"-3"0,9-20 0,0 1 0,0-1 0,1 1 0,0-1 0,0 1 0,1-1 0,0 1 0,0-1 0,3 9 0,-4-13 0,1 0 0,0 0 0,0-1 0,-1 1 0,1 0 0,0-1 0,0 1 0,0-1 0,1 1 0,-1-1 0,0 0 0,1 1 0,-1-1 0,0 0 0,1 0 0,-1 0 0,1 0 0,0 0 0,-1 0 0,1-1 0,0 1 0,0 0 0,-1-1 0,1 1 0,0-1 0,0 0 0,0 0 0,-1 0 0,1 1 0,0-2 0,0 1 0,0 0 0,0 0 0,-1-1 0,1 1 0,0-1 0,3 0 0,-3 0 0,-1 0 0,1 1 0,0-1 0,-1 0 0,1 0 0,-1 1 0,1-1 0,-1-1 0,1 1 0,-1 0 0,1 0 0,-1 0 0,0-1 0,0 1 0,0-1 0,0 1 0,0-1 0,0 1 0,0-1 0,0 0 0,-1 1 0,1-1 0,-1 0 0,1 0 0,-1 1 0,1-1 0,-1 0 0,0 0 0,0 0 0,0-1 0,0 0 0,-1 0 0,1 1 0,-1-1 0,1 0 0,-1 1 0,0-1 0,0 1 0,0-1 0,-1 1 0,1-1 0,0 1 0,-1 0 0,0 0 0,1 0 0,-1 0 0,0 0 0,0 0 0,0 0 0,-4-2 0,-34-13-1365,-4 4-5461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9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29 24575,'0'-1'0,"0"1"0,0-1 0,0 1 0,0-1 0,0 1 0,-1-1 0,1 1 0,0-1 0,0 1 0,0-1 0,-1 1 0,1-1 0,0 1 0,0-1 0,-1 1 0,1-1 0,0 1 0,-1 0 0,1-1 0,0 1 0,-1 0 0,1-1 0,-1 1 0,1 0 0,-1 0 0,1-1 0,-1 1 0,1 0 0,-1 0 0,1 0 0,-1 0 0,1 0 0,-1-1 0,1 1 0,-1 0 0,1 0 0,-1 0 0,1 0 0,-1 1 0,1-1 0,-1 0 0,1 0 0,-1 0 0,1 0 0,-1 0 0,1 1 0,-1-1 0,1 0 0,0 0 0,-1 1 0,1-1 0,-1 1 0,-25 16 0,23-15 0,0 0 0,1 1 0,0 0 0,-1 0 0,1-1 0,0 1 0,1 1 0,-1-1 0,0 0 0,1 0 0,0 1 0,-1-1 0,1 0 0,1 1 0,-1-1 0,0 1 0,1 0 0,0-1 0,0 1 0,0-1 0,0 1 0,1 0 0,-1-1 0,1 1 0,0-1 0,0 0 0,0 1 0,0-1 0,1 0 0,-1 1 0,1-1 0,0 0 0,0 0 0,0 0 0,0 0 0,1-1 0,-1 1 0,1-1 0,0 1 0,0-1 0,-1 0 0,1 0 0,1 0 0,-1-1 0,0 1 0,0-1 0,1 1 0,-1-1 0,5 1 0,0 0 0,-1-1 0,0 1 0,1-1 0,-1-1 0,0 0 0,1 0 0,-1 0 0,1-1 0,-1 0 0,0 0 0,1-1 0,-1 0 0,0 0 0,12-6 0,-15 6 0,-1 0 0,0 0 0,0 0 0,0-1 0,0 1 0,0-1 0,0 0 0,-1 0 0,1 0 0,-1 0 0,0 0 0,0 0 0,0-1 0,0 1 0,0-1 0,-1 1 0,0-1 0,0 0 0,0 1 0,0-1 0,0 0 0,-1 0 0,1 0 0,-1 0 0,0 0 0,-1 1 0,1-1 0,-1 0 0,-1-7 0,1 8 7,0-1 0,-1 1-1,1-1 1,-1 1 0,1 0-1,-1 0 1,0-1-1,-1 1 1,1 0 0,0 1-1,-1-1 1,1 0 0,-1 1-1,0-1 1,0 1 0,0 0-1,-6-3 1,7 4-66,0 0-1,-1 0 1,1 0-1,-1 0 1,0 0 0,1 0-1,-1 1 1,0-1-1,0 1 1,1 0 0,-1 0-1,0 0 1,1 0-1,-1 0 1,0 0 0,0 1-1,1 0 1,-1-1-1,0 1 1,1 0 0,-1 0-1,1 0 1,-1 1-1,-1 1 1,-9 9-6767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3 24575,'-8'32'0,"7"-28"0,0 0 0,-1 0 0,1-1 0,1 1 0,-1 0 0,0 8 0,1-11 0,0 1 0,0-1 0,1 0 0,-1 1 0,1-1 0,-1 1 0,1-1 0,0 0 0,-1 1 0,1-1 0,0 0 0,0 0 0,0 1 0,0-1 0,0 0 0,0 0 0,0 0 0,0 0 0,0-1 0,0 1 0,1 0 0,-1 0 0,2 0 0,1 1 0,1-1 0,-1 1 0,0-1 0,0 0 0,1 0 0,-1-1 0,0 1 0,1-1 0,-1 0 0,1 0 0,-1-1 0,1 1 0,-1-1 0,0 0 0,1 0 0,5-2 0,-8 2 0,0 0 0,1 0 0,-1 0 0,0 0 0,0 0 0,0-1 0,0 1 0,0-1 0,0 1 0,0-1 0,0 0 0,0 1 0,-1-1 0,1 0 0,-1 0 0,0 0 0,1 0 0,-1-1 0,0 1 0,0 0 0,0-1 0,0 1 0,-1 0 0,1-1 0,-1 1 0,0-1 0,1 1 0,-1-1 0,0 1 0,-1-4 0,1 4 0,-1 1 0,0-1 0,1 0 0,-1 0 0,0 0 0,0 0 0,-1 0 0,1 1 0,0-1 0,0 1 0,-1-1 0,1 1 0,-1-1 0,0 1 0,1 0 0,-1 0 0,0-1 0,0 1 0,1 1 0,-1-1 0,0 0 0,0 0 0,0 1 0,0-1 0,0 1 0,0-1 0,-4 1 0,-2-1 0,0 0 0,0 1 0,0 0 0,1 0 0,-1 1 0,-8 1 0,10 0-97,1-1-1,0 1 1,-1 0-1,1 1 1,0-1-1,0 1 1,0 0-1,1 0 1,-1 1-1,1-1 1,0 1-1,0 0 0,-6 7 1,-4 9-6729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24575,'10'-6'0,"0"1"0,1 1 0,-1 0 0,17-3 0,-25 6 0,0 0 0,0 1 0,0 0 0,0-1 0,0 1 0,0 0 0,0 0 0,0 0 0,0 0 0,0 0 0,0 1 0,-1-1 0,1 1 0,0-1 0,0 1 0,0 0 0,0-1 0,0 1 0,-1 0 0,1 0 0,0 1 0,-1-1 0,1 0 0,-1 0 0,1 1 0,-1-1 0,1 1 0,-1-1 0,0 1 0,0 0 0,0-1 0,2 4 0,-3-3 0,1 0 0,-1 0 0,0 0 0,0 0 0,1-1 0,-1 1 0,0 0 0,0 0 0,-1 0 0,1 0 0,0 0 0,-1 0 0,1 0 0,-1-1 0,1 1 0,-1 0 0,0 0 0,0-1 0,0 1 0,0 0 0,0-1 0,0 1 0,0-1 0,-1 1 0,1-1 0,-3 2 0,-4 4 0,-1 0 0,0-1 0,-14 8 0,5-3 0,17-11 0,1 0 0,0 0 0,0 1 0,0-1 0,-1 0 0,1 0 0,0 0 0,0 0 0,0 0 0,-1 0 0,1 0 0,0 0 0,0 0 0,0 0 0,-1 1 0,1-1 0,0 0 0,0 0 0,0 0 0,0 0 0,-1 1 0,1-1 0,0 0 0,0 0 0,0 0 0,0 1 0,0-1 0,0 0 0,0 0 0,0 0 0,0 1 0,0-1 0,-1 0 0,1 0 0,0 1 0,0-1 0,0 0 0,0 0 0,1 0 0,-1 1 0,0-1 0,0 0 0,0 0 0,0 1 0,13 0 0,18-6 0,-31 5 0,13-3 0,1 0 0,-1 2 0,0 0 0,0 0 0,17 2 0,-27-1 0,-1 0 0,0 0 0,0 1 0,1-1 0,-1 1 0,0-1 0,1 1 0,-1 0 0,0 0 0,0 0 0,0 0 0,0 0 0,0 0 0,0 0 0,0 1 0,0-1 0,-1 1 0,1-1 0,0 1 0,-1 0 0,0 0 0,1 0 0,-1 0 0,0 0 0,0 0 0,0 0 0,0 0 0,0 0 0,0 0 0,-1 1 0,1-1 0,-1 0 0,1 0 0,-1 1 0,0-1 0,0 0 0,0 1 0,-1 3 0,0-2 7,0 0-1,0 0 0,0 0 0,-1 0 1,1-1-1,-1 1 0,0 0 1,0-1-1,-1 0 0,1 1 1,-1-1-1,1 0 0,-1 0 0,0 0 1,0-1-1,0 1 0,-1-1 1,-5 4-1,-2 0-303,-1 0 0,1 0 0,-1-1 0,-19 5 0,-3-2-6529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1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 84 24575,'25'-11'0,"11"-5"0,1 1 0,0 2 0,61-13 0,-97 26 0,0-1 0,1 1 0,0-1 0,-1 1 0,1 0 0,-1 0 0,1 0 0,-1 0 0,1 0 0,0 0 0,-1 0 0,1 1 0,-1-1 0,1 0 0,-1 1 0,1-1 0,-1 1 0,1 0 0,-1 0 0,0-1 0,1 1 0,-1 0 0,0 0 0,0 0 0,0 0 0,1 0 0,-1 0 0,0 1 0,0-1 0,-1 0 0,1 1 0,0-1 0,0 0 0,-1 1 0,1-1 0,0 1 0,-1 1 0,1 5 0,0 0 0,-1 1 0,0-1 0,0 0 0,-1 0 0,-2 9 0,3-13 0,-22 196 0,3 210 0,38 201 0,-18-587 0,1-8 0,-1 1 0,-1 0 0,0 0 0,-5 24 0,5-38 0,-1 1 0,0 0 0,0 0 0,-1-1 0,1 1 0,-1-1 0,1 0 0,-1 1 0,0-1 0,0 0 0,-1 0 0,1 0 0,-1 0 0,1 0 0,-1-1 0,0 1 0,0-1 0,0 0 0,-1 0 0,1 0 0,0 0 0,-1 0 0,1-1 0,-1 1 0,-3 0 0,-18 3 17,0-1 0,-1-1 0,-46 0 0,-81-11-535,104 4-397,-60-4-5911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3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79 24575,'-22'-3'0,"16"2"0,1 0 0,-1 0 0,0 0 0,1 0 0,-1-1 0,1 0 0,-1 0 0,-5-4 0,11 6 0,0 0 0,-1 0 0,1 0 0,0-1 0,0 1 0,-1 0 0,1 0 0,0 0 0,0 0 0,0-1 0,-1 1 0,1 0 0,0 0 0,0 0 0,0-1 0,0 1 0,-1 0 0,1 0 0,0-1 0,0 1 0,0 0 0,0 0 0,0-1 0,0 1 0,0 0 0,0-1 0,0 1 0,0 0 0,0 0 0,0-1 0,0 1 0,0 0 0,0 0 0,0-1 0,0 1 0,0 0 0,0 0 0,0-1 0,1 1 0,-1 0 0,0 0 0,0-1 0,0 1 0,0 0 0,1 0 0,-1 0 0,0-1 0,0 1 0,0 0 0,1 0 0,-1 0 0,0 0 0,0-1 0,1 1 0,-1 0 0,0 0 0,0 0 0,1 0 0,-1 0 0,22-7 0,-21 6 0,69-12 0,0 2 0,0 4 0,77 1 0,-135 5 0,-6 1 0,-1 0 0,1 0 0,-1 0 0,0 0 0,1 1 0,-1 0 0,0 0 0,1 0 0,6 3 0,-12-4 0,0 0 0,0 0 0,0 0 0,0 0 0,0 1 0,0-1 0,0 0 0,1 0 0,-1 0 0,0 0 0,0 0 0,0 0 0,0 1 0,0-1 0,0 0 0,0 0 0,0 0 0,0 0 0,0 0 0,0 1 0,0-1 0,0 0 0,0 0 0,0 0 0,0 0 0,0 0 0,0 1 0,0-1 0,0 0 0,0 0 0,0 0 0,0 0 0,0 0 0,0 0 0,-1 1 0,1-1 0,0 0 0,0 0 0,0 0 0,0 0 0,0 0 0,0 0 0,0 0 0,-1 0 0,1 1 0,0-1 0,0 0 0,0 0 0,0 0 0,0 0 0,0 0 0,-1 0 0,1 0 0,0 0 0,0 0 0,0 0 0,0 0 0,0 0 0,-1 0 0,1 0 0,0 0 0,0 0 0,0 0 0,0 0 0,-1 0 0,-14 4 0,-1-1 0,0-1 0,0 0 0,0-1 0,-25-1 0,-25 2 0,64-2 0,0 1 0,0-1 0,0 1 0,0-1 0,1 1 0,-1 0 0,0-1 0,0 1 0,1 0 0,-1 0 0,0 1 0,1-1 0,-1 0 0,1 0 0,0 1 0,-1-1 0,1 1 0,0-1 0,0 1 0,0 0 0,0-1 0,0 1 0,0 0 0,0 0 0,1-1 0,-1 1 0,0 0 0,1 0 0,0 0 0,-1 3 0,0 7 0,0 0 0,1 1 0,2 22 0,0-13 0,8 265 0,-6-251-1365,2-10-5461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4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24575,'0'22'0,"4"123"0,-2-121 0,1 0 0,2 1 0,13 41 0,-17-62 0,0 0 0,1 0 0,0-1 0,-1 1 0,2 0 0,-1-1 0,0 1 0,1-1 0,-1 0 0,1 0 0,0 0 0,0 0 0,0 0 0,1-1 0,-1 1 0,4 1 0,-5-3 0,0 0 0,1-1 0,-1 1 0,0-1 0,0 0 0,0 0 0,0 0 0,0 0 0,0 0 0,1 0 0,-1 0 0,0-1 0,0 1 0,0-1 0,0 1 0,0-1 0,0 0 0,0 0 0,0 0 0,0 0 0,0 0 0,-1 0 0,1-1 0,0 1 0,-1-1 0,1 1 0,-1-1 0,1 1 0,-1-1 0,0 0 0,0 0 0,1-2 0,10-16 0,-1-1 0,-1 0 0,-1 0 0,-1-1 0,6-24 0,-10 33 0,-1 23 0,1-1 0,0 0 0,0 1 0,1-1 0,0-1 0,1 1 0,0-1 0,0 0 0,0 0 0,1-1 0,1 0 0,8 7 0,-9-10 0,0-1 0,0 0 0,0 0 0,1 0 0,0-1 0,-1 0 0,1 0 0,0-1 0,0 0 0,0-1 0,0 1 0,0-1 0,-1-1 0,1 0 0,10-2 0,-14 2 0,0 0 0,1 0 0,-1-1 0,0 1 0,0-1 0,0 0 0,0 0 0,-1-1 0,1 1 0,-1-1 0,1 0 0,-1 0 0,0 0 0,0 0 0,0 0 0,0-1 0,-1 1 0,0-1 0,1 0 0,-1 0 0,0 1 0,-1-2 0,1 1 0,-1 0 0,0 0 0,0 0 0,0-1 0,0-6 0,-1 8 0,0 0 0,0 1 0,0-1 0,-1 1 0,1-1 0,-1 1 0,0-1 0,0 1 0,0 0 0,0-1 0,0 1 0,0 0 0,0 0 0,-1-1 0,1 1 0,-1 0 0,0 0 0,1 1 0,-1-1 0,0 0 0,0 1 0,0-1 0,0 1 0,-1-1 0,1 1 0,0 0 0,-1 0 0,1 0 0,0 0 0,-1 1 0,-4-2 0,4 2 0,0-1 0,1 1 0,-1-1 0,0 1 0,0 0 0,0 0 0,0 0 0,0 0 0,1 1 0,-1-1 0,0 1 0,0 0 0,1-1 0,-1 1 0,0 1 0,1-1 0,-1 0 0,1 1 0,-1-1 0,1 1 0,0-1 0,-1 1 0,1 0 0,0 0 0,0 0 0,1 1 0,-1-1 0,-2 4 0,3-4 0,-1 1 0,1 0 0,0 0 0,0 0 0,0 0 0,0 0 0,0 0 0,1 0 0,-1 0 0,1 0 0,0 0 0,0 0 0,0 1 0,0-1 0,1 0 0,-1 0 0,1 0 0,0 0 0,1 3 0,0-2 0,0-1 0,0 0 0,1 0 0,-1 0 0,1 0 0,-1 0 0,1-1 0,0 1 0,0-1 0,0 0 0,1 0 0,-1 0 0,6 2 0,6 2 0,0-1 0,0 0 0,1-1 0,0-1 0,0 0 0,18 0 0,-25-2 0,1-1 0,-1 0 0,1 0 0,-1-1 0,1 0 0,-1-1 0,19-5 0,-25 6 0,0-1 0,1 1 0,-1-1 0,0 0 0,0 0 0,-1 0 0,1 0 0,0-1 0,-1 1 0,1-1 0,-1 0 0,0 0 0,0 0 0,0 0 0,0 0 0,0 0 0,-1 0 0,1 0 0,-1-1 0,0 1 0,0-1 0,0 1 0,-1-1 0,1-3 0,0-13 0,0 0 0,-4-27 0,2 41 0,3 15 0,0-1 0,0 1 0,1-1 0,0 0 0,1 0 0,-1 0 0,2 0 0,-1 0 0,1-1 0,0 0 0,0 0 0,1 0 0,0-1 0,0 0 0,10 8 0,-14-13 0,0 0 0,1-1 0,-1 1 0,0 0 0,0-1 0,1 1 0,-1-1 0,0 0 0,1 1 0,-1-1 0,1 0 0,-1-1 0,0 1 0,1 0 0,-1-1 0,0 1 0,1-1 0,-1 0 0,0 0 0,0 0 0,0 0 0,0 0 0,0 0 0,0 0 0,0-1 0,0 1 0,0-1 0,0 1 0,-1-1 0,1 0 0,2-4 0,5-5 0,0-1 0,0-1 0,10-22 0,-16 30 0,3-8 0,8-18 0,-13 30 0,-1-1 0,1 1 0,0 0 0,-1 0 0,1 0 0,0 0 0,0 0 0,0 0 0,-1 0 0,1 0 0,0 0 0,0 1 0,1-1 0,-1 0 0,0 1 0,0-1 0,2 0 0,-2 1 0,1 1 0,-1-1 0,0 1 0,0 0 0,0 0 0,0-1 0,-1 1 0,1 0 0,0 0 0,0 0 0,0 0 0,-1 0 0,1 0 0,0 0 0,-1 0 0,1 1 0,-1-1 0,0 0 0,1 0 0,-1 0 0,0 1 0,1-1 0,-1 0 0,0 2 0,1 2 0,4 15-227,0 0-1,2 0 1,0-1-1,1 0 1,20 32-1,-9-25-6598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56 142 24575,'0'7'0,"10"260"0,-8-249 0,0-9 0,-1 0 0,0 1 0,-1-1 0,0 0 0,0 1 0,-3 16 0,3-26 0,0 0 0,0 0 0,0 0 0,0 0 0,0 0 0,0 0 0,-1 0 0,1 1 0,0-1 0,0 0 0,0 0 0,0 0 0,0 0 0,0 0 0,0 0 0,0 0 0,0 0 0,0 0 0,0 0 0,0 0 0,0 0 0,-1 0 0,1 0 0,0 0 0,0 0 0,0 1 0,0-1 0,0 0 0,0 0 0,0 0 0,0 0 0,0 0 0,0 0 0,-1 0 0,1 0 0,0 0 0,0 0 0,0 0 0,0-1 0,0 1 0,0 0 0,0 0 0,0 0 0,0 0 0,-1 0 0,1 0 0,0 0 0,0 0 0,0 0 0,0 0 0,0 0 0,0 0 0,0 0 0,0 0 0,0 0 0,0 0 0,0-1 0,0 1 0,0 0 0,0 0 0,0 0 0,0 0 0,0 0 0,0 0 0,0 0 0,0 0 0,0-1 0,-7-10 0,-3-16 0,-4-23 0,3-1 0,2-1 0,2 1 0,3-2 0,2-70 0,2 118 0,0 0 0,1 0 0,-1 0 0,1 0 0,0 1 0,0-1 0,1 0 0,0 1 0,0-1 0,0 1 0,4-7 0,-4 8 0,0 0 0,1 1 0,-1 0 0,1-1 0,0 1 0,0 0 0,-1 0 0,1 0 0,1 1 0,-1-1 0,0 1 0,0 0 0,0-1 0,1 1 0,-1 1 0,7-2 0,-1 1 10,1 0 0,-1 0 0,0 1 0,1 1 0,-1-1 0,1 1 0,-1 1 0,0 0 0,0 0 0,0 1 0,16 7 0,-19-7-97,0 0-1,0 1 1,0 0 0,-1 0-1,0 0 1,1 1 0,-1 0-1,-1 0 1,1 0-1,-1 1 1,0-1 0,0 1-1,0 0 1,-1 0 0,0 1-1,3 9 1,5 23-6739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24575,'9'5'0,"12"1"0,11-1 0,13 0 0,13-2 0,6-1 0,0-1 0,-11-1-8191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24575,'-10'27'0,"7"4"0,8-7 0,12-8 0,12-12 0,10-5 0,3-4 0,-1 0 0,-8 4 0,-10 13 0,-8 3-8191</inkml:trace>
  <inkml:trace contextRef="#ctx0" brushRef="#br0" timeOffset="1">0 367 24575,'36'-5'0,"20"-5"0,10-2 0,-1 2 0,-13 3-8191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55 655 24575,'-5'13'0,"-5"9"0,-2 10 0,2 8 0,3 6 0,1 0 0,3-4 0,2-4 0,5-8 0,2-10-8191</inkml:trace>
  <inkml:trace contextRef="#ctx0" brushRef="#br0" timeOffset="1">81 104 24575,'18'-4'0,"10"-2"0,5 5 0,5 2 0,2 1 0,-2 1 0,-8-1-8191</inkml:trace>
  <inkml:trace contextRef="#ctx0" brushRef="#br0" timeOffset="2">369 0 24575,'0'5'0,"0"14"0,0 13 0,0 15 0,0 12 0,0 5 0,0 6 0,0-10-8191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 24575,'31'-4'0,"15"-2"0,4 1 0,-2 0 0,-9 2-8191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 24575,'31'0'0,"28"0"0,18-5 0,-5-1-8191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276 0 24575,'0'40'0,"0"36"0,0 31 0,0 20 0,0 15 0,0 5 0,0 1 0,0-3 0,-9-8 0,-8-10 0,-9-13 0,-5-13 0,-6-14 0,-1-18 0,1-11 0,3-16 0,6-11 0,9-10-8191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24575,'0'-4'0,"0"2"0,0 7 0,0 11 0,0 8 0,0 3 0,0 2 0,0 1 0,4-5 0,6-7 0,11-6 0,14-10 0,16-9 0,7-13 0,7-12 0,2-5 0,-6 0 0,-14 6-8191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2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1 142 24575,'26'-18'0,"23"-6"0,12-3 0,4-1 0,0 3 0,-11 11 0,-15 8-8191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5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24575,'38'543'0,"-19"-346"0,6 64 0,46 640 0,-67-830 0,0 1 0,-2 1 0,-11 98 0,1-138 0,5-19 0,3-12 0,1-5 0,1-1 0,0 1 0,0 0 0,1-1 0,-1 1 0,1 0 0,0 0 0,-1 0 0,1 1 0,0-1 0,1 1 0,-1-1 0,0 1 0,1 0 0,-1 0 0,1 1 0,0-1 0,3 0 0,11-4 0,0 1 0,27-3 0,-26 5 0,119-23-1365,-67 11-5461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0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35 24575,'0'-18'0,"0"3"0,0 13 0,0 20 0,0 21 0,0 12 0,0 11 0,0 4 0,0-1 0,5-6 0,1-14-8191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27 24575,'3'-10'0,"3"-5"0,-6 14 0,-4 8 0,-2 6 0,1-1 0,1 1 0,0 0 0,1 1 0,0-1 0,1 0 0,1 1 0,0 15 0,0-22 0,1 0 0,1 0 0,-1 0 0,1 0 0,0 0 0,1 0 0,0-1 0,0 1 0,0 0 0,1-1 0,0 0 0,0 1 0,1-1 0,-1-1 0,1 1 0,1 0 0,7 8 0,-10-12 0,1 0 0,-1 0 0,0 0 0,1 0 0,0 0 0,-1-1 0,1 1 0,0-1 0,0 0 0,-1 0 0,1 0 0,0 0 0,0 0 0,0-1 0,0 1 0,1-1 0,-1 0 0,0 0 0,0 0 0,0 0 0,0 0 0,0-1 0,0 1 0,0-1 0,0 0 0,0 0 0,0 0 0,0 0 0,-1-1 0,1 1 0,0-1 0,-1 0 0,1 1 0,-1-1 0,1 0 0,-1-1 0,0 1 0,0 0 0,0-1 0,0 1 0,-1-1 0,1 1 0,-1-1 0,1 0 0,-1 0 0,0 0 0,0 0 0,0 1 0,0-2 0,0-3 0,0-1 8,0 0 0,-1 0 0,0-1 0,0 1 0,0 0 0,-1 0 0,-1 0 0,1 0 0,-1 1 0,0-1 0,-1 0 0,0 1 0,0-1 0,-8-11 0,9 14-76,-1 1 1,-1-1-1,1 0 1,-1 1-1,0 0 1,0-1-1,0 2 1,0-1-1,-1 0 1,1 1-1,-1 0 1,0 0-1,0 0 1,0 1-1,-1-1 1,1 1-1,0 1 1,-1-1-1,0 1 1,1 0-1,-9-1 1,-7 4-6759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24575,'9'0'0,"16"0"0,18-5 0,14-1 0,11-4 0,8-1 0,-1 2 0,-13 3-8191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0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191 1 24575,'-5'0'0,"1"0"0,-1 0 0,0 1 0,0 0 0,1 0 0,-1 1 0,1-1 0,-1 1 0,1 0 0,-1 0 0,1 0 0,0 0 0,0 1 0,0 0 0,0 0 0,1 0 0,-1 0 0,-3 5 0,3-2 0,-1 0 0,1 0 0,1 0 0,-1 1 0,1-1 0,0 1 0,1 0 0,-1 0 0,1 0 0,1 0 0,-2 11 0,2-11 0,1 0 0,-1 0 0,2 0 0,-1 0 0,1 1 0,0-1 0,0 0 0,1 0 0,0 0 0,0-1 0,6 12 0,-6-14 0,0 0 0,1 0 0,0-1 0,-1 1 0,1 0 0,1-1 0,-1 0 0,0 0 0,1 0 0,0 0 0,0 0 0,0-1 0,0 1 0,0-1 0,0 0 0,1-1 0,-1 1 0,8 1 0,-10-2 0,1-1 0,0 1 0,-1-1 0,1 0 0,0 0 0,-1 0 0,1 0 0,0-1 0,0 1 0,-1-1 0,1 1 0,-1-1 0,1 0 0,0 0 0,-1 0 0,0-1 0,1 1 0,-1 0 0,3-3 0,-1 0 0,0 0 0,0 0 0,-1 0 0,1 0 0,-1-1 0,0 1 0,-1-1 0,1 0 0,2-6 0,0-3 0,-1 0 0,0-1 0,-1 1 0,0-1 0,-1 0 0,0-18 0,-2 29 4,0 1-1,0-1 1,0 0 0,-1 1-1,0-1 1,1 0-1,-1 1 1,0-1 0,-1 1-1,1-1 1,-1 1-1,1 0 1,-1-1-1,0 1 1,0 0 0,0 0-1,-1 0 1,1 1-1,-1-1 1,0 0 0,1 1-1,-1 0 1,0 0-1,0 0 1,-1 0-1,1 0 1,0 0 0,-1 1-1,1 0 1,-1 0-1,1 0 1,-6-1 0,-5 0-216,0 0 0,0 1 0,-1 1 0,1 1 0,0 0 0,-28 5 0,-29 10-6614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24575,'-11'2'0,"-1"1"0,1 0 0,-1 1 0,1 0 0,0 1 0,1 0 0,-1 1 0,1 0 0,0 1 0,1 0 0,0 0 0,0 1 0,0 0 0,1 1 0,0 0 0,1 0 0,0 1 0,0 0 0,-9 18 0,15-26 0,0 0 0,1 0 0,-1 0 0,0 1 0,1-1 0,0 0 0,-1 0 0,1 0 0,0 0 0,0 0 0,0 1 0,0-1 0,0 0 0,1 0 0,-1 0 0,1 0 0,-1 1 0,1-1 0,0 0 0,2 3 0,-1-3 0,0 1 0,0-1 0,0 0 0,0 0 0,1 0 0,-1 0 0,1 0 0,-1 0 0,1-1 0,0 1 0,0-1 0,5 2 0,5 0 0,1 1 0,0-2 0,-1 0 0,1-1 0,17 0 0,-22-1 0,0-1 0,0 0 0,0 0 0,0-1 0,0-1 0,0 1 0,0-1 0,-1-1 0,1 1 0,-1-1 0,11-8 0,-15 10 0,-1-1 0,1 1 0,-1-1 0,0 0 0,0 0 0,0 0 0,0 0 0,-1-1 0,1 1 0,-1-1 0,0 1 0,0-1 0,0 0 0,0 0 0,-1 0 0,0 0 0,0 0 0,0 0 0,0 0 0,0 0 0,-1-1 0,0 1 0,0 0 0,0 0 0,0-1 0,-2-6 0,0 7-49,1 0 1,-1 0-1,0 0 0,-1 0 0,1 0 1,0 1-1,-1-1 0,0 1 0,0 0 1,0 0-1,0 0 0,-1 0 0,1 0 1,-1 1-1,1-1 0,-1 1 0,0 0 1,0 0-1,0 0 0,0 1 0,0 0 1,-1-1-1,1 1 0,0 1 0,-1-1 0,1 1 1,-7 0-1,-14 1-6777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0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0 24575,'0'5'0,"0"10"0,-5 11 0,-1 15 0,-4 10 0,0 0 0,1 0 0,3-4 0,1-9-8191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24575,'-1'54'0,"0"-28"0,0-1 0,2 1 0,6 39 0,-5-61 0,-1-1 0,0 1 0,1 0 0,0 0 0,0-1 0,0 1 0,0-1 0,0 1 0,1-1 0,0 0 0,-1 0 0,1 0 0,0 0 0,1-1 0,-1 1 0,0-1 0,1 0 0,-1 0 0,1 0 0,0 0 0,0 0 0,-1-1 0,1 0 0,0 0 0,0 0 0,0 0 0,1-1 0,-1 0 0,5 1 0,-1-1 0,0 0 0,1 0 0,-1-1 0,0 0 0,0-1 0,0 1 0,0-2 0,0 1 0,0-1 0,-1 0 0,1 0 0,-1-1 0,13-9 0,-15 9 0,0 0 0,-1 0 0,0-1 0,0 1 0,0-1 0,-1 0 0,1 0 0,-1-1 0,0 1 0,-1 0 0,3-8 0,-4 11 0,-1-1 0,1 0 0,-1 1 0,1-1 0,-1 1 0,0-1 0,0 0 0,0 1 0,0-1 0,-1 1 0,1-1 0,-1 0 0,1 1 0,-1-1 0,0 1 0,0-1 0,0 1 0,0 0 0,-1 0 0,1-1 0,-1 1 0,1 0 0,-1 0 0,0 0 0,0 0 0,0 1 0,0-1 0,-3-2 0,-4-1-136,-1 0-1,0 1 1,0 0-1,0 0 1,0 1-1,-1 1 1,1 0-1,-1 0 0,-16 0 1,-44-2-6690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1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34 24575,'-5'1'0,"0"-1"0,0 1 0,0 0 0,0 0 0,0 1 0,0 0 0,0-1 0,1 2 0,-1-1 0,1 0 0,-1 1 0,1 0 0,0 0 0,0 0 0,0 1 0,1-1 0,-1 1 0,1 0 0,0 0 0,0 0 0,0 1 0,0-1 0,-3 8 0,1 0 0,0-1 0,0 1 0,1 0 0,1 0 0,0 1 0,1-1 0,0 1 0,0 19 0,1-29 0,2 1 0,-1-1 0,0 1 0,1-1 0,-1 1 0,1-1 0,0 0 0,0 1 0,1-1 0,-1 0 0,0 0 0,1 0 0,0 0 0,0 0 0,0 0 0,0 0 0,0 0 0,1-1 0,-1 1 0,1-1 0,0 0 0,0 0 0,-1 0 0,1 0 0,1 0 0,-1-1 0,0 1 0,0-1 0,0 0 0,1 0 0,-1 0 0,1 0 0,-1-1 0,1 1 0,5-1 0,-3 0 0,0 0 0,1 0 0,-1 0 0,0-1 0,1 0 0,-1 0 0,0-1 0,0 0 0,0 0 0,0 0 0,0-1 0,-1 0 0,1 0 0,-1 0 0,1-1 0,-1 0 0,0 0 0,-1 0 0,7-7 0,-6 3 9,0 0-1,0-1 1,-1 1-1,0-1 1,0-1 0,-1 1-1,0 0 1,-1-1-1,0 1 1,-1-1-1,0 0 1,0 1-1,-1-14 1,0 17-68,0 1-1,-1 0 1,1-1-1,-1 1 1,0 0 0,-1-1-1,1 1 1,-1 0-1,0 0 1,0 0 0,-1 0-1,0 0 1,1 1-1,-2-1 1,1 1 0,0 0-1,-1 0 1,0 0-1,0 0 1,0 0 0,0 1-1,-1 0 1,1 0-1,-9-4 1,-19-3-6767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8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4 24575,'-18'14'0,"1"0"0,0 1 0,-26 32 0,35-38 0,1 1 0,0 1 0,1-1 0,0 1 0,1 0 0,0 0 0,0 0 0,-4 19 0,9-28 0,-1 0 0,1 0 0,-1-1 0,1 1 0,0 0 0,-1 0 0,1 0 0,0 0 0,1 0 0,-1 0 0,0 0 0,0 0 0,1 0 0,-1 0 0,1 0 0,0-1 0,-1 1 0,1 0 0,0 0 0,0-1 0,0 1 0,0 0 0,1-1 0,-1 1 0,0-1 0,1 0 0,-1 1 0,1-1 0,-1 0 0,1 0 0,0 0 0,-1 0 0,1 0 0,0 0 0,0 0 0,-1-1 0,1 1 0,0-1 0,0 1 0,0-1 0,0 0 0,0 0 0,0 0 0,0 0 0,0 0 0,2 0 0,2 0 0,0-1 0,0 1 0,0-1 0,0 0 0,0-1 0,-1 1 0,1-1 0,0-1 0,-1 1 0,1-1 0,-1 1 0,0-2 0,0 1 0,6-6 0,-5 2 0,-1-1 0,0-1 0,0 1 0,-1-1 0,0 1 0,-1-1 0,0 0 0,0-1 0,-1 1 0,0 0 0,-1-1 0,0 1 0,0-1 0,-1 0 0,-1 1 0,1-1 0,-5-17 0,5 24-91,-1 0 0,0 0 0,0 0 0,-1 0 0,1 0 0,-1 0 0,1 0 0,-1 1 0,0-1 0,0 0 0,0 1 0,0 0 0,0-1 0,-4-1 0,-11-7-6735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2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116 1 24575,'-1'56'0,"3"201"0,-2-255 0,0 0 0,0 0 0,0-1 0,0 1 0,1 0 0,-1 0 0,0 0 0,1-1 0,0 1 0,-1 0 0,1-1 0,0 1 0,0 0 0,0-1 0,0 1 0,0-1 0,0 1 0,1-1 0,-1 0 0,2 2 0,-2-3 0,1 0 0,-1 1 0,0-1 0,1 0 0,-1 0 0,0 0 0,1 0 0,-1 0 0,1 0 0,-1-1 0,0 1 0,1 0 0,-1-1 0,0 1 0,1-1 0,-1 1 0,0-1 0,0 0 0,0 1 0,1-1 0,-1 0 0,0 0 0,0 0 0,0 0 0,0 0 0,0 0 0,1-2 0,14-16 0,-1 0 0,26-43 0,-27 39 0,0 1 0,21-24 0,-35 46 0,1 1 0,-1-1 0,0 0 0,0 0 0,0 0 0,0 0 0,0 0 0,0 0 0,0 0 0,0 0 0,0 0 0,0 0 0,0 1 0,0-1 0,1 0 0,-1 0 0,0 0 0,0 0 0,0 0 0,0 0 0,0 0 0,0 0 0,0 0 0,1 0 0,-1 0 0,0 0 0,0 0 0,0 0 0,0 0 0,0 0 0,0 0 0,0 0 0,1 0 0,-1 0 0,0 0 0,0 0 0,0 0 0,0 0 0,0 0 0,0 0 0,0 0 0,0-1 0,0 1 0,1 0 0,-1 0 0,0 0 0,0 0 0,0 0 0,0 0 0,0 0 0,0 0 0,0 0 0,0-1 0,0 1 0,0 0 0,0 0 0,0 0 0,0 0 0,0 0 0,0 0 0,0 0 0,0 0 0,0-1 0,0 1 0,0 0 0,0 0 0,0 0 0,0 0 0,-3 12 0,-11 17 0,-23 28 60,-86 102 0,17-25-1545,81-99-5341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47 24575,'14'-7'0,"5"-2"0,37-15 0,-52 23 0,-1 0 0,1-1 0,0 2 0,0-1 0,0 0 0,0 1 0,0-1 0,0 1 0,0 0 0,0 1 0,0-1 0,0 1 0,-1-1 0,1 1 0,0 0 0,6 3 0,-9-3 0,0-1 0,-1 1 0,1-1 0,0 0 0,-1 1 0,1 0 0,0-1 0,-1 1 0,1-1 0,-1 1 0,1 0 0,-1-1 0,1 1 0,-1 0 0,0 0 0,1-1 0,-1 1 0,0 0 0,0 0 0,1 0 0,-1-1 0,0 1 0,0 0 0,0 0 0,0 1 0,-1 0 0,1 1 0,-1-1 0,1 0 0,-1 0 0,0 0 0,0 0 0,0 0 0,0 0 0,-3 3 0,-1 1 0,-1 1 0,0-1 0,0 0 0,-9 6 0,10-8 0,0 0 0,-1-1 0,1 0 0,-1 0 0,0 0 0,1 0 0,-1-1 0,0 0 0,-1 0 0,1-1 0,-10 2 0,16-3 0,-1 0 0,1 0 0,0 0 0,0 0 0,-1 0 0,1 0 0,0 0 0,0 0 0,-1 0 0,1 0 0,0 0 0,0 0 0,-1 0 0,1 0 0,0 0 0,0 0 0,-1 0 0,1 0 0,0 0 0,0 0 0,-1 0 0,1 0 0,0-1 0,0 1 0,-1 0 0,1 0 0,0 0 0,0 0 0,0-1 0,-1 1 0,1 0 0,0 0 0,0 0 0,0-1 0,0 1 0,0 0 0,0 0 0,-1-1 0,1 1 0,0 0 0,0-1 0,9-8 0,18-8 0,-19 14 0,0 1 0,0 0 0,0 1 0,0-1 0,0 2 0,0-1 0,0 1 0,1 0 0,-1 1 0,0 0 0,16 4 0,-21-4 0,0 0 0,0 0 0,0 0 0,0 1 0,0-1 0,0 1 0,0 0 0,0 0 0,-1 0 0,1 0 0,-1 1 0,0-1 0,1 1 0,-1-1 0,0 1 0,0 0 0,-1 0 0,1-1 0,-1 2 0,1-1 0,-1 0 0,0 0 0,0 0 0,0 0 0,0 1 0,-1-1 0,0 0 0,1 1 0,-1-1 0,0 0 0,-1 1 0,1 3 0,-1-3 5,0 1 1,0-1-1,0 1 0,-1 0 0,1-1 0,-1 0 1,0 1-1,0-1 0,-1 0 0,1 0 1,-1 0-1,0 0 0,0-1 0,0 1 0,-1-1 1,1 0-1,-1 0 0,0 0 0,0 0 0,0-1 1,0 1-1,-6 1 0,-1 1-191,-1 0 1,0-1-1,-1 0 0,1-1 1,-1-1-1,1 0 1,-14 0-1,-2-1-6640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4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0 24575,'81'8'0,"-46"-6"0,1 2 0,48 11 0,-81-14 0,0 0 0,0 0 0,0 0 0,0 0 0,1 0 0,-2 1 0,1 0 0,0-1 0,0 1 0,0 0 0,-1 0 0,1 1 0,-1-1 0,0 0 0,0 1 0,0-1 0,0 1 0,0 0 0,0 0 0,-1 0 0,1 0 0,-1 0 0,0 0 0,0 0 0,0 0 0,0 0 0,0 6 0,0 5 0,-2-1 0,1 1 0,-2 0 0,0-1 0,-5 21 0,-2 9 0,-25 330 0,26 3 0,6-230 0,-58 1016 0,39-1001 0,-44 161 0,64-319 0,1 0 0,-1 1 0,1-1 0,-1 0 0,1 0 0,0 0 0,0 0 0,0 1 0,1-1 0,-1 0 0,1 0 0,0 0 0,1 5 0,-1-6 0,1 0 0,-1-1 0,0 1 0,1 0 0,-1 0 0,1-1 0,0 1 0,-1-1 0,1 0 0,0 1 0,0-1 0,0 0 0,0 0 0,0 0 0,0 0 0,0 0 0,1-1 0,3 2 0,2 1 0,-13 1 0,-23 1 0,25-4 0,-56 7-1365,-10 1-5461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3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 24575,'0'-4'0,"5"-2"0,1 9 0,-1 9 0,0 2-8191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314 347 24575,'-9'-6'0,"0"1"0,-1 0 0,0 0 0,0 1 0,0 0 0,-1 0 0,0 2 0,1-1 0,-1 1 0,0 1 0,0 0 0,0 0 0,0 1 0,-21 3 0,25-2 0,0 0 0,0 1 0,1 0 0,-1 1 0,1 0 0,-1 0 0,1 0 0,0 0 0,0 1 0,0 0 0,1 1 0,-1-1 0,1 1 0,0 0 0,0 0 0,1 1 0,-1-1 0,1 1 0,1 0 0,-1 0 0,1 1 0,0-1 0,0 1 0,-1 6 0,2-9 0,1 0 0,0 1 0,0-1 0,1 0 0,-1 0 0,1 1 0,0-1 0,0 0 0,0 0 0,0 1 0,1-1 0,0 0 0,0 0 0,0 0 0,0 0 0,1 0 0,0 0 0,0 0 0,0 0 0,0-1 0,0 1 0,1-1 0,-1 1 0,1-1 0,0 0 0,0 0 0,0 0 0,1 0 0,-1-1 0,1 0 0,-1 1 0,1-1 0,4 1 0,-3 0 0,0-1 0,0 0 0,0-1 0,0 1 0,1-1 0,-1 0 0,0 0 0,1-1 0,-1 0 0,1 0 0,-1 0 0,1 0 0,-1-1 0,0 0 0,1 0 0,-1-1 0,0 1 0,0-1 0,0 0 0,0-1 0,0 1 0,0-1 0,-1 0 0,1 0 0,6-7 0,-4 3 0,0-1 0,-1 0 0,0-1 0,-1 0 0,0 1 0,0-2 0,-1 1 0,0 0 0,4-17 0,-6 19 0,0-1 0,0 0 0,-1 0 0,0 0 0,-1 0 0,1 0 0,-2 0 0,1 0 0,-1 0 0,0 1 0,-1-1 0,-4-15 0,5 22 0,1-1 0,-1 1 0,1-1 0,-1 1 0,0-1 0,1 1 0,-1-1 0,0 1 0,0 0 0,0-1 0,0 1 0,0 0 0,-1 0 0,1 0 0,0 0 0,0 0 0,-1 0 0,1 0 0,0 0 0,-1 1 0,1-1 0,-1 0 0,1 1 0,-1-1 0,0 1 0,1 0 0,-1-1 0,1 1 0,-1 0 0,-3 0 0,3 1 0,1 0 0,-1 0 0,0 0 0,0 0 0,0 0 0,1 0 0,-1 0 0,1 1 0,-1-1 0,1 0 0,-1 1 0,1-1 0,0 1 0,0 0 0,0 0 0,0-1 0,0 1 0,0 0 0,0 0 0,0 0 0,1 0 0,-1 0 0,1 0 0,-1 2 0,0 1 0,0 0 0,0 1 0,1-1 0,-1 0 0,1 1 0,0-1 0,1 0 0,-1 0 0,1 1 0,0-1 0,0 0 0,1 0 0,0 0 0,0 0 0,0 0 0,4 7 0,-3-8 0,0-1 0,1 1 0,-1-1 0,1 1 0,0-1 0,0 0 0,0-1 0,0 1 0,0-1 0,1 0 0,-1 0 0,1 0 0,-1 0 0,1-1 0,0 0 0,0 0 0,-1 0 0,7 0 0,-6 0 0,0-1 0,0 0 0,0 0 0,-1 0 0,1-1 0,0 1 0,0-1 0,-1 0 0,1 0 0,0-1 0,-1 0 0,1 1 0,-1-2 0,0 1 0,0 0 0,1-1 0,4-4 0,-3 1 0,0 0 0,-1-1 0,1 0 0,-1 0 0,-1 0 0,1 0 0,-1-1 0,6-16 0,-1-1 0,11-29 0,-19 51 0,0 1 0,0-1 0,1 1 0,-1-1 0,1 1 0,-1 0 0,1 0 0,0-1 0,0 1 0,0 0 0,0 1 0,0-1 0,1 0 0,-1 1 0,3-2 0,-2 2 0,-1 1 0,1 0 0,-1 0 0,1 0 0,0 0 0,-1 0 0,1 0 0,-1 1 0,0-1 0,1 1 0,-1 0 0,1 0 0,-1 0 0,0 0 0,1 0 0,-1 0 0,0 1 0,0-1 0,0 1 0,0-1 0,0 1 0,2 3 0,7 6 0,-2 0 0,14 19 0,-20-26 0,5 10 0,-6-10 0,-1-1 0,1 0 0,0 0 0,0 0 0,0 1 0,0-2 0,1 1 0,-1 0 0,1 0 0,0-1 0,4 4 0,-6-6 0,-1 0 0,1-1 0,-1 1 0,1 0 0,-1-1 0,1 1 0,-1 0 0,1-1 0,-1 1 0,0-1 0,1 1 0,-1-1 0,0 1 0,1 0 0,-1-1 0,0 1 0,0-1 0,1 0 0,-1 1 0,0-1 0,0 1 0,0-1 0,0 1 0,0-1 0,0 1 0,0-1 0,0 0 0,0 1 0,0-1 0,0 1 0,0-2 0,0-19 0,-1 17 0,1-1 0,-1 1 0,0 0 0,-1 0 0,1 0 0,-1 0 0,0 0 0,0 1 0,0-1 0,0 0 0,-1 1 0,1 0 0,-1-1 0,0 1 0,0 0 0,0 0 0,0 1 0,-1-1 0,1 1 0,-1-1 0,1 1 0,-1 0 0,0 1 0,0-1 0,0 1 0,0-1 0,0 1 0,0 0 0,0 1 0,-1-1 0,1 1 0,0 0 0,0 0 0,-1 0 0,1 0 0,0 1 0,0 0 0,0-1 0,0 2 0,0-1 0,0 0 0,0 1 0,0 0 0,0 0 0,0 0 0,1 0 0,-1 1 0,1-1 0,0 1 0,0 0 0,0 0 0,-5 6 0,3-1 0,0 0 0,0 0 0,1 1 0,0-1 0,1 1 0,0 0 0,0 0 0,1 0 0,0 1 0,1-1 0,0 0 0,0 1 0,1 15 0,1-20 0,-1 1 0,1 0 0,0 0 0,1-1 0,0 1 0,-1 0 0,2-1 0,-1 0 0,1 1 0,-1-1 0,2 0 0,-1-1 0,0 1 0,1 0 0,0-1 0,0 0 0,0 0 0,1 0 0,-1 0 0,1-1 0,0 0 0,9 5 0,-3-4 0,-1 0 0,1-1 0,-1 0 0,1-1 0,0 0 0,0 0 0,0-2 0,0 1 0,0-1 0,0-1 0,0 0 0,0 0 0,0-1 0,-1-1 0,1 0 0,0 0 0,-1-1 0,0 0 0,18-11 0,-16 8 0,0-1 0,0 0 0,-1-1 0,0 0 0,-1 0 0,0-1 0,0 0 0,-1-1 0,-1 0 0,1-1 0,-2 0 0,0 0 0,0 0 0,-1-1 0,5-16 0,-3-4 0,-2 0 0,-2 0 0,0 0 0,-2 0 0,-2-1 0,-1 1 0,-6-37 0,7 67 0,-1 1 0,1-1 0,-1 0 0,1 0 0,-1 0 0,0 0 0,0 1 0,0-1 0,-1 1 0,-2-6 0,4 8 0,0 0 0,0 0 0,-1 0 0,1 0 0,0 0 0,0 0 0,0 0 0,0-1 0,-1 1 0,1 0 0,0 0 0,0 0 0,0 0 0,-1 0 0,1 0 0,0 0 0,0 0 0,0 0 0,-1 0 0,1 0 0,0 0 0,0 0 0,0 0 0,0 0 0,-1 0 0,1 0 0,0 1 0,0-1 0,0 0 0,-1 0 0,1 0 0,0 0 0,0 0 0,0 0 0,0 0 0,0 1 0,-1-1 0,1 0 0,0 0 0,0 0 0,0 0 0,0 1 0,0-1 0,0 0 0,0 0 0,-6 23 0,2 18 0,1 1 0,3 0 0,1 0 0,2 0 0,2-1 0,2 1 0,1-1 0,24 65 0,-29-96 0,1 0 0,1-1 0,7 12 0,-11-19 0,0-1 0,0 1 0,0-1 0,0 0 0,1 1 0,-1-1 0,0 0 0,1 0 0,-1 0 0,1 1 0,3 0 0,-5-2 0,1 0 0,0 0 0,-1 1 0,1-1 0,0 0 0,0 0 0,-1 0 0,1-1 0,0 1 0,0 0 0,-1 0 0,1 0 0,0 0 0,-1-1 0,1 1 0,0 0 0,-1-1 0,1 1 0,0-1 0,-1 1 0,1 0 0,-1-1 0,1 1 0,-1-1 0,1 0 0,-1 1 0,1-1 0,-1 1 0,1-1 0,-1 0 0,8-14 0,0-1 0,-1 1 0,-1-1 0,-1 0 0,7-30 0,4-12 0,-12 44 0,-3 9 0,0 0 0,0 0 0,1 1 0,0-1 0,0 0 0,0 1 0,0-1 0,1 1 0,-1 0 0,1 0 0,0 0 0,6-6 0,-8 10 0,0 0 0,-1 0 0,1 0 0,0 0 0,0 0 0,-1 0 0,1 0 0,0 0 0,0 0 0,-1 1 0,1-1 0,0 0 0,-1 1 0,1-1 0,0 0 0,-1 1 0,1-1 0,0 1 0,-1-1 0,1 1 0,-1-1 0,1 1 0,-1-1 0,1 1 0,-1 0 0,1-1 0,-1 1 0,0 0 0,1-1 0,-1 1 0,0 0 0,0-1 0,1 1 0,-1 0 0,0 0 0,10 29 0,-10-30 0,9 41-103,-4-18 216,13 38 0,-16-55-227,0-1-1,0 0 1,0-1-1,1 1 1,0 0-1,0-1 1,0 1-1,0-1 1,1 0-1,0 0 1,0 0-1,8 5 1,3 0-6712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6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0 136 24575,'4'0'0,"11"0"0,16 0 0,12 0 0,-2 0-8191</inkml:trace>
  <inkml:trace contextRef="#ctx0" brushRef="#br0" timeOffset="1">786 33 24575,'-14'-9'0,"1"-3"0,7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 24575,'7'0'0,"0"1"0,0-1 0,1 1 0,-1 0 0,-1 1 0,1 0 0,0 0 0,0 0 0,-1 1 0,1 0 0,-1 0 0,0 1 0,0 0 0,0 0 0,6 5 0,-4-1 0,-1 0 0,1 1 0,-2-1 0,1 1 0,-1 1 0,-1-1 0,1 1 0,6 20 0,-2 0 0,-2 1 0,-1 0 0,-2 0 0,-1 0 0,0 61 0,-5-40 0,-2-49 0,-1-12 0,-3-16 0,-7-36 0,2 0 0,3-1 0,3 0 0,3-88 0,3 146 0,0 0 0,0 0 0,1 0 0,0 0 0,-1 0 0,1 0 0,1 0 0,-1 0 0,0 0 0,1 1 0,0-1 0,0 1 0,0-1 0,0 1 0,0 0 0,1 0 0,0 0 0,4-4 0,-3 4 0,1 0 0,0 0 0,0 1 0,0 0 0,0 0 0,0 0 0,1 0 0,-1 1 0,1 0 0,-1 0 0,1 1 0,8-1 0,-4 1-41,0 0 0,-1 1-1,1 0 1,0 1-1,-1 0 1,0 0 0,1 1-1,-1 0 1,0 0 0,0 1-1,0 1 1,-1-1-1,0 2 1,0-1 0,0 1-1,0 0 1,-1 0 0,0 1-1,0 0 1,-1 0-1,0 1 1,0 0 0,-1 0-1,0 0 1,0 1 0,-1 0-1,0 0 1,-1 0-1,0 0 1,0 0 0,-1 1-1,3 17 1,-5 13-6785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5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56 24575,'5'-9'0,"9"-3"0,13 0 0,5 3 0,6 2 0,7 3 0,-6 2-8191</inkml:trace>
  <inkml:trace contextRef="#ctx0" brushRef="#br0" timeOffset="1">0 213 24575,'9'0'0,"12"0"0,15 0 0,16 0 0,7 0 0,3 0 0,-9 0-8191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24575,'-5'17'0,"-1"16"0,1 10 0,0 7 0,2 9 0,1-2 0,1-6 0,1-7 0,0-7 0,0-9-8191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2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54 24575,'-13'0'0,"4"0"0,12 0 0,16-4 0,17-2 0,15-4 0,9 0 0,8 1 0,0 2 0,-2 3 0,-8 2 0,-9 1 0,-9 0 0,-10 6 0,-16 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6 366 24575,'-4'0'0,"2"0"0,11 0 0,13 0 0,12 0 0,8 0 0,2 0 0,3 0 0,-3 0 0,-4 0 0,-10-4 0,-8-2-8191</inkml:trace>
  <inkml:trace contextRef="#ctx0" brushRef="#br0" timeOffset="1">189 0 24575,'-4'14'0,"-2"8"0,0 10 0,2 12 0,5 9 0,3 7 0,5 3 0,1 0 0,4-2 0,-2-3 0,3-6 0,3-8 0,-2-7 0,-4-10-8191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30 110 24575,'0'395'0,"-2"-426"0,-7-40 0,0-9 0,5 38 0,-2-61 0,6 92 0,1 1 0,0 0 0,0-1 0,1 1 0,1 0 0,-1 0 0,7-14 0,-5 18 0,0 0 0,0 0 0,0 1 0,1 0 0,-1 0 0,2 0 0,-1 1 0,0-1 0,1 1 0,0 1 0,0-1 0,0 1 0,0 0 0,0 0 0,1 0 0,-1 1 0,1 0 0,9-1 0,-12 2 0,1 0 0,-1 0 0,1 1 0,-1-1 0,1 1 0,-1 0 0,1 0 0,-1 0 0,1 1 0,-1 0 0,1 0 0,-1 0 0,0 0 0,0 1 0,1 0 0,-1-1 0,0 2 0,0-1 0,-1 0 0,1 1 0,0 0 0,-1-1 0,0 2 0,1-1 0,-1 0 0,0 0 0,-1 1 0,5 6 0,5 21-1365,-6 0-5461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3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68 24575,'31'-14'0,"15"-4"0,3 1 0,-1 3 0,-9 9 0,-11 9 0,-11 5-8191</inkml:trace>
  <inkml:trace contextRef="#ctx0" brushRef="#br0" timeOffset="1">18 68 24575,'-9'31'0,"2"10"0,6-6 0,12-9 0,13-13 0,12-10 0,8-4 0,6-3 0,3-4 0,-7-2-8191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7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24575,'0'8'0,"0"9"0,0 9 0,0 9 0,0 4 0,-4-1 0,-2-2 0,0-8-8191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0 209 24575,'31'-4'0,"20"-2"0,9 0 0,0 2 0,-7-4 0,-11 0-8191</inkml:trace>
  <inkml:trace contextRef="#ctx0" brushRef="#br0" timeOffset="1">419 0 24575,'-4'27'0,"-2"22"0,5 11 0,2 9 0,2 2 0,4 2 0,1-7 0,-1-14-8191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82 381 24575,'-3'3'0,"-1"-1"0,1 1 0,-1 0 0,1 0 0,0 0 0,1 1 0,-1-1 0,0 1 0,1-1 0,0 1 0,0 0 0,0 0 0,0 0 0,0 0 0,1 0 0,-2 9 0,1-5 0,1 1 0,-1-1 0,1 1 0,1 0 0,0-1 0,0 1 0,3 14 0,-2-19 0,0-1 0,0 0 0,1 0 0,-1 1 0,1-1 0,0 0 0,0 0 0,0 0 0,0-1 0,1 1 0,-1 0 0,1-1 0,-1 0 0,1 1 0,0-1 0,0 0 0,0 0 0,0-1 0,1 1 0,-1-1 0,0 1 0,1-1 0,-1 0 0,1-1 0,-1 1 0,1 0 0,-1-1 0,1 0 0,-1 0 0,1 0 0,0 0 0,-1-1 0,1 1 0,-1-1 0,1 0 0,-1 0 0,0 0 0,1 0 0,-1-1 0,0 1 0,0-1 0,0 0 0,0 0 0,0 0 0,0 0 0,0-1 0,-1 1 0,1-1 0,2-3 0,0-2 0,-1-1 0,0 1 0,0-1 0,-1 0 0,0 0 0,-1 0 0,0 0 0,0 0 0,-1 0 0,0 0 0,-1-1 0,0 1 0,0 0 0,-2-11 0,1 14 0,0 1 0,0 0 0,-1-1 0,1 1 0,-1 0 0,0 0 0,0 0 0,-1 1 0,0-1 0,1 0 0,-7-6 0,7 9 0,-1-1 0,1 1 0,-1 0 0,0 0 0,0 0 0,0 1 0,0-1 0,0 1 0,0-1 0,0 1 0,0 0 0,-1 0 0,1 0 0,0 1 0,-1-1 0,1 1 0,0 0 0,-1 0 0,-5 1 0,5-1 0,0 1 0,0-1 0,0 1 0,0 0 0,1 1 0,-1-1 0,0 1 0,1-1 0,-1 1 0,1 0 0,0 1 0,-1-1 0,1 0 0,0 1 0,-3 3 0,2-1 0,-1 1 0,1 0 0,0 0 0,0 0 0,1 1 0,0-1 0,-4 13 0,2-3 0,1 0 0,0 1 0,2 0 0,0-1 0,1 1 0,1 24 0,1-34 0,-1 0 0,1 0 0,1 0 0,-1 0 0,1 0 0,1 0 0,-1-1 0,1 1 0,0-1 0,1 0 0,-1 1 0,1-1 0,0-1 0,1 1 0,-1-1 0,1 0 0,0 0 0,1 0 0,-1 0 0,1-1 0,0 0 0,0 0 0,0-1 0,1 0 0,8 4 0,-6-4 0,0-1 0,0 0 0,0 0 0,1 0 0,-1-1 0,0-1 0,0 0 0,1 0 0,-1 0 0,0-2 0,1 1 0,-1-1 0,0 0 0,0-1 0,0 0 0,-1 0 0,1-1 0,15-9 0,-12 4 0,0-1 0,-1 1 0,-1-2 0,1 0 0,-2 0 0,1-1 0,-2 0 0,0 0 0,0-1 0,-1 0 0,0 0 0,-2-1 0,1 0 0,-2 0 0,4-16 0,1-9 0,-3 0 0,-1-1 0,-1 1 0,-4-60 0,1 86 0,-2-1 0,0 0 0,0 1 0,-1-1 0,-1 1 0,0 0 0,-1 0 0,0 0 0,-1 0 0,-8-14 0,13 26 0,-1 0 0,1 0 0,-1 0 0,1-1 0,-1 1 0,0 0 0,0 0 0,0 0 0,0 0 0,0 0 0,1 1 0,-2-1 0,1 0 0,0 0 0,0 0 0,0 1 0,0-1 0,0 1 0,-1-1 0,1 1 0,0-1 0,0 1 0,-1 0 0,1 0 0,0-1 0,-1 1 0,1 0 0,0 0 0,-1 0 0,1 1 0,0-1 0,0 0 0,-1 0 0,1 1 0,0-1 0,0 1 0,-1-1 0,1 1 0,0-1 0,0 1 0,0 0 0,0 0 0,0-1 0,0 1 0,0 0 0,0 0 0,-2 2 0,-1 3 0,0-1 0,0 1 0,0 0 0,1 0 0,0 0 0,0 0 0,0 1 0,-1 7 0,-4 25 0,1 0 0,2 0 0,1 1 0,3 0 0,1 0 0,7 58 0,-5-86 0,0 1 0,0-1 0,1 0 0,1 0 0,0 0 0,0 0 0,2-1 0,8 15 0,-11-21 0,0-1 0,0 0 0,1 0 0,0 0 0,0 0 0,0 0 0,0-1 0,1 0 0,-1 0 0,1 0 0,0 0 0,0-1 0,0 0 0,0 0 0,0 0 0,0 0 0,1-1 0,-1 0 0,0 0 0,1-1 0,6 1 0,-4-2 0,-1 1 0,1-1 0,-1-1 0,1 1 0,-1-1 0,0-1 0,0 1 0,0-1 0,0-1 0,0 1 0,-1-1 0,1 0 0,-1 0 0,0-1 0,0 0 0,-1 0 0,1 0 0,-1-1 0,0 0 0,-1 0 0,1 0 0,5-13 0,-3 8 0,-1-1 0,-1 1 0,0-1 0,-1-1 0,0 1 0,-1-1 0,-1 1 0,1-1 0,-2 0 0,0 0 0,-1 0 0,-2-23 0,2 33 0,-1 0 0,1-1 0,-1 1 0,0 0 0,-1 0 0,1 0 0,0 0 0,-1 0 0,0 0 0,0 0 0,0 0 0,0 1 0,-3-4 0,4 5 0,0 0 0,0 1 0,0-1 0,-1 0 0,1 1 0,0-1 0,0 1 0,0-1 0,0 1 0,0 0 0,-1-1 0,1 1 0,0 0 0,0 0 0,-1 0 0,1 0 0,0 0 0,0 0 0,-1 0 0,1 0 0,0 1 0,0-1 0,0 0 0,-1 1 0,1-1 0,0 1 0,0 0 0,0-1 0,0 1 0,0 0 0,0-1 0,0 1 0,0 0 0,0 0 0,0 0 0,1 0 0,-1 0 0,-1 1 0,-3 5 0,1 0 0,-1 1 0,1-1 0,1 1 0,-1 0 0,1 0 0,0 0 0,1 0 0,0 1 0,1-1 0,-2 11 0,2-9 0,1-1 0,-1 1 0,1 0 0,1 0 0,0-1 0,0 1 0,1 0 0,0-1 0,7 16 0,-6-19 0,0-1 0,1 0 0,-1 0 0,1-1 0,0 1 0,1-1 0,-1 0 0,1 0 0,0-1 0,-1 1 0,2-1 0,-1 0 0,0 0 0,1-1 0,-1 1 0,1-1 0,0 0 0,0-1 0,0 0 0,0 0 0,0 0 0,0 0 0,9-1 0,-9 0 0,0 0 0,0 0 0,0-1 0,0 0 0,0 0 0,0 0 0,0-1 0,-1 1 0,1-1 0,0-1 0,-1 1 0,0-1 0,1 0 0,-1 0 0,0-1 0,-1 1 0,1-1 0,-1 0 0,1-1 0,-1 1 0,0-1 0,-1 1 0,6-11 0,-3 1 0,-2-1 0,0 0 0,0 0 0,-2-1 0,0 1 0,0-1 0,-2 1 0,-1-21 0,11 77 0,2-1 0,21 48 0,-26-69 0,-6-16 0,-1-1 0,1 0 0,0 0 0,0 1 0,0-1 0,0 0 0,1 0 0,-1 0 0,1 0 0,-1 0 0,1-1 0,-1 1 0,1 0 0,0-1 0,0 1 0,0-1 0,0 0 0,0 1 0,0-1 0,0 0 0,4 1 0,-4-2 0,1 0 0,-1 0 0,0-1 0,1 1 0,-1 0 0,0-1 0,1 0 0,-1 1 0,0-1 0,0 0 0,1 0 0,-1 0 0,0-1 0,0 1 0,0 0 0,-1-1 0,1 1 0,0-1 0,0 0 0,-1 1 0,1-1 0,1-3 0,7-10 0,0 0 0,-1-1 0,0 0 0,7-22 0,-5 13 0,-10 24 0,-1-1 0,1 1 0,-1 0 0,1 0 0,0-1 0,-1 1 0,1 0 0,0 0 0,0 0 0,0-1 0,0 1 0,0 0 0,0 1 0,0-1 0,3-2 0,-4 3 0,1 0 0,-1 0 0,1 0 0,-1 0 0,1 0 0,-1 1 0,1-1 0,-1 0 0,1 0 0,-1 0 0,1 0 0,-1 1 0,1-1 0,-1 0 0,1 0 0,-1 1 0,0-1 0,1 0 0,-1 1 0,1-1 0,-1 0 0,0 1 0,1-1 0,-1 1 0,0-1 0,0 0 0,1 1 0,-1 0 0,4 6 0,-1 1 0,0-1 0,-1 1 0,3 9 0,-3-8 0,1 1 0,0 0 0,1 0 0,0-1 0,1 0 0,8 15 0,-12-23 0,0 0 0,0 0 0,0 0 0,-1 0 0,1 0 0,0 0 0,0 0 0,0 0 0,1-1 0,-1 1 0,0 0 0,0-1 0,0 1 0,0-1 0,1 1 0,-1-1 0,0 1 0,1-1 0,-1 0 0,3 1 0,-2-2 0,-1 0 0,1 1 0,0-1 0,-1 0 0,1 0 0,0 0 0,-1 0 0,1 0 0,-1 0 0,1-1 0,-1 1 0,0 0 0,0-1 0,0 1 0,1-1 0,-1 1 0,0-1 0,-1 0 0,1 1 0,1-3 0,4-10 0,0-1 0,-1 0 0,4-16 0,6-16 0,-15 47 0,0 0 0,0-1 0,0 1 0,0-1 0,0 1 0,0 0 0,1-1 0,-1 1 0,0-1 0,0 1 0,0 0 0,1-1 0,-1 1 0,0 0 0,1-1 0,-1 1 0,0 0 0,0 0 0,1-1 0,-1 1 0,1 0 0,-1 0 0,0 0 0,1-1 0,-1 1 0,0 0 0,1 0 0,-1 0 0,1 0 0,-1 0 0,1 0 0,-1 0 0,0 0 0,1 0 0,0 0 0,13 11 0,12 30 0,-24-36 0,4 4 0,-1-1 0,1 0 0,0 0 0,1-1 0,0 1 0,0-1 0,1-1 0,0 1 0,9 4 0,-14-9 0,-1 0 0,1 0 0,0 0 0,0-1 0,0 0 0,1 1 0,-1-1 0,0 0 0,0-1 0,1 1 0,-1 0 0,0-1 0,1 0 0,-1 0 0,0 0 0,1 0 0,-1-1 0,0 1 0,1-1 0,-1 0 0,0 0 0,0 0 0,1 0 0,-1 0 0,0-1 0,0 1 0,-1-1 0,1 0 0,0 0 0,4-4 0,-2 0 0,-1-1 0,0 1 0,0-1 0,-1 0 0,1 0 0,-2-1 0,1 1 0,-1 0 0,0-1 0,0 0 0,-1 1 0,0-1 0,0 0 0,-1 0 0,0 1 0,-1-1 0,0 0 0,0 0 0,-4-13 0,5 19 0,-1 1 0,1-1 0,-1 0 0,1 1 0,-1-1 0,0 1 0,0-1 0,0 1 0,0-1 0,0 1 0,0 0 0,-1-1 0,1 1 0,0 0 0,-1 0 0,1 0 0,-1 0 0,1 0 0,-1 0 0,1 0 0,-1 1 0,1-1 0,-1 1 0,0-1 0,1 1 0,-1-1 0,0 1 0,0 0 0,1 0 0,-1 0 0,0 0 0,0 0 0,1 0 0,-1 1 0,0-1 0,0 0 0,1 1 0,-1-1 0,-2 2 0,-1 1 0,1-1 0,0 0 0,0 1 0,0 0 0,0 0 0,1 0 0,-1 0 0,1 1 0,0-1 0,0 1 0,0 0 0,0 0 0,-3 7 0,3-4 0,0 1 0,0-1 0,1 1 0,0-1 0,1 1 0,-1 0 0,2 0 0,-1-1 0,1 1 0,0 0 0,1 0 0,-1 0 0,2-1 0,-1 1 0,1 0 0,0-1 0,1 1 0,3 8 0,-3-10 0,1-1 0,-1 0 0,1 1 0,0-1 0,0-1 0,0 1 0,1-1 0,0 1 0,0-1 0,0 0 0,0-1 0,0 1 0,1-1 0,0 0 0,0-1 0,-1 1 0,1-1 0,1 0 0,-1-1 0,0 0 0,0 0 0,12 1 0,-12-2 0,-1 0 0,1-1 0,-1 1 0,1-1 0,-1 0 0,1-1 0,-1 1 0,0-1 0,0 0 0,0 0 0,0-1 0,0 0 0,-1 0 0,1 0 0,-1 0 0,1 0 0,-1-1 0,0 0 0,-1 0 0,1 0 0,-1 0 0,0-1 0,0 1 0,0-1 0,3-7 0,5-12 0,0-1 0,-2 0 0,11-53 0,-10 37 0,-9 40 0,13-38 0,-3 25 0,-10 14 0,-1 0 0,1 0 0,-1 0 0,1 0 0,-1 0 0,0 0 0,1 0 0,-1 0 0,1 0 0,-1 0 0,1 0 0,-1 0 0,1 0 0,-1 0 0,1 1 0,-1-1 0,0 0 0,1 0 0,-1 0 0,1 1 0,-1-1 0,0 0 0,1 1 0,-1-1 0,0 0 0,1 1 0,-1-1 0,0 0 0,0 1 0,1-1 0,-1 1 0,0-1 0,0 1 0,8 13 0,-2-1 0,0 2 0,-1-1 0,0 0 0,3 19 0,-6-21 0,1 1 0,1-1 0,0 0 0,0 0 0,1-1 0,1 1 0,0-1 0,11 16 0,-16-26 0,0 0 0,0 0 0,-1 0 0,1 0 0,0 0 0,0 0 0,1 0 0,-1 0 0,0-1 0,0 1 0,0 0 0,0-1 0,1 1 0,-1-1 0,0 1 0,1-1 0,-1 1 0,0-1 0,1 0 0,-1 0 0,0 0 0,1 0 0,2 0 0,-2-1 0,-1 1 0,1-1 0,0 0 0,0 0 0,-1 0 0,1 0 0,-1-1 0,1 1 0,-1 0 0,1-1 0,-1 1 0,0-1 0,1 1 0,0-4 0,3-3 0,0-2 0,-1 1 0,0 0 0,0-1 0,2-12 0,-1-7 0,-4 22 0,0-1 0,1 1 0,0-1 0,0 1 0,1-1 0,6-12 0,-9 19 0,0 1 0,0 0 0,1-1 0,-1 1 0,0 0 0,0-1 0,1 1 0,-1 0 0,0-1 0,1 1 0,-1 0 0,0-1 0,1 1 0,-1 0 0,0 0 0,1 0 0,-1-1 0,1 1 0,-1 0 0,1 0 0,-1 0 0,0 0 0,1 0 0,-1 0 0,1 0 0,-1 0 0,1 0 0,-1 0 0,0 0 0,1 0 0,-1 0 0,1 0 0,14 13 0,9 26 0,-20-33 0,3 7 0,1-1 0,1 0 0,0 0 0,0-1 0,1 0 0,19 15 0,-26-23 0,-1-1 0,1 0 0,0 0 0,0 0 0,-1-1 0,1 1 0,1-1 0,-1 1 0,0-1 0,0 0 0,0 0 0,1-1 0,-1 1 0,0 0 0,1-1 0,-1 0 0,1 0 0,-1 0 0,0 0 0,1-1 0,-1 1 0,0-1 0,1 0 0,-1 0 0,0 0 0,0-1 0,0 1 0,0-1 0,0 1 0,0-1 0,0 0 0,-1 0 0,1 0 0,4-5 0,2-3 0,-1-1 0,-1 0 0,1 0 0,-2 0 0,1-1 0,-2 0 0,0 0 0,7-26 0,-1-3 0,7-62 0,-11 37 0,-3-128 0,-3 256 0,6 101 0,16-21 0,-19-122 0,2 0 0,0 0 0,1-1 0,17 35 0,-15-43 0,-7-13 0,-9-21 0,-36-32 0,33 43 0,0-1 0,0 0 0,-9-16 0,19 27 0,-1 1 0,0 0 0,0-1 0,1 1 0,-1-1 0,1 1 0,-1-1 0,1 1 0,0-1 0,-1 1 0,1-1 0,0 1 0,0-1 0,0 1 0,0-1 0,0 1 0,1-1 0,-1 1 0,0-1 0,1 1 0,-1-1 0,2-2 0,0 2 0,-1 0 0,1 1 0,0-1 0,-1 0 0,1 1 0,0 0 0,0-1 0,0 1 0,0 0 0,0 0 0,0 0 0,0 0 0,5-1 0,7-1 0,0 1 0,1 0 0,28 0 0,-35 2 0,65 1 0,-55 1 0,1-1 0,0-1 0,0 0 0,0-2 0,0 0 0,35-10 0,-53 12 0,0 0 0,0 0 0,0-1 0,0 1 0,0 0 0,0-1 0,0 1 0,0-1 0,0 1 0,-1-1 0,1 0 0,0 1 0,0-1 0,-1 0 0,1 0 0,0 1 0,0-1 0,-1 0 0,1 0 0,-1 0 0,1 0 0,-1 0 0,0 0 0,1 0 0,-1 0 0,0 0 0,1-1 0,-2 1 0,1 1 0,0-1 0,-1 0 0,1 1 0,-1-1 0,1 1 0,-1-1 0,0 1 0,1-1 0,-1 1 0,0-1 0,1 1 0,-1 0 0,0-1 0,1 1 0,-1 0 0,0 0 0,0-1 0,1 1 0,-1 0 0,0 0 0,0 0 0,1 0 0,-1 0 0,0 0 0,0 0 0,1 0 0,-1 0 0,0 1 0,0-1 0,1 0 0,-1 0 0,0 1 0,0-1 0,0 1 0,-6 1 0,0 1 0,0 0 0,1 1 0,-1 0 0,1 0 0,0 0 0,0 1 0,0 0 0,1 0 0,-1 0 0,1 1 0,0-1 0,1 1 0,-6 10 0,3-6 0,1 1 0,0 0 0,1 1 0,0-1 0,1 1 0,0 0 0,-4 24 0,7-33 0,1 1 0,0-1 0,-1 0 0,1 0 0,1 0 0,-1 1 0,0-1 0,1 0 0,0 0 0,0 0 0,-1 0 0,2 0 0,-1 0 0,0 0 0,1 0 0,-1 0 0,1 0 0,0-1 0,4 5 0,-3-4 0,1 0 0,0 0 0,0 0 0,0-1 0,1 0 0,-1 1 0,0-2 0,1 1 0,0 0 0,-1-1 0,1 0 0,5 1 0,2-1 0,0 0 0,0-1 0,0 0 0,0-1 0,0 0 0,0-1 0,0 0 0,0-1 0,-1 0 0,12-5 0,-17 5 0,-1-1 0,0 1 0,0-1 0,0 0 0,-1 0 0,1 0 0,-1 0 0,0-1 0,0 0 0,-1 0 0,1 0 0,-1 0 0,3-9 0,-4 11 0,-1 0 0,1 1 0,-1-1 0,0-1 0,0 1 0,-1 0 0,1 0 0,0 0 0,-1 0 0,0 0 0,0-1 0,0 1 0,0 0 0,-1 0 0,1 0 0,-1 0 0,1-1 0,-1 1 0,0 0 0,-1 0 0,1 1 0,0-1 0,-1 0 0,1 0 0,-1 0 0,0 1 0,-3-4 0,4 5 0,0 0 0,-1 0 0,1 0 0,0 0 0,-1 0 0,1 0 0,-1 1 0,1-1 0,-1 0 0,1 1 0,-1-1 0,0 1 0,1-1 0,-1 1 0,0 0 0,1 0 0,-1 0 0,0 0 0,1 0 0,-1 0 0,0 0 0,1 0 0,-1 1 0,0-1 0,1 1 0,-1-1 0,1 1 0,-1 0 0,1-1 0,-1 1 0,1 0 0,-1 0 0,1 0 0,0 0 0,0 0 0,-1 1 0,1-1 0,0 0 0,0 0 0,0 1 0,0-1 0,-1 3 0,-1 1 0,0-1 0,0 1 0,0 0 0,1 0 0,0 0 0,0 1 0,0-1 0,1 0 0,-1 1 0,1-1 0,1 1 0,-1 5 0,2-5 0,0-1 0,0 0 0,0 0 0,1 0 0,0 0 0,0 0 0,0 0 0,0 0 0,1-1 0,0 1 0,0-1 0,0 0 0,1 0 0,-1 0 0,1 0 0,0-1 0,0 1 0,0-1 0,0 0 0,1 0 0,0 0 0,-1-1 0,1 0 0,0 0 0,9 3 0,-10-4 0,0 0 0,1 0 0,-1 0 0,0 0 0,0-1 0,0 0 0,1 0 0,-1 0 0,0 0 0,0-1 0,1 1 0,-1-1 0,0 0 0,0 0 0,0-1 0,0 1 0,0-1 0,0 0 0,-1 0 0,1 0 0,0-1 0,-1 1 0,0-1 0,1 0 0,-1 0 0,0 0 0,-1 0 0,1 0 0,0-1 0,-1 1 0,0-1 0,3-6 0,0-4 0,-1 0 0,0 0 0,-1-1 0,-1 1 0,0-1 0,-1 0 0,0 1 0,-2-1 0,1 0 0,-2 0 0,0 1 0,-1-1 0,0 1 0,-1 0 0,-1-1 0,-11-24 0,14 36 0,-1 0 0,1 1 0,0-1 0,-1 0 0,0 1 0,1-1 0,-5-2 0,-4 3 0,10 2 0,1 1 0,-1-1 0,1 1 0,0-1 0,-1 1 0,1-1 0,0 1 0,-1-1 0,1 1 0,0 0 0,0-1 0,0 1 0,-1-1 0,1 1 0,0 0 0,0-1 0,0 1 0,0 0 0,0-1 0,0 1 0,0-1 0,0 1 0,1 1 0,-1 1 0,1 1 0,0-1 0,0 0 0,0 0 0,0 1 0,0-1 0,1 0 0,-1 0 0,1 0 0,0 0 0,0 0 0,0-1 0,0 1 0,1-1 0,-1 1 0,1-1 0,-1 0 0,1 0 0,0 0 0,0 0 0,0 0 0,0-1 0,0 1 0,0-1 0,6 2 0,7 1 0,1 0 0,-1-1 0,34 2 0,-38-4 0,-9-1 0,-1 0 0,0 0 0,1 0 0,-1 1 0,0-1 0,1 1 0,-1 0 0,0-1 0,0 1 0,0 0 0,0 0 0,1 0 0,-1 1 0,-1-1 0,1 0 0,0 1 0,0-1 0,0 1 0,-1 0 0,1-1 0,-1 1 0,1 0 0,-1 0 0,0 0 0,1 3 0,0 1 0,0 1 0,-1 0 0,0 0 0,0 0 0,0 0 0,-2 12 0,1-12 0,0 0 0,0 0 0,1 0 0,0 0 0,0 0 0,2 8 0,-2-13 0,0-1 0,0 1 0,0 0 0,0 0 0,0-1 0,0 1 0,1 0 0,-1-1 0,0 1 0,1-1 0,0 0 0,-1 1 0,1-1 0,0 0 0,-1 0 0,1 0 0,0 0 0,0 0 0,0-1 0,0 1 0,0-1 0,0 1 0,0-1 0,0 1 0,3-1 0,-2 0 0,1 0 0,0 0 0,-1-1 0,1 1 0,0-1 0,-1 0 0,1 0 0,-1 0 0,1-1 0,-1 1 0,0-1 0,1 0 0,-1 0 0,0 0 0,0 0 0,0 0 0,-1-1 0,1 1 0,0-1 0,-1 0 0,0 0 0,0 0 0,1 0 0,-2 0 0,1 0 0,0-1 0,1-4 0,2-4 0,0 0 0,-1 1 0,-1-1 0,3-16 0,-6 27 0,0 8 0,0 1 0,0-1 0,1 0 0,0 0 0,0 0 0,0 0 0,1 0 0,0 0 0,1-1 0,-1 1 0,1-1 0,6 10 0,-7-13 0,0 0 0,0-1 0,1 1 0,-1 0 0,1-1 0,-1 0 0,1 0 0,0 0 0,0 0 0,0 0 0,0 0 0,0-1 0,0 1 0,1-1 0,-1 0 0,0 0 0,1-1 0,-1 1 0,1 0 0,-1-1 0,1 0 0,-1 0 0,1 0 0,-1 0 0,1-1 0,-1 1 0,6-3 0,-4 2 0,0-1 0,0-1 0,0 1 0,0-1 0,-1 0 0,1 0 0,-1 0 0,0 0 0,0-1 0,0 0 0,0 0 0,-1 0 0,1 0 0,-1 0 0,0-1 0,-1 1 0,1-1 0,-1 0 0,0 0 0,0 0 0,0 0 0,2-11 0,0-5 0,0 0 0,-1 0 0,-1-1 0,-1-26 0,-2 67 0,2 132 0,28 89 0,2 12 0,-28-197 0,-1 1 0,-10 83 0,7-125 0,-1-1 0,-1 1 0,0-1 0,-1 0 0,0 0 0,-1-1 0,-11 21 0,14-29 0,-1-1 0,1 0 0,0 1 0,-1-1 0,1 0 0,-1-1 0,0 1 0,0 0 0,0-1 0,-1 1 0,1-1 0,0 0 0,-1 0 0,1-1 0,-1 1 0,0-1 0,0 1 0,0-1 0,1-1 0,-1 1 0,0 0 0,0-1 0,0 0 0,0 0 0,0 0 0,0 0 0,0-1 0,0 1 0,-7-3 0,1-1 0,0 0 0,0 0 0,0-1 0,0 0 0,1-1 0,0 0 0,0-1 0,1 0 0,0 0 0,0-1 0,1 0 0,-1 0 0,2-1 0,-11-17 0,2 2 0,2-1 0,1 0 0,0-1 0,-11-43 0,20 58 20,0 1 0,1 0 0,1-1 0,0 0 0,0-14 0,1 19-134,0 1 0,1 0-1,0-1 1,0 1 0,1 0 0,-1 0-1,1 0 1,0 0 0,1 0 0,-1 0-1,1 0 1,4-5 0,15-15-6712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02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1 724 24575,'4'-8'0,"-2"2"0,1 1 0,-1 0 0,1 0 0,0 0 0,1 0 0,-1 0 0,1 1 0,0-1 0,5-4 0,-8 9 0,-1-1 0,1 1 0,-1 0 0,1-1 0,-1 1 0,1 0 0,-1-1 0,1 1 0,-1 0 0,1 0 0,0 0 0,-1 0 0,1-1 0,-1 1 0,1 0 0,0 0 0,-1 0 0,1 0 0,-1 0 0,1 0 0,0 0 0,-1 1 0,1-1 0,-1 0 0,1 0 0,0 0 0,-1 1 0,1-1 0,-1 0 0,1 1 0,-1-1 0,1 0 0,-1 1 0,1-1 0,-1 0 0,0 1 0,1-1 0,-1 1 0,1-1 0,-1 1 0,0-1 0,1 1 0,-1-1 0,0 1 0,0 0 0,0-1 0,1 1 0,-1-1 0,0 1 0,0 0 0,0 0 0,4 34 0,-11 102 0,2-97 0,3 1 0,5 80 0,-2-114 0,0 0 0,1 1 0,0-1 0,0 0 0,1 0 0,-1 0 0,5 7 0,-6-12 0,0 0 0,1 0 0,-1 0 0,1 0 0,0 0 0,-1 0 0,1 0 0,0 0 0,0-1 0,0 1 0,0-1 0,0 0 0,0 1 0,1-1 0,-1 0 0,0 0 0,1 0 0,-1-1 0,1 1 0,-1-1 0,1 1 0,-1-1 0,1 0 0,3 0 0,1-1 0,0 0 0,1 0 0,-1-1 0,0 0 0,0 0 0,0-1 0,-1 0 0,11-6 0,51-38 0,-46 30 0,250-197 0,45-34 0,114-32 0,-307 211 0,211-86 0,-287 135 0,1 3 0,0 2 0,2 2 0,52-7 0,-102 19 0,1 1 0,0 0 0,-1-1 0,1 1 0,-1 0 0,1 0 0,0 0 0,-1 0 0,1 0 0,0 1 0,-1-1 0,1 0 0,-1 1 0,1-1 0,-1 1 0,1-1 0,1 2 0,-3-1 0,0-1 0,0 1 0,0 0 0,0-1 0,0 1 0,0 0 0,0-1 0,0 1 0,-1 0 0,1-1 0,0 1 0,0 0 0,-1-1 0,1 1 0,0-1 0,-1 1 0,1-1 0,0 1 0,-1-1 0,1 1 0,-1-1 0,1 1 0,-1-1 0,1 1 0,-1-1 0,0 1 0,-9 7 0,0-1 0,0 0 0,-12 5 0,-69 32-1365,50-23-5461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17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7626 501 24575,'0'-4'0,"-1"-1"0,1 1 0,-1 0 0,0 0 0,-1 1 0,1-1 0,-1 0 0,0 0 0,1 1 0,-2-1 0,1 1 0,0-1 0,-1 1 0,1 0 0,-1 0 0,0 0 0,0 0 0,0 1 0,-1-1 0,1 1 0,-5-3 0,-11-6 0,-1 1 0,-38-14 0,22 9 0,-598-231 0,526 215 0,-1 4 0,-1 5 0,-1 5 0,-120-2 0,-599 17 0,401 5 0,-297 24 0,84-2 0,407-15 0,-429 75 0,535-62 0,-359 70 0,8 36 0,190-37 0,-177 64 0,393-128 0,-63 24 0,-136 72 0,241-107 0,2 2 0,-52 42 0,68-49 0,1 0 0,1 1 0,0 0 0,0 1 0,1 0 0,1 1 0,-14 27 0,20-33 0,0 1 0,1-1 0,0 1 0,0 0 0,1 0 0,0 0 0,1 1 0,0-1 0,1 0 0,0 1 0,1-1 0,3 20 0,-1-17 0,1 1 0,1-1 0,0 0 0,1 0 0,1-1 0,-1 0 0,2 0 0,14 18 0,0-5 0,2-1 0,0-2 0,2 0 0,0-1 0,1-2 0,1 0 0,38 17 0,11-1 0,1-2 0,2-4 0,1-4 0,1-3 0,1-4 0,129 12 0,516-11 0,-526-21 0,846 17 0,340-5 0,-456-74 0,-570 32 0,650-98 0,-933 113 0,-2-4 0,0-2 0,-2-5 0,-1-2 0,-1-4 0,-2-3 0,-1-3 0,-2-3 0,-3-3 0,100-89 0,-144 113 0,-1 0 0,-1-1 0,-1-1 0,-1-1 0,-1-1 0,-1 0 0,-1-1 0,-2 0 0,-1-1 0,-1-1 0,-1 1 0,-2-2 0,0 1 0,-2-1 0,-2 0 0,-1 0 0,-1-41 0,-2 58 0,0-1 0,-1 1 0,0 0 0,-1 0 0,-1 0 0,0 0 0,-1 0 0,0 1 0,-1 0 0,0 0 0,-10-15 0,6 15 0,0 0 0,-1 1 0,0 0 0,-1 0 0,0 1 0,0 1 0,-1 0 0,0 1 0,-28-13 0,4 6 10,0 1-1,-68-16 1,-82-4-1404,-33 5-5432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0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10024 57 24575,'-1'-1'0,"1"-1"0,-1 1 0,1 0 0,-1 0 0,0-1 0,0 1 0,1 0 0,-1 0 0,0 0 0,0 0 0,0 0 0,0 0 0,0 0 0,0 0 0,-1 0 0,1 1 0,0-1 0,0 0 0,-1 1 0,1-1 0,-2 0 0,-31-11 0,-10 4 0,1 1 0,-1 2 0,0 3 0,-68 3 0,37 0 0,-446 13 0,70 0 0,164-12 0,-363 7 0,-254 5 0,511-11 0,-796 86 0,-235 172-1016,1092-176 1016,3 15 0,-356 160 0,-350 180 1016,217-75-1016,677-300 0,56-27 0,-103 62 0,158-86 0,29-14 0,1 0 0,-1 1 0,1-1 0,-1 0 0,1 0 0,-1 0 0,1 0 0,-1-1 0,1 1 0,-1 0 0,1 0 0,-1 0 0,1 0 0,-1 0 0,1 0 0,0-1 0,-1 1 0,1 0 0,-1 0 0,1-1 0,0 1 0,-1 0 0,0-1 0,1 0 0,0 0 0,-1 0 0,1 0 0,0 0 0,-1 0 0,1 0 0,0 0 0,0 0 0,0 0 0,0 0 0,0 0 0,0 0 0,0 0 0,0-1 0,1 0 0,6-30 0,2 0 0,2 0 0,17-38 0,-10 28 0,186-381 0,-185 392 0,-19 31 0,0 0 0,0-1 0,0 1 0,1 0 0,-1-1 0,0 1 0,0 0 0,0 0 0,0-1 0,0 1 0,0 0 0,1 0 0,-1-1 0,0 1 0,0 0 0,0 0 0,1 0 0,-1-1 0,0 1 0,0 0 0,0 0 0,1 0 0,-1 0 0,0 0 0,0 0 0,1-1 0,-1 1 0,0 0 0,1 0 0,-1 0 0,0 0 0,0 0 0,1 0 0,-1 0 0,0 0 0,1 0 0,-1 0 0,0 0 0,0 0 0,1 0 0,-1 0 0,0 1 0,0-1 0,1 0 0,1 16 0,-9 25 0,-8 12 0,-2-1 0,-3-1 0,-1 0 0,-54 88 0,10-38 0,-88 107 0,137-190 0,11-14 0,1 1 0,-1 0 0,1 1 0,0-1 0,0 1 0,0 0 0,1 0 0,0 0 0,0 0 0,0 0 0,1 1 0,-2 10 0,4-16 0,0 0 0,0 0 0,0 0 0,0 0 0,0 0 0,1 0 0,-1 0 0,1 1 0,-1-1 0,0 0 0,1 0 0,0 0 0,-1-1 0,1 1 0,0 0 0,-1 0 0,1 0 0,0 0 0,0-1 0,0 1 0,-1 0 0,1-1 0,1 2 0,29 8 0,3-3 22,0-3-1,1 0 1,0-2-1,36-3 1,139-18-1448,-208 19 1379,137-18-6779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0 678 24575,'830'-522'0,"-647"413"0,-132 77 0,-36 18 0,-25 14 0,-32 13 0,41-13 0,-84 31 0,-130 43 0,211-73 0,0 0 0,0 0 0,0 1 0,0 0 0,0 0 0,0 0 0,0 0 0,0 0 0,1 1 0,-1 0 0,1 0 0,0 0 0,-5 5 0,6-4 0,0 0 0,0 0 0,0 0 0,1 0 0,0 0 0,0 0 0,0 0 0,0 1 0,1-1 0,-1 0 0,1 0 0,0 1 0,1-1 0,0 5 0,8 46 0,2-2 0,2 1 0,29 69 0,4 19 0,5 67-1365,-42-163-5461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24575,'0'18'0,"0"19"0,9 12 0,7 11 0,6 5 0,-1-1 0,0-6 0,-3-8 0,-5-18 0,-9-23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24575,'4'23'0,"7"15"0,5 11 0,0 2 0,2-4 0,-2-6 0,-4-4 0,-4-10-8191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24575,'2'44'0,"1"0"0,3 0 0,2-1 0,18 63 0,70 163 0,-92-258 0,5 10 0,28 75 0,72 134 0,-143-357 0,25 96 0,1 0 0,2-1 0,1 0 0,2 0 0,1-1 0,1 1 0,7-59 0,-5 87 0,0-1 0,0 0 0,1 0 0,-1 0 0,1 1 0,0-1 0,0 1 0,1-1 0,-1 1 0,4-4 0,-5 7 0,0 0 0,1 0 0,-1 0 0,0 0 0,0 0 0,1 0 0,-1 0 0,0 1 0,1-1 0,-1 1 0,1-1 0,-1 1 0,1 0 0,-1-1 0,1 1 0,-1 0 0,1 0 0,-1 0 0,1 0 0,-1 0 0,1 0 0,-1 0 0,1 1 0,-1-1 0,1 1 0,-1-1 0,1 1 0,-1-1 0,0 1 0,1 0 0,-1 0 0,0 0 0,1 0 0,-1 0 0,0 0 0,1 1 0,11 10 0,0 0 0,-1 1 0,-1 0 0,0 1 0,17 29 0,-20-29 0,1 0 0,0-1 0,1 0 0,0-1 0,1 0 0,0-1 0,19 15 0,-28-24 0,0-1 0,0 1 0,1-1 0,-1 0 0,0 1 0,1-1 0,-1 0 0,1-1 0,-1 1 0,1 0 0,0-1 0,-1 1 0,1-1 0,-1 0 0,1 0 0,0 0 0,-1 0 0,1 0 0,0-1 0,-1 1 0,5-2 0,-4 0 0,-1 1 0,1-1 0,-1 0 0,1 0 0,-1 0 0,0 0 0,1-1 0,-1 1 0,-1-1 0,1 1 0,0-1 0,0 0 0,-1 1 0,0-1 0,1 0 0,-1 0 0,0 0 0,0-4 0,4-15 0,-2-1 0,0 1 0,-1-1 0,-3-34 0,1-1 0,0 56 0,0 1 0,0 0 0,0-1 0,0 1 0,0-1 0,0 1 0,0-1 0,0 1 0,0-1 0,1 1 0,-1 0 0,1-1 0,-1 1 0,1 0 0,-1-1 0,1 1 0,0 0 0,0 0 0,-1-1 0,1 1 0,0 0 0,0 0 0,0 0 0,0 0 0,3-1 0,-2 2 0,0 0 0,-1 0 0,1 1 0,0-1 0,0 1 0,0 0 0,0-1 0,-1 1 0,1 0 0,0 0 0,-1 0 0,1 0 0,-1 0 0,1 1 0,-1-1 0,0 0 0,1 1 0,-1-1 0,2 3 0,38 47 0,-34-39 0,1-1 0,1-1 0,-1 0 0,2 0 0,-1 0 0,1-1 0,1-1 0,0 1 0,21 11 0,-30-19-68,0 0 0,-1-1-1,1 1 1,0 0 0,0-1 0,0 0-1,-1 1 1,1-1 0,0 0 0,0 0-1,0 0 1,0 0 0,-1 0 0,1 0-1,0-1 1,0 1 0,0-1-1,-1 1 1,4-2 0,7-7-6758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24575,'9'32'0,"12"18"0,11 10 0,5 4 0,-5-9-8191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1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3 524 24575,'-1'-50'0,"0"26"0,0 0 0,2 0 0,1 0 0,9-43 0,-11 64 0,1 1 0,-1-1 0,1 1 0,0-1 0,0 1 0,0-1 0,0 1 0,1 0 0,-1-1 0,0 1 0,1 0 0,0 0 0,-1 0 0,1 0 0,0 0 0,0 1 0,0-1 0,1 1 0,-1-1 0,0 1 0,0 0 0,1-1 0,-1 1 0,1 0 0,-1 1 0,1-1 0,-1 0 0,1 1 0,-1-1 0,1 1 0,0 0 0,4 0 0,-2 1 0,1 0 0,-1 1 0,0-1 0,0 1 0,0 0 0,0 0 0,-1 1 0,1-1 0,0 1 0,-1 0 0,0 0 0,0 1 0,0-1 0,0 1 0,5 6 0,2 4 0,-1 1 0,0 0 0,14 28 0,-20-35 0,-1 0 0,0 0 0,0 1 0,-1-1 0,0 1 0,0-1 0,-1 1 0,0 0 0,-1 16 0,0-23 0,0 0 0,0 0 0,0 1 0,-1-1 0,1 0 0,-1 0 0,1 0 0,-1 0 0,0 0 0,0 0 0,0 0 0,0 0 0,0 0 0,0 0 0,-1 0 0,1 0 0,-1-1 0,1 1 0,-1-1 0,0 1 0,1-1 0,-1 1 0,0-1 0,0 0 0,0 0 0,0 0 0,0 0 0,0 0 0,0-1 0,0 1 0,-1-1 0,-2 1 0,2-1 0,0 0 0,0-1 0,0 1 0,0-1 0,1 1 0,-1-1 0,0 0 0,0 0 0,1 0 0,-1-1 0,1 1 0,-1-1 0,1 1 0,0-1 0,-1 0 0,1 0 0,0 0 0,0 0 0,0 0 0,0 0 0,1-1 0,-1 1 0,1-1 0,-3-4 0,0-2 9,1 0-1,0 0 1,0-1-1,1 1 1,0-1 0,1 1-1,0-1 1,0 0-1,1 1 1,0-1-1,1 0 1,0 1-1,3-14 1,1 7-221,0 1 0,0-1 0,2 0-1,-1 1 1,2 1 0,18-28 0,5 1-6614</inkml:trace>
  <inkml:trace contextRef="#ctx0" brushRef="#br0" timeOffset="1">448 0 24575,'9'27'0,"7"17"0,6 11 0,2 0 0,3-5 0,-3-6 0,-2-11 0,-4-11-8191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24575,'3'1'0,"0"0"0,0 0 0,0 0 0,0 1 0,-1-1 0,1 1 0,0-1 0,-1 1 0,1 0 0,-1 0 0,0 0 0,3 3 0,0-1 0,4 6 0,0 1 0,0-1 0,-1 2 0,0-1 0,-1 1 0,0 0 0,-1 1 0,-1 0 0,0 0 0,0 0 0,-2 0 0,1 1 0,-2-1 0,0 1 0,1 26 0,-3-37 0,0 0 0,0-1 0,0 1 0,0-1 0,-1 1 0,1-1 0,-1 1 0,0-1 0,1 1 0,-1-1 0,0 0 0,0 1 0,-1-1 0,1 0 0,0 0 0,-1 0 0,1 0 0,-1 0 0,0 0 0,-2 2 0,2-3 0,1 0 0,-1-1 0,0 1 0,1-1 0,-1 1 0,0-1 0,0 0 0,1 1 0,-1-1 0,0 0 0,1 0 0,-1-1 0,0 1 0,0 0 0,1 0 0,-1-1 0,0 1 0,1-1 0,-1 1 0,1-1 0,-1 0 0,1 0 0,-1 0 0,1 0 0,-1 0 0,1 0 0,0 0 0,-1 0 0,1 0 0,-2-3 0,1 2 0,-1-1 0,1 0 0,-1 0 0,1 0 0,0 0 0,0 0 0,0 0 0,1 0 0,-1-1 0,1 1 0,0-1 0,-1 1 0,2-1 0,-1 0 0,0 1 0,1-6 0,0 3 0,0 0 0,1 0 0,0 1 0,0-1 0,0 0 0,1 0 0,0 1 0,0-1 0,5-7 0,0 0 0,1 1 0,0 0 0,1 1 0,0-1 0,1 2 0,0 0 0,20-16 0,-15 15 0,0 1 0,1 0 0,0 1 0,0 1 0,1 0 0,1 1 0,-1 1 0,1 1 0,29-6 0,-45 11 0,-1-1 0,0 1 0,1 0 0,-1 0 0,0 0 0,1 0 0,-1 0 0,0 0 0,0 0 0,1 0 0,-1 0 0,0 0 0,1 1 0,-1-1 0,0 1 0,0-1 0,0 1 0,1-1 0,-1 1 0,0 0 0,0 0 0,0-1 0,0 1 0,0 0 0,0 0 0,0 0 0,0 0 0,-1 0 0,1 0 0,0 0 0,-1 0 0,1 1 0,0-1 0,-1 0 0,1 0 0,-1 0 0,0 1 0,0-1 0,1 0 0,-1 1 0,0-1 0,0 0 0,0 1 0,0-1 0,0 0 0,0 0 0,-1 1 0,1-1 0,0 0 0,-1 1 0,0 1 0,-3 11 0,-1 0 0,-1-1 0,-12 24 0,11-24 0,0 1 0,2-7 0,1 2 0,0-1 0,0 0 0,1 1 0,0 0 0,0 0 0,1 0 0,0 0 0,1 0 0,-1 15 0,2-22 0,1 0 0,0 0 0,-1-1 0,1 1 0,0 0 0,0 0 0,0-1 0,0 1 0,1 0 0,-1-1 0,0 1 0,1-1 0,-1 0 0,1 1 0,-1-1 0,1 0 0,0 0 0,-1 0 0,1 0 0,0 0 0,0 0 0,0-1 0,-1 1 0,1 0 0,0-1 0,0 0 0,0 1 0,0-1 0,0 0 0,0 0 0,0 0 0,4-1 0,0 1 0,-1 0 0,1-1 0,0 0 0,-1 0 0,1 0 0,-1-1 0,0 0 0,1 0 0,-1 0 0,9-6 0,-11 6 0,0 0 0,-1-1 0,1 0 0,0 0 0,-1 0 0,0 0 0,1 0 0,-1 0 0,-1-1 0,1 1 0,0 0 0,-1-1 0,0 0 0,1 1 0,-1-1 0,-1 0 0,1 0 0,-1 1 0,1-1 0,-1 0 0,0 0 0,-1 0 0,1 0 0,0 1 0,-1-1 0,0 0 0,-2-6 0,1 4 0,0 1 0,-1 0 0,1 0 0,-1-1 0,0 1 0,-1 1 0,1-1 0,-1 0 0,0 1 0,0 0 0,0 0 0,0 0 0,-1 1 0,0-1 0,0 1 0,0 0 0,-8-4 0,-6 2 0,16 5 0,0-1 0,-1 0 0,1 0 0,0 0 0,0 0 0,0-1 0,0 1 0,0-1 0,0 1 0,0-1 0,-3-3 0,6 5 0,0-1 0,0 1 0,0 0 0,0-1 0,0 1 0,0 0 0,0-1 0,0 1 0,0 0 0,0-1 0,1 1 0,-1 0 0,0-1 0,0 1 0,0 0 0,0-1 0,1 1 0,-1 0 0,0 0 0,0-1 0,1 1 0,-1 0 0,0 0 0,0 0 0,1-1 0,-1 1 0,0 0 0,1 0 0,-1 0 0,0 0 0,1 0 0,-1 0 0,0 0 0,1-1 0,14-4 0,-15 5 0,35-9 0,42-4 0,-7 0 0,-64 12 0,1 0 0,-1 0 0,0 0 0,0 0 0,0 1 0,1 0 0,6 2 0,-11-2 0,-1 0 0,0 1 0,0-1 0,1 1 0,-1 0 0,0-1 0,0 1 0,1 0 0,-1 0 0,0-1 0,0 1 0,0 0 0,0 0 0,0 0 0,-1 1 0,1-1 0,0 0 0,0 0 0,-1 0 0,1 1 0,0-1 0,-1 0 0,0 1 0,1-1 0,-1 0 0,0 1 0,1-1 0,-1 0 0,0 1 0,0-1 0,0 1 0,0-1 0,0 0 0,-1 1 0,1-1 0,0 0 0,-2 3 0,-18 76 0,14-60 0,1 0 0,0 0 0,1 1 0,0 22 0,4-41 0,0 1 0,0-1 0,0 1 0,0-1 0,0 1 0,1-1 0,-1 1 0,1-1 0,0 0 0,0 1 0,0-1 0,0 0 0,0 0 0,0 1 0,3 1 0,-3-2 0,0-1 0,1 0 0,-1 0 0,0 0 0,1 0 0,-1 0 0,1 0 0,0-1 0,-1 1 0,1 0 0,0-1 0,-1 1 0,1-1 0,0 0 0,-1 0 0,1 1 0,2-1 0,1-1 0,1 1 0,0-1 0,-1-1 0,1 1 0,-1-1 0,0 1 0,0-2 0,1 1 0,-1 0 0,0-1 0,-1 0 0,6-4 0,-1-1 0,0 0 0,0 0 0,-1-1 0,0 0 0,-1 0 0,0-1 0,8-15 0,1-7 0,14-37 0,-29 65 0,2 5 0,0 8 0,4 19 0,-5-17 0,1-4 0,-1 1 0,1 0 0,0-1 0,0 1 0,1-1 0,0 0 0,0 0 0,1-1 0,0 1 0,0-1 0,9 9 0,-12-13 0,1 1 0,1-1 0,-1 0 0,0 0 0,1 0 0,-1 0 0,1 0 0,-1-1 0,1 0 0,0 1 0,-1-1 0,1-1 0,0 1 0,0 0 0,0-1 0,0 0 0,0 0 0,0 0 0,-1-1 0,1 1 0,0-1 0,0 0 0,0 0 0,-1 0 0,7-3 0,-5 1 0,-1 0 0,1 0 0,-1 0 0,0 0 0,-1-1 0,1 1 0,0-1 0,-1 0 0,0 0 0,0-1 0,0 1 0,-1-1 0,1 1 0,-1-1 0,0 0 0,-1 0 0,1 0 0,1-9 0,1-5 0,-1 0 0,-1-1 0,-1-31 0,-1 43 0,0 0 0,-1-1 0,0 1 0,0 0 0,-1 0 0,0 0 0,0 0 0,-1 1 0,-5-11 0,6 15 0,0-1 0,0 1 0,-1 0 0,1 0 0,-1-1 0,0 2 0,0-1 0,0 0 0,0 1 0,-1-1 0,1 1 0,-1 0 0,1 0 0,-1 0 0,0 0 0,0 1 0,0 0 0,0 0 0,0 0 0,-5-1 0,7 2 5,0 0 1,-1 0-1,1 0 0,0 0 0,0 0 0,0 0 1,0 0-1,-1 1 0,1-1 0,0 1 0,0 0 1,0-1-1,0 1 0,0 0 0,0 0 0,0 0 1,1 1-1,-1-1 0,0 0 0,0 1 0,1-1 1,-3 3-1,1 0-170,1 0 0,-1 0 0,1 1 0,0-1 0,0 1 0,0-1 0,0 1 0,-1 9 0,-1 12-6661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24575,'1'31'0,"2"0"0,1 0 0,1 0 0,2-1 0,1 0 0,18 42 0,86 163 0,-103-218 0,5 11 0,2 0 0,1-1 0,1 0 0,22 25 0,-39-51 0,0 0 0,0 0 0,0 0 0,0 0 0,0 0 0,0 0 0,0 0 0,0 0 0,0-1 0,0 1 0,1 0 0,-1-1 0,0 1 0,1-1 0,-1 1 0,0-1 0,4 1 0,-5-1 0,1 0 0,0-1 0,0 1 0,-1 0 0,1-1 0,0 1 0,-1-1 0,1 1 0,-1 0 0,1-1 0,-1 1 0,1-1 0,-1 0 0,1 1 0,-1-1 0,1 1 0,-1-1 0,1 0 0,-1 1 0,0-1 0,1 0 0,-1 1 0,0-3 0,2-5 0,0 0 0,-1-1 0,0 1 0,-1-13 0,0 20 0,-2-64 0,1 41 0,0-1 0,5-44 0,-3 66 0,-1 0 0,1 0 0,-1 0 0,1 0 0,0 0 0,0 0 0,0 1 0,1-1 0,-1 0 0,0 1 0,1-1 0,0 1 0,0-1 0,0 1 0,0 0 0,0 0 0,0 0 0,0 0 0,1 0 0,-1 0 0,1 1 0,-1-1 0,1 1 0,0 0 0,3-1 0,-2 1 0,-1 0 0,1 1 0,0-1 0,0 1 0,0 0 0,0 1 0,0-1 0,0 1 0,0 0 0,0 0 0,0 0 0,-1 0 0,1 0 0,0 1 0,-1 0 0,1 0 0,-1 0 0,6 4 0,8 9 0,0 0 0,-1 2 0,0 0 0,-1 0 0,-1 2 0,-1 0 0,-1 0 0,-1 1 0,0 0 0,12 34 0,-22-49 0,1 0 0,-1-1 0,0 1 0,0 0 0,-1 0 0,0-1 0,0 1 0,0 0 0,0 0 0,-1 5 0,0-9 0,1 0 0,0 0 0,0 0 0,-1 0 0,1 0 0,-1 0 0,1 0 0,-1-1 0,1 1 0,-1 0 0,1 0 0,-1 0 0,0-1 0,0 1 0,1 0 0,-1-1 0,0 1 0,0-1 0,0 1 0,-1 0 0,1-1 0,-1 1 0,0-1 0,1 0 0,-1 0 0,0 0 0,1 0 0,-1 0 0,0-1 0,1 1 0,-1 0 0,1-1 0,-1 1 0,0-1 0,1 0 0,-1 1 0,-1-2 0,-4-3 0,1 1 0,0-1 0,0 0 0,1 0 0,-1-1 0,1 1 0,1-1 0,-1 0 0,1-1 0,0 1 0,0-1 0,1 0 0,0 0 0,-4-11 0,0-3 0,1 0 0,2 0 0,-6-43 0,10 58-76,-1-1 1,1 0-1,0 0 0,0 1 0,1-1 0,0 0 0,0 0 0,1 1 1,0-1-1,0 1 0,0-1 0,1 1 0,0 0 0,0 0 1,1 0-1,0 1 0,4-7 0,15-10-6750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4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24575,'1'45'0,"3"1"0,2 0 0,1-1 0,3 0 0,22 63 0,-4-32 0,4 0 0,47 79 0,-77-152 0,17 27 0,-8-25 0,-11-5 0,1 0 0,-1-1 0,1 1 0,-1-1 0,1 1 0,-1-1 0,1 1 0,-1-1 0,1 1 0,-1-1 0,0 0 0,1 1 0,-1-1 0,0 1 0,0-1 0,0 0 0,1 1 0,-1-1 0,0 0 0,0 1 0,0-2 0,10-90 0,-8 57 0,10-51 0,-9 76 0,-1-1 0,2 1 0,-1 0 0,1 0 0,1 1 0,0-1 0,0 1 0,1 0 0,8-10 0,-12 17 0,-1-1 0,1 1 0,0 0 0,0 0 0,0 0 0,0 1 0,0-1 0,0 0 0,0 1 0,1-1 0,-1 1 0,0 0 0,1 0 0,-1 0 0,1 0 0,0 0 0,-1 1 0,1-1 0,0 1 0,-1-1 0,1 1 0,0 0 0,0 0 0,-1 0 0,1 1 0,0-1 0,-1 1 0,1-1 0,0 1 0,-1 0 0,1 0 0,-1 0 0,1 0 0,-1 1 0,0-1 0,1 1 0,-1-1 0,0 1 0,3 3 0,2 2 0,1 1 0,-2 0 0,1 0 0,-1 1 0,0-1 0,-1 1 0,0 1 0,-1-1 0,4 12 0,-4-10 0,0 1 0,-2-1 0,1 1 0,-1 0 0,-1-1 0,0 1 0,-1 0 0,0 0 0,-1 0 0,-3 19 0,2-24 0,0-1 0,0 0 0,0 1 0,-1-1 0,0 0 0,0 0 0,0 0 0,-1-1 0,0 1 0,0-1 0,0 0 0,-1 0 0,0 0 0,0-1 0,0 1 0,0-1 0,-1 0 0,1-1 0,-1 0 0,-7 3 0,4-2 0,-1 0 0,1-1 0,-1 0 0,0-1 0,0 0 0,-1-1 0,1 0 0,-20-1 0,27 0 0,0 0 0,0 0 0,0-1 0,0 1 0,0-1 0,1 0 0,-1 0 0,0 0 0,0 0 0,0 0 0,1-1 0,-1 1 0,1-1 0,-1 1 0,1-1 0,0 0 0,-1 0 0,1 0 0,0-1 0,0 1 0,1 0 0,-1-1 0,0 1 0,1-1 0,-1 0 0,1 1 0,0-1 0,0 0 0,0 0 0,0 0 0,1 0 0,-1 0 0,1 1 0,0-4 0,0-1-124,0 0 0,1 0 0,0 1 0,0-1 0,1 0 0,0 1-1,0 0 1,0-1 0,1 1 0,4-6 0,14-27-6702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161 377 24575,'-6'-1'0,"0"-1"0,0 2 0,0-1 0,0 1 0,0-1 0,0 2 0,0-1 0,0 1 0,0 0 0,0 0 0,0 0 0,1 1 0,-1 0 0,0 0 0,-10 6 0,12-4 0,-1-1 0,1 1 0,0 0 0,0 0 0,1 1 0,-1-1 0,1 1 0,0-1 0,0 1 0,0 0 0,1 1 0,0-1 0,0 0 0,0 0 0,0 1 0,1-1 0,-1 7 0,1-6 0,0-1 0,1 1 0,-1 0 0,1 0 0,0 0 0,1 0 0,-1 0 0,1 0 0,1 0 0,-1-1 0,1 1 0,0 0 0,4 9 0,-4-12 0,0 0 0,0 0 0,1 0 0,-1-1 0,1 1 0,-1 0 0,1-1 0,0 0 0,0 0 0,0 0 0,0 0 0,1 0 0,-1 0 0,0-1 0,1 0 0,-1 1 0,1-1 0,-1-1 0,1 1 0,0 0 0,-1-1 0,1 0 0,4 0 0,-4 0 0,1 0 0,-1-1 0,0 1 0,0-1 0,0 0 0,0 0 0,0 0 0,0-1 0,0 0 0,0 1 0,0-1 0,0-1 0,-1 1 0,1 0 0,-1-1 0,4-3 0,-3 1 0,1-1 0,0 1 0,-1-1 0,0 0 0,-1 0 0,1-1 0,-1 1 0,0-1 0,2-7 0,-2 4 0,0-1 0,-1 0 0,0 0 0,-1 0 0,0 1 0,-1-1 0,0 0 0,0 0 0,-1 0 0,-1 0 0,0 0 0,-5-16 0,6 24 0,0 0 0,-1 0 0,1 0 0,-1 0 0,0 0 0,0 1 0,0-1 0,0 1 0,0-1 0,0 1 0,-1 0 0,1 0 0,-1 0 0,-5-4 0,7 6 0,1 0 0,-1 0 0,0 0 0,1-1 0,-1 1 0,0 0 0,1 0 0,-1 0 0,0 0 0,1 0 0,-1 0 0,0 0 0,1 0 0,-1 0 0,0 1 0,0-1 0,1 0 0,-1 0 0,1 0 0,-1 1 0,0-1 0,1 0 0,-1 1 0,0-1 0,1 1 0,-1 0 0,0 0 0,-1 1 0,1 0 0,0 0 0,0 0 0,0 0 0,0 0 0,0 0 0,1 0 0,-1 1 0,1-1 0,-1 0 0,1 4 0,0 2 0,0 0 0,0-1 0,0 1 0,1-1 0,1 1 0,-1-1 0,1 1 0,1-1 0,-1 0 0,1 0 0,0 0 0,1 0 0,-1 0 0,2-1 0,-1 0 0,1 1 0,-1-2 0,2 1 0,-1-1 0,7 6 0,-7-7 0,0 0 0,0 0 0,0-1 0,0 0 0,0 0 0,1 0 0,0 0 0,-1-1 0,1 0 0,0 0 0,0-1 0,0 0 0,0 0 0,0 0 0,1-1 0,-1 0 0,0 0 0,0 0 0,0-1 0,0 0 0,0 0 0,0 0 0,0-1 0,0 0 0,9-4 0,-11 3 0,1-1 0,0 1 0,-1-1 0,0 0 0,1 0 0,-1 0 0,-1-1 0,1 1 0,-1-1 0,0 0 0,0 0 0,0 0 0,-1 0 0,0-1 0,0 1 0,0-1 0,0 1 0,-1-1 0,1-8 0,1-10 0,-1 0 0,-2 0 0,-2-30 0,-8-10 0,7 51 0,1 0 0,0 0 0,1 0 0,0-24 0,1 36 0,0-1 0,0 1 0,1-1 0,-1 1 0,0 0 0,1-1 0,-1 1 0,1 0 0,-1-1 0,1 1 0,0 0 0,-1 0 0,1 0 0,0-1 0,0 1 0,0 0 0,0 0 0,0 0 0,0 0 0,0 1 0,0-1 0,0 0 0,2-1 0,0 2 0,-1-1 0,1 0 0,-1 1 0,1-1 0,0 1 0,-1 0 0,1 0 0,0 0 0,-1 0 0,1 0 0,4 2 0,1 0 0,0 0 0,0 1 0,0 0 0,0 0 0,-1 1 0,1 0 0,6 5 0,-5 0 0,1-1 0,-2 1 0,1 1 0,-1 0 0,-1 0 0,0 0 0,0 1 0,-1 0 0,0 1 0,6 17 0,-10-22 0,0-1 0,0 0 0,-1 1 0,0 0 0,0-1 0,-1 1 0,0 0 0,0-1 0,-2 12 0,1-14 0,0 0 0,0 0 0,0 0 0,-1 0 0,1-1 0,-1 1 0,0-1 0,0 1 0,-1-1 0,1 0 0,-1 0 0,0 0 0,1 0 0,-1 0 0,0 0 0,-1-1 0,-3 3 0,6-4 0,0 0 0,-1 0 0,1 1 0,-1-1 0,0 0 0,1-1 0,-1 1 0,0 0 0,0 0 0,1-1 0,-1 1 0,0-1 0,0 0 0,0 1 0,0-1 0,0 0 0,0 0 0,1 0 0,-1 0 0,0-1 0,0 1 0,0 0 0,0-1 0,0 1 0,1-1 0,-1 0 0,0 1 0,0-1 0,1 0 0,-1 0 0,1 0 0,-1-1 0,1 1 0,-1 0 0,1 0 0,0-1 0,-1 1 0,1-1 0,0 1 0,0-1 0,0 0 0,0 1 0,0-1 0,1 0 0,-1 1 0,1-1 0,-1-2 0,-3-8 0,1 0 0,0-1 0,1 1 0,0-1 0,1-22 0,1 15 0,2 0 0,0 1 0,1-1 0,1 0 0,11-31 0,-10 38 0,0 1 0,0-1 0,1 2 0,0-1 0,1 1 0,1 0 0,0 0 0,0 1 0,15-14 0,-21 22 0,-1 1 0,0 0 0,1 0 0,-1 0 0,1 0 0,-1 0 0,1 0 0,0 0 0,0 0 0,-1 1 0,1-1 0,0 1 0,0-1 0,-1 1 0,1 0 0,0-1 0,0 1 0,0 0 0,0 0 0,0 0 0,-1 1 0,1-1 0,0 0 0,0 1 0,0-1 0,-1 1 0,1 0 0,0-1 0,-1 1 0,1 0 0,0 0 0,-1 0 0,1 0 0,-1 1 0,0-1 0,1 0 0,-1 1 0,0-1 0,0 0 0,2 3 0,5 7 0,-1 0 0,-1 1 0,0-1 0,8 20 0,-12-25 0,34 101-60,-25-69-1245,0-1-5521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24575,'9'27'0,"12"17"0,2 2-8191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6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71 817 24575,'-1'-1'0,"0"0"0,0 0 0,0 0 0,0 0 0,0 0 0,0 0 0,0 0 0,0 1 0,0-1 0,0 0 0,0 1 0,0-1 0,-1 1 0,1-1 0,0 1 0,0 0 0,0 0 0,-1-1 0,1 1 0,0 0 0,-1 0 0,1 0 0,0 0 0,0 0 0,-1 1 0,1-1 0,0 0 0,0 1 0,-1-1 0,1 0 0,0 1 0,0-1 0,0 1 0,0 0 0,-1 0 0,1-1 0,0 1 0,0 0 0,1 0 0,-1 0 0,0 0 0,0 0 0,0 0 0,1 0 0,-1 0 0,0 0 0,0 1 0,-1 3 0,-1-1 0,1 1 0,0 0 0,0 0 0,0-1 0,1 1 0,-1 0 0,1 1 0,1-1 0,-1 9 0,1-6 0,2 0 0,-1 0 0,1 0 0,0 0 0,1 0 0,-1-1 0,2 1 0,-1-1 0,1 1 0,0-1 0,1 0 0,-1-1 0,1 1 0,10 9 0,-11-12 0,1 0 0,-1 0 0,1-1 0,-1 1 0,1-1 0,0 0 0,1 0 0,-1-1 0,0 0 0,1 0 0,-1 0 0,1 0 0,0-1 0,0 0 0,-1 0 0,1-1 0,0 1 0,0-1 0,0-1 0,0 1 0,7-2 0,0-2 0,0-1 0,0 0 0,-1-1 0,0 0 0,0 0 0,-1-2 0,1 1 0,-2-2 0,1 1 0,-1-1 0,12-14 0,-6 5 0,0-2 0,-2 1 0,0-2 0,-1 0 0,14-31 0,-22 39 0,0 1 0,0-1 0,-1-1 0,-1 1 0,0-1 0,1-22 0,-4 33 0,0 0 0,0 1 0,0-1 0,0 0 0,-1 1 0,1-1 0,-1 1 0,0-1 0,0 1 0,0-1 0,0 1 0,0-1 0,0 1 0,-1 0 0,1 0 0,-1-1 0,-1-1 0,0 3 0,1-1 0,0 1 0,-1 0 0,1 0 0,-1 0 0,0 0 0,1 0 0,-1 0 0,0 1 0,0-1 0,1 1 0,-1 0 0,0 0 0,0 0 0,0 0 0,1 0 0,-1 1 0,0-1 0,0 1 0,-2 0 0,-2 2 0,0-1 0,0 1 0,1 0 0,-1 0 0,1 1 0,0 0 0,-1 0 0,2 0 0,-1 1 0,1 0 0,-1 0 0,1 1 0,1-1 0,-1 1 0,-6 12 0,6-11 0,1 0 0,0 1 0,0 0 0,1 0 0,0 0 0,1 0 0,0 0 0,0 1 0,1-1 0,0 1 0,0-1 0,1 1 0,0 12 0,1-18 0,-1 0 0,1 0 0,0 0 0,-1 0 0,1-1 0,1 1 0,-1 0 0,0 0 0,1 0 0,-1-1 0,1 1 0,0-1 0,0 1 0,0-1 0,0 0 0,0 0 0,1 0 0,-1 0 0,1 0 0,-1 0 0,1-1 0,-1 1 0,1-1 0,0 0 0,0 0 0,0 0 0,0 0 0,0 0 0,0-1 0,0 1 0,0-1 0,4 0 0,-1 0 0,-1 0 0,1 0 0,-1-1 0,1 0 0,-1 0 0,0 0 0,1-1 0,-1 0 0,0 0 0,0 0 0,0-1 0,0 1 0,-1-1 0,1 0 0,-1-1 0,1 1 0,4-6 0,-3 2 0,-1 0 0,-1 0 0,1-1 0,-1 1 0,-1-1 0,1 0 0,-1 0 0,-1-1 0,1 1 0,-2 0 0,1-1 0,-1 1 0,0-1 0,-1 0 0,0 1 0,0-1 0,-1 1 0,-1-10 0,1 16 0,1 1 0,0-1 0,-1 1 0,1-1 0,-1 0 0,0 1 0,0 0 0,1-1 0,-1 1 0,0-1 0,0 1 0,0 0 0,0 0 0,-1 0 0,1-1 0,0 1 0,0 0 0,-1 0 0,1 1 0,-1-1 0,1 0 0,0 0 0,-1 1 0,0-1 0,1 1 0,-1-1 0,1 1 0,-4-1 0,3 2 0,1-1 0,-1 0 0,0 1 0,0 0 0,1-1 0,-1 1 0,0 0 0,1 0 0,-1 0 0,1 0 0,-1 0 0,1 0 0,0 0 0,-1 0 0,1 1 0,0-1 0,0 0 0,0 1 0,0-1 0,0 1 0,0 0 0,0-1 0,0 1 0,1 0 0,-1 1 0,-1 1 0,1 0 0,-1 0 0,1-1 0,1 1 0,-1 0 0,0 0 0,1 0 0,0 0 0,0 0 0,0 0 0,1 0 0,-1 0 0,1 0 0,0 0 0,0-1 0,0 1 0,0 0 0,1 0 0,-1-1 0,1 1 0,0-1 0,0 0 0,1 1 0,-1-1 0,1 0 0,-1 0 0,1 0 0,0-1 0,0 1 0,0-1 0,1 0 0,4 3 0,-2-2 0,0 0 0,-1-1 0,1 1 0,0-1 0,1-1 0,-1 1 0,0-1 0,0-1 0,1 1 0,-1-1 0,0 0 0,0 0 0,1-1 0,-1 1 0,0-2 0,0 1 0,1-1 0,-1 0 0,0 0 0,6-3 0,-2-2 0,1 1 0,-1-2 0,0 0 0,-1 0 0,0 0 0,0-1 0,-1-1 0,0 1 0,-1-1 0,0-1 0,-1 1 0,0-1 0,0 0 0,-1-1 0,0 1 0,-1-1 0,-1 0 0,4-20 0,-3 4 0,0 0 0,-2 0 0,-1 1 0,-1-1 0,-2 0 0,-1 0 0,-7-36 0,2 32 0,-1 0 0,-2 1 0,-25-52 0,28 66 0,-2 0 0,0 1 0,-1 0 0,0 0 0,-1 1 0,-1 1 0,-27-24 0,37 36 0,1-1 0,-1 1 0,0 0 0,-1 0 0,1 0 0,0 1 0,-1-1 0,1 1 0,0 0 0,-1 0 0,0 0 0,1 0 0,-1 0 0,-5 0 0,7 2 0,0-1 0,0 1 0,1 0 0,-1-1 0,0 1 0,1 0 0,-1 0 0,0 0 0,1 0 0,-1 0 0,1 1 0,-1-1 0,1 0 0,0 1 0,0-1 0,-1 1 0,1-1 0,0 1 0,0 0 0,0-1 0,1 1 0,-1 0 0,0 0 0,1-1 0,-1 1 0,1 0 0,0 0 0,-1 0 0,1 2 0,-2 12 0,0-1 0,2 1 0,-1 0 0,2-1 0,0 1 0,1 0 0,1-1 0,0 0 0,6 18 0,1-5 0,0 0 0,2 0 0,30 49 0,-25-50 0,1-1 0,2-1 0,36 38 0,-45-53 0,0 0 0,0-1 0,1 0 0,0-1 0,0 0 0,1-1 0,0 0 0,1-1 0,-1 0 0,18 3 0,-26-7 0,0-1 0,1 0 0,-1-1 0,0 1 0,1-1 0,-1 0 0,0 0 0,1-1 0,-1 0 0,0 0 0,0 0 0,0 0 0,1-1 0,-1 0 0,-1 0 0,9-4 0,-7 1 0,0 1 0,0-1 0,-1 0 0,1-1 0,-1 1 0,-1-1 0,1 0 0,-1 0 0,0-1 0,6-11 0,-2-3 0,0 0 0,-1-1 0,-1 0 0,-2-1 0,0 1 0,2-41 0,-5 36 0,-2-1 0,-1 1 0,-8-45 0,8 60 0,-1 0 0,0 0 0,-1 0 0,0 1 0,-1-1 0,0 1 0,-1 0 0,0 1 0,-1 0 0,-11-13 0,18 22 0,-1-1 0,0 1 0,0 0 0,0 0 0,-1 0 0,1 0 0,0 1 0,0-1 0,0 0 0,-1 0 0,1 1 0,0-1 0,-1 1 0,1-1 0,-1 1 0,1-1 0,0 1 0,-1 0 0,-1 0 0,2 0 0,0 0 0,0 1 0,0-1 0,0 0 0,0 1 0,0-1 0,0 1 0,1-1 0,-1 1 0,0 0 0,0-1 0,0 1 0,1 0 0,-1 0 0,0-1 0,1 1 0,-1 0 0,1 0 0,-1 0 0,0 1 0,-1 4 0,0-1 0,0 1 0,1-1 0,0 1 0,0 0 0,0 0 0,1-1 0,0 9 0,2 9 0,0 0 0,2 1 0,1-2 0,1 1 0,1-1 0,12 28 0,-13-37 0,0 0 0,1 0 0,0-1 0,1 1 0,1-2 0,0 1 0,0-1 0,1 0 0,0-1 0,1-1 0,16 12 0,-22-18 0,0 0 0,0 0 0,0-1 0,0 0 0,0 0 0,0 0 0,1-1 0,-1 1 0,0-1 0,1-1 0,0 1 0,6-1 0,-9 0 0,-1-1 0,1 1 0,0-1 0,0 1 0,-1-1 0,1 0 0,0 0 0,-1-1 0,1 1 0,-1-1 0,0 1 0,1-1 0,-1 1 0,0-1 0,0 0 0,0 0 0,0 0 0,0-1 0,-1 1 0,1 0 0,0-1 0,-1 1 0,0-1 0,0 1 0,1-4 0,4-10 0,-2-1 0,0 1 0,-1-1 0,-1 0 0,-1 0 0,0 0 0,-1 0 0,-1 0 0,0 0 0,-4-16 0,-3 14 0,8 19 0,0 0 0,0 0 0,0 0 0,-1 0 0,1-1 0,0 1 0,0 0 0,0 0 0,0 0 0,-1 0 0,1 0 0,0 0 0,0 0 0,0 0 0,-1 0 0,1 0 0,0 0 0,0 0 0,0 0 0,0 0 0,-1 0 0,1 0 0,0 0 0,0 0 0,0 0 0,-1 0 0,1 0 0,0 1 0,0-1 0,0 0 0,0 0 0,0 0 0,-1 0 0,1 0 0,0 0 0,0 1 0,0-1 0,0 0 0,0 0 0,0 0 0,0 0 0,-1 1 0,1-1 0,0 0 0,-1 3 0,-1 1 0,1-1 0,0 0 0,0 0 0,1 1 0,-1-1 0,1 1 0,-1 4 0,2 4 0,0 1 0,0-1 0,1 1 0,1-1 0,0 0 0,1 0 0,0 0 0,1 0 0,11 19 0,-14-26 0,1-1 0,0 0 0,0 0 0,0 0 0,1 0 0,-1-1 0,1 1 0,0-1 0,0 0 0,0 0 0,10 5 0,-11-7 0,0 0 0,0 0 0,1 0 0,-1-1 0,0 1 0,1-1 0,-1 0 0,0 0 0,1 0 0,-1 0 0,0-1 0,1 1 0,-1-1 0,0 0 0,0 0 0,1 0 0,-1 0 0,0-1 0,5-2 0,0-1 0,-1 0 0,0 0 0,-1-1 0,1 0 0,-1 0 0,0 0 0,-1-1 0,0 0 0,0 0 0,0 0 0,-1-1 0,7-14 0,0-8 0,-1-1 0,8-36 0,-7 21 0,-10 44 0,0-4 0,1 0 0,0 0 0,0 0 0,6-9 0,-8 14 0,1 0 0,-1 0 0,1 1 0,-1-1 0,1 0 0,-1 0 0,1 1 0,0-1 0,-1 1 0,1-1 0,0 0 0,-1 1 0,1-1 0,0 1 0,0 0 0,0-1 0,-1 1 0,1-1 0,0 1 0,0 0 0,0 0 0,0 0 0,0 0 0,0-1 0,0 1 0,0 0 0,-1 0 0,1 1 0,0-1 0,0 0 0,0 0 0,0 0 0,0 1 0,0-1 0,-1 0 0,1 1 0,0-1 0,0 0 0,0 1 0,-1-1 0,2 2 0,4 3 0,0 0 0,-1 0 0,0 1 0,0-1 0,0 1 0,0 1 0,6 11 0,22 54 0,-22-46 0,12 28 0,-2 2 0,19 81 0,-33-109 0,-2 1 0,-1 0 0,-2 0 0,0 0 0,-2 0 0,-1 0 0,-5 29 0,2-42-59,0 0 0,-1 0-1,0 0 1,-1-1-1,-1 1 1,-1-2 0,0 1-1,0-1 1,-2 0 0,0-1-1,0 0 1,-1-1 0,-1 0-1,0 0 1,-1-2-1,0 1 1,0-2 0,-1 1-1,0-2 1,-1 0 0,0-1-1,-24 8 1,-47 10-6767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1 439 24575,'6'-3'0,"0"0"0,0 1 0,1-1 0,-1 2 0,1-1 0,-1 1 0,1-1 0,0 2 0,0-1 0,0 1 0,-1 0 0,1 0 0,0 1 0,9 2 0,-7 0 0,1 0 0,-1 0 0,0 1 0,-1 1 0,1-1 0,-1 1 0,0 1 0,0-1 0,8 9 0,1 2 0,-2 1 0,0 0 0,-1 1 0,-1 1 0,0 0 0,-2 1 0,16 36 0,-15-27 0,12 49 0,-21-67 0,-1 0 0,0 0 0,-1 0 0,0 0 0,0 0 0,-2 1 0,-2 19 0,3-30 0,0 1 0,0-1 0,0 1 0,0-1 0,-1 0 0,1 1 0,-1-1 0,1 1 0,-1-1 0,0 0 0,1 0 0,-1 1 0,0-1 0,0 0 0,0 0 0,0 0 0,0 0 0,0 0 0,0 0 0,0 0 0,0 0 0,0-1 0,-1 1 0,1 0 0,0-1 0,-1 1 0,1-1 0,0 1 0,-1-1 0,1 0 0,0 1 0,-1-1 0,1 0 0,-1 0 0,1 0 0,-1 0 0,1 0 0,-3-1 0,0 0 0,0 0 0,0-1 0,0 1 0,0-1 0,0 0 0,0-1 0,1 1 0,-1 0 0,1-1 0,0 0 0,0 0 0,-4-4 0,-1-3 0,1-1 0,0 0 0,0 0 0,1-1 0,1 0 0,0 0 0,0-1 0,2 1 0,-4-16 0,3 9 0,1 0 0,1-1 0,1 0 0,0 0 0,4-29 0,-1 37 0,1 1 0,0 0 0,0 0 0,1 0 0,1 1 0,-1-1 0,2 1 0,0 0 0,0 1 0,0-1 0,1 1 0,1 0 0,0 1 0,0 0 0,0 0 0,11-7 0,12-7 0,1 1 0,1 2 0,51-23 0,-74 37 0,-5 2 0,1 0 0,0 1 0,0-1 0,0 1 0,1 0 0,-1 1 0,10-2 0,-16 3 0,1 0 0,0 0 0,-1 1 0,1-1 0,-1 0 0,1 0 0,-1 0 0,1 1 0,-1-1 0,1 0 0,-1 1 0,1-1 0,-1 0 0,1 1 0,-1-1 0,1 1 0,-1-1 0,0 1 0,1-1 0,-1 0 0,0 1 0,1 0 0,-1-1 0,0 1 0,0-1 0,1 1 0,-1-1 0,0 1 0,0-1 0,0 1 0,0 0 0,0-1 0,0 1 0,0-1 0,0 1 0,0 0 0,0-1 0,0 1 0,0-1 0,-1 1 0,1 0 0,0-1 0,0 1 0,0-1 0,-1 1 0,1-1 0,0 1 0,-1 0 0,-14 30 0,14-30 0,-15 26 0,3-5 0,0 0 0,-10 28 0,20-44 0,1 0 0,0 0 0,1 0 0,-1 0 0,1 0 0,0 1 0,1-1 0,-1 0 0,1 1 0,0-1 0,1 0 0,0 0 0,3 13 0,-3-16 0,1 1 0,0-1 0,0 0 0,0 1 0,0-1 0,1 0 0,-1 0 0,1 0 0,0-1 0,0 1 0,0-1 0,0 0 0,0 1 0,1-1 0,-1-1 0,1 1 0,-1 0 0,1-1 0,-1 0 0,1 0 0,7 2 0,5-1 0,-1 0 0,1 0 0,30-2 0,-37 0 0,0-1 0,-1-1 0,1 1 0,0-1 0,-1-1 0,1 1 0,-1-2 0,0 1 0,0-1 0,0 0 0,0-1 0,-1 1 0,0-2 0,7-5 0,-11 8 0,1 0 0,-1 0 0,-1-1 0,1 1 0,0-1 0,-1 0 0,0 0 0,0 0 0,0 0 0,0 0 0,0 0 0,-1-1 0,0 1 0,0 0 0,0-1 0,-1 1 0,1-1 0,-1 1 0,0-1 0,0 1 0,-1-1 0,1 1 0,-1-1 0,0 1 0,0 0 0,0-1 0,-1 1 0,0 0 0,-2-5 0,-1 1 0,0 0 0,0 1 0,-1 0 0,1 0 0,-1 0 0,-1 1 0,1 0 0,-1 0 0,0 1 0,-1 0 0,1 0 0,-1 0 0,0 1 0,0 0 0,-18-5 0,6 3 0,0 1 0,0 1 0,-1 1 0,0 0 0,-36 2 0,202-78 0,-112 57 0,-25 16 0,0 1 0,0-1 0,0 1 0,1 1 0,0 0 0,13-5 0,-20 9 0,-1 0 0,0 0 0,1 0 0,-1 0 0,1 0 0,-1 1 0,0-1 0,1 1 0,-1-1 0,0 1 0,0-1 0,1 1 0,-1-1 0,0 1 0,0 0 0,0 0 0,0 0 0,1 0 0,-1 0 0,-1 0 0,1 0 0,0 0 0,0 0 0,0 0 0,0 0 0,-1 1 0,2 1 0,18 45 0,-14-32 0,-3-11 0,6 17 0,1-2 0,0 1 0,16 20 0,-23-36 0,0-1 0,1 1 0,-1-1 0,1 0 0,0 0 0,1-1 0,-1 1 0,1-1 0,-1 0 0,1 0 0,0 0 0,0 0 0,0-1 0,1 0 0,-1 0 0,0-1 0,1 1 0,7 0 0,-10-2 0,-1 0 0,1 0 0,-1 0 0,1-1 0,-1 1 0,1 0 0,-1-1 0,1 0 0,-1 0 0,1 0 0,-1 0 0,1 0 0,-1 0 0,0 0 0,0-1 0,0 1 0,3-3 0,-1 0 0,-1 0 0,0 0 0,0 0 0,0-1 0,0 1 0,-1-1 0,1 1 0,1-7 0,2-7 0,-2 0 0,0 0 0,3-32 0,-5 37 0,0-1 0,-1 1 0,-1-1 0,0 1 0,-1-1 0,0 1 0,-1-1 0,-1 1 0,-5-16 0,8 28 0,-1-1 0,0 0 0,0 1 0,1-1 0,-1 1 0,0-1 0,-1 1 0,1-1 0,0 1 0,0 0 0,0 0 0,-1-1 0,-2 0 0,4 1 0,-1 1 0,0 0 0,1 0 0,-1-1 0,0 1 0,1 0 0,-1 0 0,0 0 0,1 0 0,-1 0 0,0 0 0,1 0 0,-1 0 0,0 0 0,1 1 0,-1-1 0,0 0 0,1 0 0,-1 1 0,0-1 0,1 0 0,-1 0 0,1 1 0,-2 0 0,0 1 0,1 0 0,-1 0 0,0 0 0,1 0 0,-1 0 0,1 0 0,0 0 0,0 1 0,0-1 0,0 1 0,0-1 0,0 1 0,1-1 0,-1 1 0,1-1 0,-1 5 0,2 2 0,-1 1 0,1-1 0,1 1 0,0-1 0,0 0 0,1 0 0,0 0 0,0 0 0,1 0 0,0-1 0,1 1 0,10 13 0,-11-16 0,1 1 0,0-1 0,1 0 0,-1-1 0,1 1 0,0-1 0,1-1 0,-1 1 0,1-1 0,0 0 0,0 0 0,0-1 0,0 0 0,0 0 0,15 3 0,-20-6 0,1 1 0,-1-1 0,1 0 0,-1 0 0,1 0 0,-1 0 0,1-1 0,-1 1 0,1-1 0,-1 1 0,0-1 0,1 0 0,-1 0 0,0 0 0,1 0 0,-1 0 0,0-1 0,0 1 0,0-1 0,2-1 0,0-1 0,-1 0 0,0 0 0,-1 0 0,1 0 0,-1 0 0,0-1 0,0 1 0,0-1 0,2-8 0,0-3 0,-2 1 0,0 0 0,0 0 0,-2-1 0,-1-24 0,-1 25 0,0 0 0,-1 1 0,-1-1 0,-5-16 0,6 25 0,0-1 0,0 0 0,0 1 0,-1 0 0,0 0 0,0 0 0,0 0 0,-1 0 0,0 1 0,-8-7 0,12 11-59,-1 0 0,1 0-1,0 0 1,-1 0-1,1 0 1,-1 0 0,1 0-1,-1 1 1,1-1 0,-1 0-1,0 1 1,1 0 0,-1-1-1,0 1 1,1 0-1,-1 0 1,0 0 0,0 0-1,1 0 1,-1 0 0,0 0-1,-2 1 1,-9 8-6767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0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1 793 24575,'0'18'0,"2"0"0,0 1 0,2-1 0,0 0 0,7 20 0,37 83 0,-42-109 0,100 218 0,-95-213 0,-12-24 0,-13-31 0,10 28 0,-12-28 0,2-1 0,2-1 0,-10-51 0,22 88 0,-1 0 0,1-1 0,-1 1 0,1 0 0,0 0 0,0 0 0,1 0 0,-1 0 0,1 0 0,-1 0 0,1 0 0,0 0 0,0 0 0,0 0 0,0 0 0,1 0 0,-1 1 0,1-1 0,0 0 0,0 1 0,0-1 0,0 1 0,0 0 0,0 0 0,1 0 0,-1 0 0,1 0 0,-1 0 0,1 1 0,0-1 0,0 1 0,0 0 0,0 0 0,0 0 0,0 0 0,0 0 0,0 1 0,0-1 0,5 1 0,1-1 0,0 1 0,0 0 0,0 1 0,0 0 0,0 0 0,-1 1 0,1 0 0,0 1 0,-1 0 0,0 0 0,1 0 0,-1 1 0,7 5 0,-2 1 0,-2 1 0,1 0 0,-1 0 0,-1 1 0,0 0 0,-1 1 0,0 0 0,-1 0 0,-1 1 0,0 0 0,-1 0 0,9 30 0,-14-42 0,0 1 0,-1-1 0,1 0 0,-1 1 0,0-1 0,0 0 0,0 1 0,0-1 0,0 1 0,0-1 0,-1 0 0,1 1 0,-1-1 0,1 0 0,-1 0 0,0 1 0,0-1 0,-2 3 0,2-4 0,-1 0 0,1 0 0,0 0 0,0 0 0,0-1 0,-1 1 0,1-1 0,0 1 0,-1-1 0,1 1 0,0-1 0,-1 0 0,1 1 0,0-1 0,-1 0 0,1 0 0,-1 0 0,1 0 0,-1 0 0,1 0 0,0-1 0,-1 1 0,1 0 0,-1-1 0,1 1 0,0-1 0,0 0 0,-1 1 0,1-1 0,0 0 0,-2-1 0,-7-5 0,1 0 0,0 0 0,1-1 0,-1 0 0,1-1 0,1 1 0,0-2 0,0 1 0,1-1 0,-8-14 0,4 3 0,1 1 0,0-1 0,2 0 0,-8-32 0,14 49 0,1 0 0,-1 0 0,1 0 0,-1 1 0,1-1 0,0 0 0,0 0 0,1 0 0,-1 0 0,1 0 0,0 1 0,0-1 0,0 0 0,0 1 0,1-1 0,-1 1 0,1-1 0,4-5 0,-3 6 0,0 0 0,1 0 0,-1 0 0,1 0 0,0 1 0,0-1 0,0 1 0,0 0 0,0 0 0,1 1 0,-1-1 0,1 1 0,-1 0 0,1 0 0,5 0 0,31-3 0,0 3 0,51 3 0,17 1 0,-100-3 0,0-1 0,0 0 0,0-1 0,11-2 0,-18 3 0,-1 1 0,1-1 0,0 1 0,0-1 0,-1 0 0,1 1 0,0-1 0,-1 0 0,1 0 0,-1 0 0,1 0 0,-1-1 0,1 1 0,-1 0 0,0-1 0,0 1 0,0 0 0,0-1 0,0 0 0,0 1 0,0-1 0,0 1 0,0-1 0,-1 0 0,1 0 0,0-2 0,-1 2 0,-1 1 0,1-1 0,-1 1 0,1-1 0,-1 1 0,0-1 0,1 1 0,-1 0 0,0-1 0,0 1 0,0 0 0,0 0 0,0 0 0,0 0 0,0 0 0,0 0 0,-1 0 0,1 0 0,0 0 0,-1 0 0,1 0 0,0 1 0,-1-1 0,1 1 0,-1-1 0,1 1 0,-1 0 0,1-1 0,-1 1 0,1 0 0,-4 0 0,-2-1 0,0 0 0,0 1 0,0 0 0,0 0 0,-12 2 0,14 0 0,0-1 0,0 1 0,1 0 0,-1 0 0,1 0 0,-1 1 0,1-1 0,0 1 0,0 0 0,0 1 0,1-1 0,-1 0 0,1 1 0,0 0 0,0 0 0,0 0 0,0 0 0,1 1 0,-1-1 0,1 1 0,0-1 0,1 1 0,-1 0 0,0 5 0,1-6 0,0 0 0,1 0 0,-1 0 0,1 0 0,0 0 0,1 0 0,-1-1 0,1 1 0,-1 0 0,1 0 0,0 0 0,1-1 0,-1 1 0,1 0 0,-1-1 0,1 1 0,0-1 0,0 0 0,1 0 0,-1 0 0,1 0 0,-1 0 0,1 0 0,0-1 0,0 1 0,0-1 0,1 0 0,-1 0 0,0 0 0,1 0 0,4 2 0,0-2 0,-1 1 0,0-1 0,1 0 0,-1 0 0,1-1 0,0 0 0,-1 0 0,1-1 0,0 0 0,-1 0 0,1-1 0,0 0 0,-1-1 0,9-2 0,-11 2 0,0 0 0,0 0 0,-1 0 0,1-1 0,-1 0 0,1 0 0,-1 0 0,0 0 0,-1-1 0,1 1 0,0-1 0,-1 0 0,0 0 0,0-1 0,0 1 0,0-1 0,-1 1 0,0-1 0,0 0 0,0 0 0,2-8 0,-3 5 0,1 0 0,-1 0 0,0 0 0,-1 0 0,0 0 0,0 0 0,-3-15 0,2 20 0,1 0 0,-1 0 0,0 0 0,0 0 0,0 0 0,0 0 0,0 1 0,-1-1 0,1 1 0,-1-1 0,0 1 0,0-1 0,1 1 0,-2 0 0,1 0 0,0 0 0,0 0 0,-1 0 0,1 0 0,-1 1 0,1-1 0,-1 1 0,-5-2 0,7 2 0,-1 1 0,1-1 0,-1 1 0,1 0 0,-1 0 0,1 0 0,-1 0 0,1 0 0,-1 0 0,1 0 0,-1 0 0,1 1 0,-1-1 0,1 0 0,-1 1 0,1-1 0,0 1 0,-1 0 0,1-1 0,0 1 0,-1 0 0,1 0 0,0 0 0,0 0 0,0 0 0,0 0 0,0 0 0,0 0 0,0 1 0,0-1 0,0 0 0,1 1 0,-1-1 0,0 0 0,1 1 0,-1-1 0,1 1 0,0-1 0,-1 1 0,1-1 0,0 3 0,-1 2 0,0-1 0,1 0 0,0 0 0,0 1 0,0-1 0,1 0 0,0 0 0,0 0 0,0 0 0,3 9 0,1-6 0,-1-1 0,2 0 0,-1 1 0,1-2 0,0 1 0,0-1 0,1 0 0,0 0 0,0-1 0,13 8 0,-14-9 0,0-1 0,0 0 0,0 0 0,0 0 0,0-1 0,1 0 0,-1 0 0,1-1 0,0 0 0,-1 0 0,1 0 0,0-1 0,0 0 0,10-1 0,-14 0 0,0 0 0,0 0 0,-1 0 0,1 0 0,0 0 0,-1-1 0,1 1 0,-1-1 0,0 0 0,0 0 0,1 1 0,-1-1 0,0-1 0,0 1 0,3-5 0,-2 2 0,0 0 0,-1-1 0,1 1 0,-1-1 0,0 0 0,-1 0 0,2-6 0,-1-9 0,0 1 0,-1 0 0,-3-30 0,-5 4 0,5 36 0,0-1 0,1 1 0,0-18 0,0 27 0,1 1 0,0-1 0,0 1 0,0 0 0,0-1 0,0 1 0,0 0 0,0-1 0,0 1 0,0-1 0,0 1 0,1 0 0,-1-1 0,0 1 0,0 0 0,0-1 0,0 1 0,1-1 0,-1 1 0,0 0 0,0 0 0,0-1 0,1 1 0,-1 0 0,0-1 0,1 1 0,-1 0 0,0 0 0,1 0 0,-1-1 0,0 1 0,1 0 0,-1 0 0,0 0 0,1-1 0,13 9 0,11 21 0,-25-28 0,19 27 0,-16-21 0,1-1 0,0 0 0,0 0 0,1 0 0,-1 0 0,1-1 0,0 0 0,1 0 0,7 6 0,-13-11 0,1 0 0,0 1 0,-1-1 0,1 0 0,0 1 0,0-1 0,-1 0 0,1 0 0,0 0 0,0 0 0,-1 0 0,1 0 0,0 0 0,0 0 0,0 0 0,-1 0 0,1 0 0,0 0 0,0 0 0,-1-1 0,1 1 0,0 0 0,0-1 0,-1 1 0,1 0 0,0-1 0,0 0 0,1 0 0,-1-1 0,0 0 0,1 0 0,-1 1 0,0-1 0,0 0 0,0 0 0,0 0 0,1-4 0,1-3 0,-1-1 0,0 1 0,1-16 0,-3 6 0,-1-1 0,0 1 0,-2-1 0,0 1 0,-9-29 0,12 48 0,1 0 0,-1 0 0,0 1 0,0-1 0,0 0 0,0 0 0,0 0 0,0 0 0,0 0 0,1 0 0,-1 0 0,0 0 0,0 0 0,0 0 0,0 0 0,0 0 0,0 0 0,1 0 0,-1 0 0,0 0 0,0 0 0,0 0 0,0 0 0,0 0 0,0 0 0,0 0 0,1 0 0,-1 0 0,0 0 0,0-1 0,0 1 0,0 0 0,0 0 0,0 0 0,0 0 0,0 0 0,1 0 0,-1 0 0,0 0 0,0 0 0,0-1 0,0 1 0,0 0 0,0 0 0,0 0 0,0 0 0,0 0 0,0 0 0,0 0 0,0-1 0,0 1 0,0 0 0,0 0 0,0 0 0,0 0 0,0 0 0,0 0 0,0-1 0,0 1 0,0 0 0,0 0 0,0 0 0,0 0 0,0 0 0,0 0 0,0 0 0,0-1 0,-1 1 0,17 11 0,23 25 0,-31-28 0,-1-1 0,1 0 0,-1-1 0,1 0 0,0-1 0,12 7 0,-18-11 0,0-1 0,-1 1 0,1 0 0,0 0 0,0-1 0,0 1 0,0-1 0,-1 0 0,1 0 0,0 0 0,0 1 0,0-2 0,0 1 0,0 0 0,0 0 0,0-1 0,-1 1 0,1-1 0,0 1 0,0-1 0,0 0 0,-1 1 0,1-1 0,0 0 0,-1 0 0,1-1 0,-1 1 0,1 0 0,-1 0 0,0-1 0,0 1 0,1-1 0,-1 1 0,0-1 0,1-1 0,2-7 0,0 1 0,0-1 0,-1 0 0,0 0 0,-1-1 0,0 1 0,-1 0 0,0-1 0,-1 1 0,0-1 0,-2-18 0,1 15 0,1-1 0,0 1 0,1-1 0,0 1 0,5-17 0,-6 29 0,0 1 0,0 0 0,0-1 0,1 1 0,-1 0 0,1-1 0,-1 1 0,1 0 0,-1 0 0,1 0 0,0-1 0,-1 1 0,1 0 0,0 0 0,0 0 0,0 0 0,0 0 0,0 0 0,0 0 0,0 1 0,0-1 0,1 0 0,-1 1 0,0-1 0,0 0 0,1 1 0,-1-1 0,0 1 0,1 0 0,-1 0 0,0-1 0,1 1 0,-1 0 0,0 0 0,1 0 0,-1 0 0,0 0 0,1 1 0,-1-1 0,1 0 0,-1 1 0,0-1 0,3 2 0,0 0 0,1 1 0,-1 0 0,1-1 0,-1 2 0,0-1 0,0 0 0,0 1 0,-1 0 0,1 0 0,3 6 0,22 54 0,-30-92 0,1 27 0,-17-168 0,16 149 0,1 0 0,2 0 0,0 0 0,0 0 0,2 0 0,10-29 0,-13 44 0,1 0 0,0 1 0,1-1 0,-1 0 0,1 1 0,0 0 0,0-1 0,0 1 0,0 0 0,1 1 0,5-6 0,-7 8 0,-1 0 0,0 1 0,0-1 0,1 0 0,-1 1 0,1-1 0,-1 1 0,0 0 0,1-1 0,-1 1 0,1 0 0,-1 0 0,1 0 0,-1 0 0,1 0 0,-1 0 0,3 1 0,-2-1 0,0 1 0,0 0 0,1 0 0,-1 1 0,0-1 0,0 0 0,0 1 0,0-1 0,0 1 0,-1 0 0,1 0 0,0-1 0,2 5 0,3 4 0,-1 0 0,0 1 0,0 0 0,-1 0 0,0 0 0,3 15 0,15 76 0,-18-71 0,34 176 0,44 211 0,-58-316 0,6-1 0,42 98 0,-62-175 0,22 39 0,-30-57 0,1 0 0,0-1 0,1 1 0,-1-1 0,1 0 0,0-1 0,0 1 0,1-1 0,-1 0 0,1 0 0,9 5 0,-13-9 0,1 1 0,-1 0 0,0 0 0,1-1 0,-1 1 0,1-1 0,-1 1 0,1-1 0,-1 0 0,1 0 0,-1 0 0,1-1 0,-1 1 0,0-1 0,1 1 0,-1-1 0,1 0 0,-1 0 0,0 0 0,0 0 0,1 0 0,-1 0 0,0-1 0,0 1 0,0-1 0,0 1 0,-1-1 0,1 0 0,0 0 0,-1 0 0,1 0 0,1-4 0,3-3 0,-1 0 0,0-1 0,-1 0 0,0 0 0,-1 0 0,4-15 0,-2-1 0,-1 0 0,-1 0 0,-1 0 0,-1 0 0,-2-1 0,0 1 0,-2 0 0,-1 0 0,-11-40 0,9 47 0,0 1 0,-1 0 0,-2 0 0,0 0 0,0 1 0,-2 0 0,0 1 0,-1 1 0,0-1 0,-1 2 0,-1 0 0,0 0 0,-25-17 0,15 16 0,0 1 0,0 1 0,-1 1 0,-31-9 0,-106-27 0,154 46 0,2 0 0,-1 1 0,1-1 0,0 0 0,-1 0 0,-9-5 0,15 6 0,0 1 0,0-1 0,0 0 0,0 1 0,1-1 0,-1 0 0,0 0 0,0 1 0,0-1 0,1 0 0,-1 0 0,0 0 0,1 0 0,-1 0 0,1 0 0,-1 0 0,1 0 0,-1 0 0,1 0 0,0 0 0,0 0 0,-1-1 0,1 1 0,0 0 0,0 0 0,0 0 0,0 0 0,0 0 0,0-1 0,1 1 0,-1 0 0,0 0 0,1-2 0,2-3 0,1 0 0,-1 0 0,1 0 0,0 0 0,1 0 0,-1 1 0,1-1 0,9-6 0,52-39 0,-34 28 0,18-21 0,-1-1 0,70-87 0,-117 130 0,-7 9 0,1 0 0,0 0 0,1 0 0,0 0 0,0 0 0,-4 16 0,3-4 0,-6 38 0,10-51 0,0 0 0,0 0 0,1 0 0,0 0 0,0 0 0,0 0 0,1 0 0,0 0 0,0 0 0,0-1 0,1 1 0,5 8 0,-7-12 0,0 0 0,0-1 0,1 1 0,-1 0 0,0-1 0,1 1 0,-1-1 0,1 0 0,0 0 0,0 1 0,-1-1 0,1 0 0,0 0 0,0 0 0,0-1 0,0 1 0,0 0 0,0-1 0,0 1 0,0-1 0,0 0 0,0 0 0,0 0 0,1 0 0,-1 0 0,0 0 0,0 0 0,0-1 0,0 1 0,0-1 0,0 1 0,0-1 0,0 0 0,0 0 0,0 0 0,-1 0 0,1 0 0,0 0 0,2-3 0,0 1 0,0-1 0,0 0 0,0 0 0,0 0 0,-1-1 0,1 1 0,-1-1 0,0 0 0,-1 0 0,1 0 0,-1 0 0,0 0 0,0-1 0,-1 1 0,1 0 0,0-7 0,1-12 0,-2 1 0,-1-39 0,-1 14 0,1 46 0,0 0 0,0-1 0,1 1 0,-1 0 0,0 0 0,1 0 0,-1 0 0,1 0 0,-1 0 0,1 0 0,0 1 0,0-1 0,0 0 0,0 0 0,0 0 0,0 1 0,1-1 0,-1 1 0,2-2 0,-1 2 0,-1 0 0,1 0 0,-1 0 0,1 1 0,0-1 0,-1 1 0,1-1 0,0 1 0,-1 0 0,1 0 0,0 0 0,0 0 0,-1 0 0,1 0 0,0 0 0,-1 0 0,1 1 0,2-1 0,0 2 0,1-1 0,-1 1 0,0 0 0,1 0 0,-1 1 0,0-1 0,0 1 0,0 0 0,-1 0 0,1 0 0,-1 0 0,0 1 0,1-1 0,4 8 0,-1 9 0,-7-14 0,-5-13 0,-1-5 0,1-1 0,1 1 0,-1-1 0,2 0 0,0 0 0,-2-21 0,2-2 0,2-44 0,1 77-65,0-1 0,0 1 0,0-1 0,0 1 0,0-1 0,1 0 0,0 1 0,0 0 0,0-1 0,0 1 0,0-1 0,1 1 0,0 0 0,-1 0 0,1 0 0,0 0 0,1 0 0,-1 0 0,0 1 0,5-5 0,10-1-6761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0 611 24575,'1'8'0,"0"-1"0,0 0 0,1 1 0,0-1 0,0 0 0,1 0 0,0 0 0,0 0 0,0 0 0,1-1 0,0 0 0,0 0 0,1 0 0,0 0 0,0 0 0,0-1 0,12 9 0,-16-13 0,0-1 0,-1 1 0,1-1 0,0 0 0,0 1 0,0-1 0,0 0 0,-1 0 0,1 0 0,0 1 0,0-1 0,0 0 0,0 0 0,-1 0 0,1-1 0,0 1 0,0 0 0,0 0 0,0 0 0,-1 0 0,1-1 0,0 1 0,0 0 0,0-1 0,-1 1 0,1-1 0,0 1 0,-1-1 0,1 1 0,0-1 0,-1 0 0,1 1 0,-1-1 0,1 1 0,-1-1 0,1 0 0,-1 0 0,1 1 0,-1-1 0,0 0 0,1 0 0,-1 0 0,0 1 0,0-1 0,0 0 0,0 0 0,1-1 0,5-49 0,-5 47 0,0-170 0,4 146 0,-5 27 0,0 1 0,0 0 0,0-1 0,1 1 0,-1-1 0,0 1 0,0 0 0,0-1 0,1 1 0,-1 0 0,0-1 0,0 1 0,1 0 0,-1 0 0,0-1 0,1 1 0,-1 0 0,0 0 0,1-1 0,-1 1 0,0 0 0,1 0 0,-1 0 0,1 0 0,-1 0 0,0 0 0,1-1 0,-1 1 0,1 0 0,-1 0 0,0 0 0,1 0 0,-1 0 0,1 0 0,-1 1 0,1-1 0,-1 0 0,0 0 0,1 0 0,-1 0 0,0 0 0,1 1 0,-1-1 0,1 0 0,-1 0 0,0 1 0,0-1 0,1 0 0,-1 0 0,0 1 0,1-1 0,-1 0 0,0 1 0,0-1 0,0 0 0,1 1 0,-1-1 0,0 1 0,0-1 0,0 0 0,0 1 0,11 15 0,-1 1 0,12 27 0,-17-31 0,1-1 0,0 0 0,1 0 0,0 0 0,1-1 0,0 0 0,14 13 0,-22-23 0,1 0 0,-1-1 0,1 1 0,0 0 0,-1-1 0,1 1 0,0-1 0,-1 1 0,1-1 0,0 1 0,0-1 0,-1 0 0,1 1 0,0-1 0,0 0 0,0 0 0,0 0 0,-1 1 0,1-1 0,0 0 0,0 0 0,0 0 0,0 0 0,0 0 0,-1-1 0,1 1 0,0 0 0,0 0 0,0 0 0,0-1 0,-1 1 0,1-1 0,0 1 0,0 0 0,-1-1 0,1 1 0,0-1 0,-1 1 0,1-1 0,-1 0 0,1 1 0,0-1 0,-1 0 0,1 1 0,-1-1 0,0 0 0,1 0 0,-1 0 0,0 1 0,1-1 0,-1 0 0,0-1 0,3-6 0,-1 0 0,0 0 0,-1-1 0,1-8 0,-2 16 0,2-58 0,-3 42 0,1 0 0,1 1 0,4-20 0,-5 35 0,0 1 0,0-1 0,0 1 0,0 0 0,0-1 0,0 1 0,0-1 0,1 1 0,-1-1 0,0 1 0,0 0 0,0-1 0,1 1 0,-1-1 0,0 1 0,0 0 0,1-1 0,-1 1 0,0 0 0,1-1 0,-1 1 0,0 0 0,1 0 0,-1-1 0,1 1 0,-1 0 0,0 0 0,1 0 0,-1-1 0,1 1 0,-1 0 0,1 0 0,-1 0 0,0 0 0,1 0 0,-1 0 0,1 0 0,-1 0 0,1 0 0,-1 0 0,1 0 0,-1 0 0,0 0 0,1 1 0,-1-1 0,1 0 0,-1 0 0,1 0 0,-1 1 0,0-1 0,1 0 0,-1 0 0,0 1 0,1-1 0,-1 0 0,0 1 0,1 0 0,23 24 0,-20-19 0,11 10 0,0 0 0,33 27 0,-42-39 0,-1 0 0,0 0 0,1-1 0,0 0 0,0 0 0,0 0 0,0-1 0,1 0 0,-1 0 0,1 0 0,-1-1 0,1 0 0,-1 0 0,8-1 0,-10 0 0,-1-1 0,1 0 0,-1 0 0,1 0 0,-1-1 0,1 1 0,-1-1 0,0 0 0,0 0 0,0 0 0,0 0 0,0 0 0,-1-1 0,1 1 0,0-1 0,-1 0 0,0 1 0,0-1 0,0-1 0,0 1 0,0 0 0,-1 0 0,1-1 0,-1 1 0,0 0 0,1-6 0,3-8 0,-1-1 0,-1 0 0,1-33 0,-4 42 0,0-1 0,0 1 0,-1-1 0,0 1 0,-1-1 0,-4-14 0,5 22 0,1 0 0,-1 0 0,1 0 0,-1 0 0,0 0 0,0 0 0,0 1 0,0-1 0,0 0 0,-1 1 0,1-1 0,0 1 0,-1-1 0,1 1 0,-1 0 0,1 0 0,-1-1 0,0 1 0,0 0 0,1 0 0,-1 1 0,0-1 0,0 0 0,0 1 0,0-1 0,0 1 0,0-1 0,0 1 0,0 0 0,0 0 0,0 0 0,0 0 0,0 0 0,0 1 0,0-1 0,0 0 0,0 1 0,-2 1 0,2-1 0,-1 0 0,1 1 0,0-1 0,0 1 0,-1-1 0,1 1 0,0 0 0,1 0 0,-1 0 0,0 0 0,1 1 0,-1-1 0,1 0 0,-1 1 0,1-1 0,0 0 0,0 1 0,0 0 0,1-1 0,-1 1 0,0 5 0,-1 4 0,1-1 0,0 1 0,1 18 0,0-26 0,1-1 0,-1 0 0,1 0 0,-1 0 0,1 0 0,0 0 0,0 0 0,0 0 0,1 0 0,-1 0 0,1 0 0,0 0 0,-1-1 0,1 1 0,0-1 0,1 1 0,-1-1 0,0 0 0,1 0 0,-1 0 0,1 0 0,-1 0 0,4 1 0,-4-2 0,1 0 0,-1-1 0,0 1 0,1-1 0,-1 1 0,1-1 0,-1 0 0,1 0 0,-1 0 0,0 0 0,1 0 0,-1 0 0,1-1 0,-1 0 0,0 1 0,1-1 0,-1 0 0,0 0 0,1 0 0,-1 0 0,0 0 0,0-1 0,0 1 0,0-1 0,0 1 0,-1-1 0,1 0 0,0 1 0,-1-1 0,2-3 0,0 2 0,0-1 0,-1 0 0,0 1 0,0-1 0,0 0 0,-1 0 0,1-1 0,-1 1 0,0 0 0,0 0 0,0-1 0,-1 1 0,1 0 0,-1-1 0,0 1 0,0 0 0,-1-1 0,1 1 0,-3-8 0,-1 6 0,1 9 0,2-2 0,1 0 0,0 0 0,0 0 0,0 0 0,0-1 0,0 1 0,1 0 0,-1 0 0,0 0 0,0 0 0,0-1 0,1 1 0,-1 0 0,0 0 0,1-1 0,-1 1 0,1 0 0,-1-1 0,1 1 0,-1 0 0,2 0 0,-1 0 0,0 1 0,0-1 0,1 0 0,-1 0 0,0 0 0,1 0 0,-1-1 0,1 1 0,-1 0 0,1-1 0,0 1 0,-1-1 0,1 1 0,0-1 0,-1 0 0,1 1 0,0-1 0,-1 0 0,1 0 0,0 0 0,3-1 0,-3 0 0,0 0 0,1 0 0,-1 0 0,0-1 0,1 1 0,-1 0 0,0-1 0,0 0 0,0 0 0,-1 1 0,1-1 0,3-4 0,0-2 0,0-1 0,-1 1 0,1 0 0,-2-1 0,1 0 0,3-16 0,0-13 0,-2 0 0,-1-1 0,-2 1 0,-4-57 0,-9 58 0,11 37 0,0-1 0,0 1 0,0 0 0,0-1 0,0 1 0,0 0 0,0-1 0,-1 1 0,1 0 0,0 0 0,0-1 0,0 1 0,-1 0 0,1 0 0,0-1 0,0 1 0,-1 0 0,1 0 0,0-1 0,0 1 0,-1 0 0,1 0 0,0 0 0,-1 0 0,1 0 0,0 0 0,-1-1 0,1 1 0,-1 0 0,-4 18 0,5-7 0,0 0 0,1 0 0,0 0 0,1 0 0,0 0 0,0-1 0,2 1 0,-1-1 0,1 1 0,9 15 0,5 6 0,41 55 0,-50-75 0,-5-5 0,1 0 0,0 0 0,0-1 0,0 0 0,1 0 0,0-1 0,0 1 0,14 8 0,-21-19 0,0 1 0,0-1 0,0 1 0,-1-1 0,1 1 0,-5-8 0,2 5 0,0 0 0,1-1 0,0 1 0,0-1 0,1 0 0,-1 0 0,0-13 0,3 17 0,0 1 0,0-1 0,0 1 0,1-1 0,0 0 0,-1 1 0,2-1 0,-1 1 0,0 0 0,0-1 0,1 1 0,0 0 0,0 0 0,0 0 0,0 0 0,0 0 0,1 0 0,-1 1 0,6-5 0,1-1 0,1 0 0,-1 1 0,1 1 0,0 0 0,1 0 0,14-6 0,-22 11 0,-1 0 0,1 0 0,-1 0 0,0 1 0,1-1 0,0 1 0,-1-1 0,1 1 0,-1 0 0,1 0 0,0 0 0,-1 0 0,1 0 0,-1 1 0,1-1 0,-1 1 0,1 0 0,-1-1 0,1 1 0,-1 0 0,0 1 0,1-1 0,-1 0 0,0 1 0,0-1 0,0 1 0,0 0 0,0-1 0,0 1 0,0 0 0,-1 0 0,1 0 0,-1 1 0,2 2 0,4 10 30,-1 1 0,-1-1 0,5 29 0,-7-28-401,1-1-1,0 0 1,13 28 0,-9-29-6455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24575,'9'22'0,"11"12"0,3 0-8191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213 268 24575,'-8'-3'0,"1"1"0,-1 1 0,0-1 0,0 1 0,-1 1 0,1-1 0,0 1 0,0 1 0,0 0 0,0 0 0,0 0 0,0 1 0,0 0 0,0 1 0,1 0 0,-13 6 0,15-7 0,1 1 0,-1 0 0,1 1 0,0-1 0,0 1 0,0-1 0,0 1 0,1 0 0,0 1 0,-1-1 0,1 1 0,1-1 0,-1 1 0,1 0 0,0 0 0,0 0 0,0 0 0,1 0 0,0 0 0,0 1 0,0-1 0,0 0 0,1 1 0,0-1 0,0 0 0,1 6 0,0-6 0,-1-1 0,1 0 0,0 0 0,0 0 0,0 0 0,1 0 0,-1 0 0,1 0 0,0 0 0,0 0 0,1-1 0,-1 1 0,1-1 0,-1 0 0,1 0 0,0 0 0,0 0 0,1 0 0,-1 0 0,1-1 0,-1 0 0,1 0 0,0 0 0,0 0 0,-1 0 0,1-1 0,1 0 0,-1 1 0,0-2 0,8 2 0,-6-2 0,-1 1 0,0-1 0,1-1 0,-1 1 0,0-1 0,1 0 0,-1 0 0,0-1 0,0 1 0,0-1 0,0-1 0,0 1 0,0 0 0,-1-1 0,1 0 0,-1 0 0,0-1 0,0 1 0,0-1 0,0 0 0,-1 0 0,1 0 0,-1 0 0,4-7 0,-2-1 0,0-1 0,0 0 0,-2 0 0,0 0 0,0 0 0,-1 0 0,0-1 0,-2 1 0,0-15 0,1 7 0,0 0 0,6-27 0,-7 48 0,0 0 0,0-1 0,0 1 0,0 0 0,0-1 0,0 1 0,0 0 0,0-1 0,0 1 0,0 0 0,0 0 0,0-1 0,0 1 0,0 0 0,0-1 0,0 1 0,0 0 0,1 0 0,-1-1 0,0 1 0,0 0 0,0-1 0,0 1 0,1 0 0,-1 0 0,0 0 0,0-1 0,1 1 0,-1 0 0,0 0 0,0 0 0,1 0 0,-1 0 0,0-1 0,1 1 0,-1 0 0,0 0 0,1 0 0,-1 0 0,0 0 0,0 0 0,1 0 0,-1 0 0,0 0 0,1 0 0,-1 0 0,0 0 0,1 0 0,-1 0 0,0 1 0,1-1 0,-1 0 0,0 0 0,0 0 0,1 0 0,-1 0 0,0 1 0,1-1 0,13 17 0,-13-14 0,60 109 0,-61-112 0,0 1 0,0-1 0,1 0 0,-1 1 0,0-1 0,1 0 0,-1 1 0,0-1 0,1 0 0,-1 0 0,0 1 0,1-1 0,-1 0 0,1 0 0,-1 0 0,0 1 0,1-1 0,-1 0 0,1 0 0,-1 0 0,1 0 0,-1 0 0,0 0 0,1 0 0,-1 0 0,1 0 0,-1 0 0,1 0 0,-1 0 0,0 0 0,1-1 0,-1 1 0,1 0 0,-1 0 0,0 0 0,1-1 0,-1 1 0,1 0 0,-1 0 0,0-1 0,1 1 0,-1 0 0,0-1 0,0 1 0,1 0 0,-1-1 0,0 1 0,0 0 0,1-1 0,-1 1 0,0-1 0,0 1 0,0 0 0,0-1 0,0 1 0,0-1 0,12-31 0,-10 28 0,9-33 0,2-5 0,19-40 0,-27 71 0,0 1 0,1-1 0,0 1 0,0 0 0,1 1 0,1 0 0,-1 0 0,18-14 0,-22 20 0,0 1 0,0 0 0,0 0 0,1 0 0,-1 0 0,1 0 0,0 1 0,-1-1 0,1 1 0,0 0 0,0 0 0,0 1 0,0-1 0,0 1 0,0 0 0,0 0 0,-1 0 0,1 0 0,0 1 0,0 0 0,0-1 0,0 1 0,0 1 0,-1-1 0,1 1 0,0-1 0,-1 1 0,0 0 0,1 0 0,-1 1 0,0-1 0,0 1 0,5 5 0,3 3 0,-1 0 0,0 2 0,-1-1 0,-1 1 0,0 0 0,0 1 0,7 20 0,2 13-1365,-5-5-5461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58 24575,'-6'-3'0,"-1"1"0,0 0 0,0 0 0,0 1 0,-1 0 0,1 0 0,0 0 0,0 1 0,-1 0 0,1 1 0,0 0 0,0 0 0,0 0 0,0 1 0,0 0 0,0 0 0,0 1 0,0 0 0,1 0 0,-1 0 0,1 1 0,0 0 0,-7 6 0,6-4 0,-1 0 0,0 0 0,1 1 0,1 0 0,-1 0 0,1 1 0,0-1 0,1 2 0,0-1 0,0 0 0,0 1 0,1 0 0,1 0 0,0 0 0,0 1 0,-3 17 0,6-25 0,0 0 0,0 0 0,0 1 0,0-1 0,1 0 0,-1 0 0,1 0 0,-1 0 0,1 0 0,0 1 0,0-1 0,0 0 0,0-1 0,0 1 0,0 0 0,0 0 0,1 0 0,-1-1 0,1 1 0,-1-1 0,1 1 0,-1-1 0,1 1 0,0-1 0,0 0 0,0 0 0,0 0 0,0 0 0,0 0 0,0-1 0,4 2 0,6 1 0,1-1 0,-1 0 0,0-1 0,18 0 0,-21-1 0,18 1 0,0-2 0,38-6 0,-51 4 0,0 0 0,-1 0 0,0-1 0,1-1 0,-2 0 0,20-11 0,-30 15 0,1 0 0,-1-1 0,0 1 0,0 0 0,1-1 0,-1 0 0,0 1 0,-1-1 0,1 0 0,0 0 0,0 0 0,-1 0 0,1 0 0,-1-1 0,0 1 0,0 0 0,0-1 0,0 1 0,0-1 0,0 1 0,0-1 0,-1 1 0,1-1 0,-1 1 0,0-1 0,0 0 0,0 1 0,0-1 0,-1 0 0,1-2 0,-2 0 0,0 1 0,-1-1 0,1 0 0,-1 1 0,0 0 0,0 0 0,0 0 0,-1 0 0,1 0 0,-1 1 0,0-1 0,0 1 0,0 0 0,-6-3 0,-1 0 0,0 0 0,-22-7 0,23 10 0,1 0 0,-1-1 0,1-1 0,-12-7 0,20 12 0,1 0 0,0-1 0,-1 1 0,1 0 0,-1 0 0,1-1 0,0 1 0,-1 0 0,1 0 0,0-1 0,-1 1 0,1 0 0,0-1 0,0 1 0,-1-1 0,1 1 0,0 0 0,0-1 0,0 1 0,0-1 0,-1 1 0,1-1 0,0 1 0,0 0 0,0-1 0,0 1 0,0-1 0,0 1 0,0-1 0,0 1 0,0-1 0,0 1 0,1-1 0,-1 1 0,0-1 0,16-10 0,31-3 0,-43 13 0,129-21 0,-92 16 0,-38 5 0,0 1 0,-1-1 0,1 1 0,0 0 0,0 0 0,-1 0 0,1 0 0,0 0 0,0 1 0,-1-1 0,1 1 0,0 0 0,-1 0 0,1 0 0,0 0 0,4 3 0,-5-2 0,0 0 0,0 1 0,-1-1 0,1 0 0,0 1 0,-1-1 0,1 1 0,-1 0 0,0-1 0,0 1 0,0 0 0,0 0 0,-1-1 0,1 1 0,-1 0 0,0 4 0,4 48 0,-5 66 0,0 12 0,6-39 0,24 144 0,-28-234 0,-1-1 0,1 1 0,0 0 0,1-1 0,-1 1 0,0-1 0,1 1 0,0-1 0,4 6 0,-6-9 0,0 0 0,0 0 0,0 0 0,0 0 0,1 1 0,-1-1 0,0 0 0,0 0 0,0 0 0,1 0 0,-1 0 0,0 0 0,0 0 0,1 0 0,-1 0 0,0 0 0,0 0 0,0 0 0,1 0 0,-1 0 0,0 0 0,0 0 0,1 0 0,-1 0 0,0 0 0,0 0 0,0 0 0,1 0 0,-1 0 0,0 0 0,0 0 0,0-1 0,1 1 0,-1 0 0,0 0 0,0 0 0,0 0 0,0-1 0,1 1 0,-1 0 0,0 0 0,0 0 0,0-1 0,0 1 0,0 0 0,7-27 0,1-76 0,-8-138 0,-3 113 0,1 72 0,1 33 0,0 1 0,1-1 0,1 0 0,7-34 0,-8 55 0,0 1 0,1-1 0,-1 1 0,1-1 0,-1 0 0,1 1 0,0-1 0,-1 1 0,1 0 0,0-1 0,0 1 0,0 0 0,0-1 0,0 1 0,0 0 0,1 0 0,-1 0 0,0 0 0,2-1 0,-2 2 0,0-1 0,0 1 0,1 0 0,-1 0 0,0 0 0,0 0 0,0 0 0,0 0 0,0 0 0,1 0 0,-1 1 0,0-1 0,0 0 0,0 1 0,0-1 0,0 1 0,0-1 0,0 1 0,0-1 0,1 2 0,2 1 0,0 1 0,0 0 0,-1-1 0,1 1 0,-1 0 0,0 0 0,0 1 0,0-1 0,-1 1 0,3 6 0,1 7 0,-1-1 0,-1 1 0,3 37 0,-6-45 0,0 0 0,-1-1 0,-1 1 0,0 0 0,0 0 0,-1-1 0,0 1 0,0-1 0,-5 11 0,5-16 8,0-1 0,0 0 0,0 0 0,0 0 0,-1-1 0,1 1 0,-1-1 0,1 1 0,-1-1 0,0 0 0,0 0 0,0 0 0,0 0 0,-4 1 0,6-2-40,0-1-1,0 1 1,0-1 0,-1 0 0,1 1-1,0-1 1,0 0 0,0 0-1,0 0 1,0 0 0,0 0 0,-1 0-1,1 0 1,0 0 0,0-1-1,0 1 1,0 0 0,0-1 0,0 1-1,0-1 1,0 1 0,0-1-1,0 1 1,0-1 0,0 0 0,0 1-1,0-1 1,0 0 0,0 0-1,1 0 1,-1 0 0,0 1 0,1-1-1,-1 0 1,1 0 0,-1 0-1,1-1 1,-1 1 0,1 0 0,0 0-1,-1 0 1,1 0 0,0 0-1,0 0 1,0-2 0,-2-21-6794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342 246 24575,'-1'-4'0,"1"0"0,-1 1 0,0-1 0,0 0 0,0 1 0,0-1 0,-1 1 0,0-1 0,1 1 0,-1 0 0,-1-1 0,1 1 0,0 0 0,-1 0 0,1 1 0,-1-1 0,0 0 0,0 1 0,0 0 0,0 0 0,0 0 0,-1 0 0,1 0 0,-1 1 0,1-1 0,-1 1 0,1 0 0,-1 0 0,0 0 0,0 1 0,1-1 0,-1 1 0,0 0 0,0 0 0,0 0 0,1 1 0,-1-1 0,0 1 0,0 0 0,1 0 0,-1 0 0,0 0 0,-2 3 0,-9 3 0,0 1 0,1 0 0,0 1 0,1 1 0,0 0 0,0 1 0,1 1 0,1-1 0,0 2 0,0 0 0,1 0 0,1 1 0,0 0 0,1 0 0,1 1 0,0 0 0,1 1 0,-7 28 0,12-41 0,0-1 0,1 1 0,-1-1 0,1 1 0,-1-1 0,1 1 0,0-1 0,0 1 0,1-1 0,-1 1 0,0-1 0,1 1 0,-1-1 0,1 1 0,0-1 0,0 0 0,0 1 0,0-1 0,0 0 0,1 0 0,-1 0 0,1 1 0,-1-2 0,1 1 0,0 0 0,0 0 0,-1 0 0,1-1 0,1 1 0,-1-1 0,0 0 0,0 1 0,0-1 0,1 0 0,-1 0 0,0-1 0,1 1 0,-1 0 0,1-1 0,-1 0 0,1 1 0,-1-1 0,1 0 0,-1 0 0,1 0 0,0-1 0,3 0 0,2 0 0,0-1 0,-1 1 0,1-2 0,-1 1 0,0-1 0,0 0 0,0 0 0,0-1 0,-1 0 0,1 0 0,-1-1 0,8-7 0,-6 4 0,0 0 0,-1-1 0,0 0 0,-1 0 0,0-1 0,0 1 0,7-19 0,-4 2 0,-1 1 0,-2-1 0,0 0 0,-2 0 0,-1-1 0,0-37 0,-4 29 0,-1-19 0,2 51 0,0 0 0,1-1 0,-1 1 0,1-1 0,0 1 0,0 0 0,0-1 0,0 1 0,0 0 0,1 0 0,2-5 0,-2 6 0,-1 1 0,1-1 0,0 1 0,-1 0 0,1-1 0,0 1 0,0 0 0,0 0 0,0 0 0,0 0 0,0 0 0,0 0 0,0 1 0,0-1 0,0 1 0,1-1 0,-1 1 0,0 0 0,0 0 0,0 0 0,1 0 0,-1 0 0,0 1 0,0-1 0,0 1 0,0-1 0,0 1 0,1 0 0,-1 0 0,0 0 0,0 0 0,3 2 0,2 1 0,1 1 0,-1 0 0,0 1 0,-1 0 0,1 0 0,-1 0 0,6 8 0,3 8 0,-1 1 0,0 1 0,-2 0 0,-1 0 0,-1 2 0,-1-1 0,8 38 0,26 191 0,-41-233 0,25 254 0,6 42 0,-20-232 0,39 138 0,-46-201 0,2-1 0,1 0 0,19 34 0,-23-47 0,1 1 0,0-1 0,0 0 0,1 0 0,0-1 0,0 1 0,1-2 0,0 1 0,0-1 0,12 7 0,-18-12 0,0 0 0,0 1 0,0-1 0,0 0 0,0 0 0,1 0 0,-1-1 0,0 1 0,0 0 0,1-1 0,-1 0 0,0 1 0,0-1 0,1 0 0,-1 0 0,0 0 0,1 0 0,-1-1 0,0 1 0,1-1 0,-1 1 0,0-1 0,0 0 0,0 0 0,0 0 0,0 0 0,0 0 0,0 0 0,0-1 0,0 1 0,0-1 0,0 1 0,-1-1 0,1 0 0,1-2 0,0-2 0,0 0 0,0-1 0,0 1 0,-1 0 0,0-1 0,-1 0 0,1 1 0,-1-1 0,0 0 0,-1 0 0,0-7 0,-1-10 0,-1 1 0,-1-1 0,-1 1 0,-2 0 0,0 0 0,-1 0 0,-1 1 0,-1 0 0,-1 0 0,-1 1 0,-20-28 0,19 31 0,-2 1 0,0-1 0,-1 2 0,0 0 0,-1 1 0,-1 1 0,-1 0 0,0 1 0,0 1 0,-1 1 0,-1 1 0,-30-12 0,-3 6 0,0 3 0,-56-5 0,75 12 0,32 6 0,0 0 0,0 0 0,0-1 0,0 1 0,0-1 0,0 1 0,0-1 0,0 0 0,0 0 0,0 0 0,0 0 0,1 0 0,-1 0 0,0 0 0,1-1 0,-2-1 0,2 3 0,1-1 0,0 1 0,0-1 0,0 1 0,-1-1 0,1 1 0,0-1 0,0 0 0,0 1 0,0-1 0,0 1 0,0-1 0,0 1 0,0-1 0,0 1 0,1-1 0,-1 0 0,0 1 0,0-1 0,0 1 0,1-1 0,-1 0 0,17-16 0,9-2 9,2 1 0,49-24 0,71-22-116,-54 24-1178,-16 5-5541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0 141 24575,'1'22'0,"7"44"0,0-13 0,29 481 0,-53-661 0,0 13 0,13 82 0,-7-54 0,4 0 0,7-146 0,0 221 0,1 0 0,0 0 0,1 0 0,0 1 0,1-1 0,0 1 0,0 0 0,8-12 0,-11 20 0,1 0 0,-1 0 0,1 0 0,-1 0 0,1 0 0,0 0 0,0 0 0,-1 0 0,1 1 0,0-1 0,1 1 0,-1 0 0,0-1 0,0 1 0,1 0 0,-1 0 0,1 0 0,-1 1 0,0-1 0,1 1 0,-1-1 0,1 1 0,0 0 0,-1 0 0,1 0 0,-1 0 0,1 0 0,-1 1 0,1-1 0,-1 1 0,1-1 0,-1 1 0,1 0 0,-1 0 0,0 0 0,0 1 0,1-1 0,-1 0 0,0 1 0,0-1 0,2 3 0,5 4 0,0 0 0,-1 0 0,0 0 0,-1 1 0,1 1 0,-2-1 0,10 18 0,34 81 0,-39-81 0,28 71 0,-4 1 0,35 174 0,-61-225-1365,-4-10-5461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24575,'9'-4'0,"12"-7"0,16-5 0,14-4 0,8-4 0,-6 3-8191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8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84 24575,'-1'-3'0,"0"-2"0,0-1 0,-1 1 0,0 0 0,0 0 0,0 0 0,0 0 0,-1 1 0,0-1 0,0 1 0,0-1 0,-1 1 0,1 0 0,-6-5 0,8 9 0,1 0 0,-1 0 0,1 0 0,-1-1 0,0 1 0,1 0 0,-1 0 0,1 0 0,-1 0 0,1 0 0,-1 0 0,1 0 0,-1 0 0,1 0 0,-1 0 0,1 0 0,-1 1 0,1-1 0,-1 0 0,1 0 0,-1 0 0,1 1 0,-1-1 0,1 0 0,-1 1 0,1-1 0,-1 0 0,1 1 0,0-1 0,-1 1 0,1-1 0,0 0 0,-1 1 0,1-1 0,0 1 0,0-1 0,-1 2 0,-7 22 0,4-1 0,1 1 0,1-1 0,2 1 0,0 0 0,1-1 0,9 46 0,-1-21 0,3-2 0,26 66 0,-33-97 0,1 0 0,1 0 0,0-1 0,1 0 0,12 16 0,-51-57 0,-1 0 0,-1 3 0,-1 1 0,-1 1 0,-62-28 0,95 49 0,-5-2 0,0 0 0,0-1 0,1 1 0,0-1 0,-9-8 0,14 12 0,0-1 0,0 0 0,0 0 0,0 0 0,1 0 0,-1 0 0,0 0 0,1 0 0,-1 0 0,1 0 0,-1 0 0,1 0 0,0 0 0,-1-1 0,1 1 0,0 0 0,0 0 0,0 0 0,0-1 0,0 1 0,0 0 0,0 0 0,0 0 0,0 0 0,1-1 0,-1 1 0,0 0 0,1 0 0,-1 0 0,1 0 0,-1 0 0,1 0 0,0 0 0,-1 0 0,1 0 0,0 0 0,0 0 0,-1 0 0,1 0 0,0 1 0,0-1 0,1 0 0,22-17 0,0 1 0,1 1 0,0 1 0,42-17 0,-30 15 0,5-4 0,134-69 0,-154 81 0,-21 9 0,-1 0 0,1 0 0,0 0 0,-1 0 0,1 0 0,-1 0 0,1 0 0,-1 0 0,1 1 0,0-1 0,-1 0 0,1 0 0,-1 0 0,1 1 0,-1-1 0,1 0 0,-1 0 0,1 1 0,-1-1 0,1 0 0,0 2 0,0 0 0,0 0 0,-1 0 0,1 1 0,0-1 0,-1 0 0,1 1 0,-1-1 0,0 1 0,1-1 0,-1 0 0,0 1 0,-1-1 0,1 4 0,-1-1 0,1 1 0,0-1 0,0 1 0,1-1 0,-1 1 0,1-1 0,1 0 0,-1 1 0,1-1 0,0 0 0,0 0 0,0 0 0,1 0 0,0 0 0,0-1 0,0 1 0,0-1 0,1 0 0,-1 0 0,1 0 0,0 0 0,1-1 0,-1 0 0,1 1 0,-1-2 0,1 1 0,0 0 0,0-1 0,0 0 0,0 0 0,0-1 0,10 3 0,-8-3 0,0 1 0,1-2 0,-1 1 0,0-1 0,0 0 0,0 0 0,0-1 0,0 0 0,0 0 0,0-1 0,10-3 0,-14 4 0,0 0 0,0-1 0,0 1 0,-1-1 0,1 0 0,-1 1 0,1-1 0,-1 0 0,0-1 0,0 1 0,0 0 0,0-1 0,0 1 0,0-1 0,-1 1 0,1-1 0,-1 0 0,0 0 0,0 0 0,0 0 0,0 0 0,0 0 0,-1 0 0,1 0 0,-1 0 0,0 0 0,0 0 0,0-6 0,-1 2 0,-1 0 0,1 0 0,-1 0 0,-1 0 0,1 1 0,-1-1 0,0 1 0,-1-1 0,1 1 0,-1 0 0,0 0 0,-1 1 0,0-1 0,0 1 0,0 0 0,0 0 0,-1 1 0,1 0 0,-1 0 0,-7-4 0,0 1 0,0 0 0,-1 1 0,0 0 0,0 1 0,0 0 0,-1 1 0,0 1 0,-24-2 0,34 4-72,1 1 1,-1 0-1,1-1 0,0 2 0,-1-1 0,1 0 0,-1 1 0,1 0 1,0 0-1,-1 0 0,1 1 0,0-1 0,0 1 0,0 0 0,0 0 1,1 1-1,-1-1 0,-4 4 0,1 6-6754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9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2 182 24575,'11'14'0,"-1"-1"0,-1 2 0,0-1 0,-1 1 0,9 23 0,-6-14 0,-7-15 0,52 117 0,-49-107 0,0 1 0,-1 0 0,-1 0 0,3 29 0,-8-47 0,0-1 0,1 0 0,-1 0 0,0 0 0,0 0 0,0 1 0,0-1 0,0 0 0,0 0 0,0 0 0,-1 0 0,1 1 0,0-1 0,-1 0 0,1 0 0,-1 0 0,1 0 0,-1 0 0,1 0 0,-2 2 0,1-3 0,0 0 0,1 0 0,-1 0 0,0 0 0,0 0 0,1 0 0,-1 0 0,0 0 0,1-1 0,-1 1 0,0 0 0,0 0 0,1 0 0,-1-1 0,0 1 0,1 0 0,-1-1 0,1 1 0,-1-1 0,0 1 0,1-1 0,-1 1 0,0-2 0,-5-4 0,-1-1 0,2 0 0,-1 0 0,-5-9 0,-6-14 0,1 0 0,2-2 0,1 0 0,1 0 0,2-1 0,1 0 0,2-1 0,1 0 0,-2-39 0,8 66 0,-1 0 0,1 0 0,0 0 0,1-1 0,0 1 0,0 0 0,1 0 0,-1 0 0,1 0 0,1 1 0,-1-1 0,1 0 0,1 1 0,-1 0 0,1 0 0,0 0 0,0 0 0,1 0 0,0 1 0,0 0 0,0 0 0,0 0 0,1 1 0,0 0 0,0 0 0,0 0 0,0 1 0,1 0 0,-1 0 0,1 0 0,9-1 0,-9 1 0,0 1 0,1 0 0,0 1 0,-1-1 0,1 2 0,0-1 0,0 1 0,0 0 0,-1 1 0,1-1 0,12 4 0,-16-2 0,1-1 0,-1 1 0,1 0 0,-1 1 0,0-1 0,0 1 0,0-1 0,0 1 0,-1 1 0,1-1 0,-1 0 0,0 1 0,0-1 0,0 1 0,0 0 0,0 0 0,-1 1 0,0-1 0,0 0 0,2 6 0,-2-1 0,1-1 0,-2 1 0,1 0 0,-1 0 0,0 0 0,-1 0 0,0 0 0,-1 0 0,1 0 0,-2 0 0,1 0 0,-1 0 0,-1 0 0,0 0 0,0-1 0,0 0 0,-1 1 0,-1-1 0,-9 14 0,4-8 0,0-1 0,-1 0 0,-1 0 0,0-1 0,-1 0 0,0-1 0,-1-1 0,0 0 0,-24 13 0,71-39 0,2 2 0,0 2 0,0 1 0,48-8 0,-67 16 0,8-1 0,1 1 0,-1 0 0,41 3 0,-60 0 0,0 0 0,0 0 0,0 1 0,0 0 0,-1 0 0,1 0 0,0 1 0,-1 0 0,1 0 0,-1 0 0,1 0 0,-1 1 0,0-1 0,0 1 0,0 0 0,0 0 0,-1 1 0,1-1 0,-1 1 0,0 0 0,0 0 0,0 0 0,0 0 0,2 7 0,-3-9 0,-1 1 0,0 0 0,-1 0 0,1 0 0,0 0 0,-1 0 0,0 1 0,1-1 0,-1 0 0,0 0 0,-1 0 0,1 0 0,0 0 0,-1 0 0,0 0 0,0 0 0,-2 4 0,1-2 0,0-1 0,-1 0 0,0 0 0,0 0 0,0 0 0,-1-1 0,1 1 0,-1-1 0,0 0 0,-4 3 0,-7 3 0,0-1 0,-1-1 0,0 0 0,0 0 0,-20 4 0,6-4-455,0-1 0,-45 4 0,51-9-6371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7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1026 24575,'0'-45'0,"0"29"0,0 24 0,1 47 0,2 1 0,3-1 0,2 0 0,2-1 0,24 71 0,63 156 0,-93-271 0,-2 0 0,1 0 0,-1 0 0,1 14 0,-3-23 0,0 0 0,0 1 0,0-1 0,0 0 0,0 0 0,0 0 0,0 1 0,0-1 0,0 0 0,0 0 0,-1 0 0,1 0 0,-1 1 0,1-1 0,-1 0 0,1 0 0,-1 0 0,1 0 0,-1 0 0,0 0 0,0 0 0,1-1 0,-1 1 0,0 0 0,0 0 0,0 0 0,0-1 0,0 1 0,0-1 0,0 1 0,0-1 0,0 1 0,-1-1 0,1 1 0,0-1 0,0 0 0,0 0 0,0 1 0,-1-1 0,1 0 0,0 0 0,0 0 0,0-1 0,0 1 0,-1 0 0,1 0 0,0-1 0,0 1 0,-2-1 0,-18-6 0,0-1 0,0-1 0,0-1 0,-32-22 0,-5-1 0,10 10 0,30 15 0,0 0 0,-29-20 0,46 27 0,-1 0 0,1 1 0,0-1 0,0 0 0,0 0 0,0 1 0,1-1 0,-1 0 0,0 0 0,0 0 0,0 0 0,1 0 0,-1 0 0,1-1 0,-1 1 0,1 0 0,-1 0 0,1 0 0,0 0 0,-1-1 0,1 1 0,0 0 0,0 0 0,0-1 0,0 1 0,0 0 0,0 0 0,0-1 0,0 1 0,1 0 0,-1 0 0,0 0 0,1-1 0,-1 1 0,1 0 0,-1 0 0,1 0 0,0 0 0,-1 0 0,1 0 0,0 0 0,0 0 0,0 0 0,0 0 0,1-1 0,6-4 0,0-1 0,1 1 0,-1 1 0,15-7 0,-19 10 0,81-40 0,89-50 0,-157 81 0,1-1 0,-2-1 0,0-1 0,0 0 0,-1 0 0,-1-2 0,14-19 0,-24 31 0,-1-1 0,0 0 0,0-1 0,0 1 0,-1 0 0,1-1 0,-1 0 0,-1 1 0,1-1 0,-1 0 0,0 0 0,0 0 0,-1 0 0,1 0 0,-1 0 0,-1-6 0,-1 7 0,1 0 0,-1 0 0,0 0 0,0 0 0,0 0 0,-1 1 0,0 0 0,0-1 0,0 1 0,0 0 0,0 0 0,-1 0 0,0 1 0,0 0 0,0-1 0,0 1 0,0 0 0,-7-3 0,6 3 0,-1 1 0,1-1 0,0 1 0,-1 0 0,1 0 0,-1 0 0,0 1 0,0 0 0,1 0 0,-9 0 0,12 1 0,0 1 0,-1-1 0,1 0 0,0 1 0,0-1 0,0 1 0,0 0 0,0 0 0,0-1 0,0 1 0,0 1 0,0-1 0,0 0 0,1 0 0,-1 1 0,0-1 0,1 1 0,-1-1 0,1 1 0,0 0 0,-1 0 0,1-1 0,0 1 0,0 0 0,0 0 0,0 0 0,1 0 0,-1 0 0,0 0 0,0 4 0,0 3 0,0-1 0,1 1 0,-1 0 0,2-1 0,-1 1 0,1 0 0,1-1 0,-1 1 0,1-1 0,1 0 0,0 0 0,7 15 0,6 9 0,36 53 0,-27-48 0,-10-13 0,2 4 0,21 26 0,-37-53 0,-1 0 0,0 0 0,1 0 0,-1 0 0,1 0 0,0-1 0,-1 1 0,1 0 0,0 0 0,-1-1 0,1 1 0,0 0 0,0-1 0,0 1 0,0-1 0,-1 1 0,1-1 0,0 0 0,0 1 0,0-1 0,0 0 0,0 1 0,0-1 0,0 0 0,0 0 0,0 0 0,0 0 0,0 0 0,0 0 0,0 0 0,0 0 0,0-1 0,0 1 0,0 0 0,0 0 0,0-1 0,0 1 0,0-1 0,0 1 0,0-1 0,-1 1 0,1-1 0,0 0 0,0 1 0,-1-1 0,1 0 0,0 1 0,-1-1 0,1 0 0,0 0 0,-1 0 0,1 0 0,-1 0 0,0 0 0,1-1 0,4-8 0,-1 0 0,0 0 0,-1-1 0,2-11 0,-4 16 0,5-22 0,-5 19 0,0 1 0,1-1 0,0 0 0,0 1 0,1 0 0,0 0 0,1-1 0,0 2 0,0-1 0,6-8 0,-9 15 0,-1 1 0,1 0 0,0-1 0,-1 1 0,1 0 0,0-1 0,0 1 0,-1 0 0,1 0 0,0-1 0,0 1 0,-1 0 0,1 0 0,0 0 0,0 0 0,-1 0 0,1 0 0,0 1 0,0-1 0,0 0 0,-1 0 0,1 0 0,0 1 0,0-1 0,-1 0 0,1 1 0,0-1 0,-1 1 0,1-1 0,-1 1 0,1-1 0,0 1 0,0 0 0,24 26 0,-15-15 0,-1-4 0,0-1 0,0 0 0,1-1 0,0 0 0,0 0 0,20 7 0,-24-10 0,0-1 0,0 0 0,1 0 0,-1-1 0,1 0 0,-1 0 0,1 0 0,0-1 0,-1 0 0,1 0 0,0-1 0,-1 1 0,10-4 0,-12 3 0,-1-2 0,1 1 0,0 0 0,-1-1 0,1 0 0,-1 0 0,0 0 0,0 0 0,0 0 0,0-1 0,0 1 0,-1-1 0,0 0 0,1 1 0,-1-1 0,-1 0 0,1-1 0,-1 1 0,1 0 0,-1 0 0,1-8 0,0 0 0,-1 0 0,1 0 0,-2-1 0,0 1 0,0-1 0,-4-18 0,2 23 0,0 0 0,0 0 0,-1 1 0,0-1 0,0 1 0,-1 0 0,0 0 0,0 0 0,-1 1 0,1-1 0,-9-7 0,10 11 0,0 0 0,0 0 0,-1 0 0,1 1 0,0 0 0,-1-1 0,0 1 0,1 1 0,-1-1 0,0 0 0,0 1 0,0 0 0,0 0 0,0 0 0,0 0 0,0 1 0,0 0 0,0-1 0,-1 2 0,1-1 0,0 0 0,-7 2 0,90-23 0,-77 21 0,1-1 0,0 0 0,0 1 0,0-1 0,0 1 0,0 0 0,0 0 0,0 0 0,0 0 0,-1 1 0,1-1 0,0 1 0,0-1 0,0 1 0,0 0 0,-1 0 0,1 1 0,0-1 0,-1 0 0,1 1 0,-1 0 0,1-1 0,1 4 0,6 4 0,-2 0 0,1 1 0,-1 1 0,8 12 0,12 16 0,-24-34 0,1 1 0,0-1 0,1-1 0,-1 1 0,1-1 0,0 0 0,0 0 0,1 0 0,-1-1 0,1 0 0,-1-1 0,1 1 0,0-1 0,0 0 0,0-1 0,0 0 0,0 0 0,9 0 0,-10-2 0,-1 1 0,0-1 0,1 0 0,-1 0 0,0-1 0,0 0 0,0 0 0,0 0 0,0 0 0,0-1 0,0 0 0,-1 0 0,0 0 0,1 0 0,-1-1 0,0 0 0,-1 0 0,1 0 0,-1 0 0,1 0 0,-1-1 0,-1 1 0,1-1 0,3-8 0,-1 0 0,0 1 0,-1-1 0,4-24 0,-7 30 0,0 0 0,-1 1 0,1-1 0,-1 0 0,-1 0 0,1 0 0,-1 0 0,0 0 0,-3-7 0,4 12 0,-1 1 0,1-1 0,-1 1 0,0-1 0,0 1 0,0 0 0,1-1 0,-1 1 0,0 0 0,-1-1 0,1 1 0,-2-1 0,3 1 0,-1 1 0,1 0 0,-1 0 0,1-1 0,-1 1 0,1 0 0,-1 0 0,1 0 0,-1 0 0,0 0 0,1 0 0,-1 0 0,1 0 0,-1 0 0,0 0 0,1 0 0,-1 0 0,1 0 0,-1 0 0,1 0 0,-1 0 0,0 1 0,0-1 0,0 1 0,-1 1 0,0-1 0,1 1 0,-1-1 0,1 1 0,0 0 0,-1-1 0,1 1 0,0 0 0,0 0 0,0 0 0,0 0 0,1 0 0,-1 0 0,0 0 0,1 0 0,-1 3 0,0 0 0,0 0 0,1 1 0,0-1 0,0 1 0,0-1 0,0 1 0,1-1 0,0 0 0,0 1 0,1-1 0,0 0 0,-1 0 0,2 0 0,-1 0 0,0 0 0,1 0 0,0 0 0,0-1 0,1 0 0,-1 1 0,1-1 0,0-1 0,0 1 0,0 0 0,0-1 0,1 0 0,7 4 0,-6-4 0,1 0 0,-1 0 0,1 0 0,-1-1 0,1 0 0,0-1 0,0 1 0,0-1 0,0-1 0,0 1 0,0-1 0,0 0 0,0-1 0,0 0 0,0 0 0,0 0 0,-1-1 0,1 0 0,0-1 0,-1 1 0,10-6 0,-12 6 0,-1 0 0,1-1 0,0 1 0,-1-1 0,1 0 0,-1 0 0,0 0 0,0-1 0,0 1 0,-1-1 0,1 1 0,-1-1 0,0 0 0,0 0 0,0 0 0,0 0 0,-1 0 0,2-6 0,-3 6 0,0 1 0,0 0 0,0 0 0,0-1 0,0 1 0,-1 0 0,0 0 0,1-1 0,-1 1 0,-1 0 0,1 0 0,0 0 0,-1 0 0,1 0 0,-1 1 0,0-1 0,0 0 0,0 1 0,0-1 0,-1 1 0,1 0 0,0 0 0,-1 0 0,0 0 0,-2-2 0,-5-1 0,0-1 0,0 2 0,0-1 0,-1 1 0,1 1 0,-1 0 0,-17-3 0,6 3 0,-1 1 0,-35 1 0,78-5 0,0 0 0,-1-1 0,0-1 0,26-15 0,-29 14 0,47-25 0,81-61 0,-132 87 0,-14 13 0,0 0 0,0 0 0,0 0 0,0 0 0,1 0 0,0 0 0,0 6 0,1-10 0,-1 4 0,0-1 0,1 1 0,0 0 0,0-1 0,0 1 0,1 0 0,0-1 0,-1 1 0,2 0 0,-1-1 0,0 1 0,1-1 0,0 0 0,0 0 0,0 1 0,1-1 0,-1-1 0,1 1 0,0 0 0,0-1 0,0 1 0,1-1 0,-1 0 0,8 5 0,-7-6 0,-1 0 0,1 0 0,-1 0 0,1-1 0,0 0 0,0 1 0,-1-1 0,1-1 0,0 1 0,0-1 0,0 1 0,0-1 0,0 0 0,0 0 0,0-1 0,0 1 0,0-1 0,0 0 0,-1 0 0,1 0 0,0-1 0,-1 1 0,1-1 0,0 0 0,-1 0 0,0 0 0,0 0 0,1-1 0,4-4 0,-2 0 0,0-1 0,-1 1 0,0-1 0,0 0 0,0 0 0,-1 0 0,0 0 0,-1-1 0,0 0 0,4-16 0,-5 12 0,1 0 0,-2-1 0,1 1 0,-2 0 0,0 0 0,-3-24 0,4 42 0,1-1 0,0 0 0,-1 0 0,1 0 0,1 0 0,-1 0 0,0 0 0,1 0 0,0-1 0,0 1 0,0-1 0,0 0 0,1 0 0,-1 0 0,1-1 0,0 1 0,0-1 0,0 0 0,0 0 0,0 0 0,0 0 0,9 1 0,-1 1 0,0-1 0,1 0 0,0-1 0,0-1 0,0 0 0,0 0 0,13-2 0,-8-2 0,0 0 0,-1-1 0,1 0 0,0-2 0,-1 0 0,0-1 0,-1-1 0,0 0 0,20-14 0,-25 14 0,0 0 0,0-1 0,0 0 0,-1 0 0,-1-1 0,0-1 0,0 1 0,-1-2 0,0 1 0,-1-1 0,0 0 0,9-25 0,-15 34 0,0-1 0,0 0 0,0 1 0,0-1 0,0 0 0,-1 0 0,0 1 0,0-1 0,0 0 0,0 0 0,-1 0 0,1 1 0,-1-1 0,0 0 0,0 1 0,0-1 0,-1 1 0,1-1 0,-1 1 0,0-1 0,0 1 0,0 0 0,0 0 0,0 0 0,-1 0 0,0 0 0,1 1 0,-1-1 0,0 1 0,0 0 0,-6-3 0,5 2 0,-1 1 0,0 0 0,1 1 0,-1-1 0,0 1 0,0 0 0,0 0 0,0 0 0,0 1 0,0 0 0,0 0 0,0 0 0,0 0 0,0 1 0,0 0 0,0 0 0,0 1 0,0-1 0,1 1 0,-1 0 0,0 0 0,1 0 0,-7 5 0,6-3 0,0-1 0,1 1 0,-1 1 0,1-1 0,0 1 0,0-1 0,0 1 0,0 0 0,1 0 0,0 1 0,0-1 0,0 1 0,1 0 0,0 0 0,0-1 0,1 1 0,-1 0 0,1 1 0,0-1 0,1 0 0,0 0 0,0 0 0,1 10 0,0-6 0,1-1 0,1 0 0,0 1 0,0-1 0,1 0 0,0 0 0,0 0 0,1-1 0,0 0 0,1 0 0,-1 0 0,2 0 0,-1-1 0,11 9 0,20 14 0,56 34 0,-57-41 0,-1 1 0,46 43 0,-62-48 0,-1 1 0,-1 1 0,-1 0 0,0 1 0,21 43 0,-30-49 0,0 0 0,-1 0 0,0 0 0,-1 1 0,-1-1 0,-1 1 0,0 0 0,-2 0 0,0 1 0,-1 18 0,-1-28 0,0 1 0,-1-1 0,0 0 0,-1 0 0,0 0 0,0 0 0,0 0 0,-1 0 0,-9 11 0,11-15 0,0-1 0,0 0 0,-1 1 0,0-1 0,0 0 0,1-1 0,-2 1 0,1-1 0,0 1 0,0-1 0,-1 0 0,0 0 0,1 0 0,-1-1 0,0 1 0,0-1 0,1 0 0,-1 0 0,0 0 0,0-1 0,0 1 0,-6-1 0,8 0 0,0-1 0,0 1 0,-1-1 0,1 0 0,0 0 0,0 0 0,0 0 0,0 0 0,0 0 0,0 0 0,0-1 0,0 1 0,0-1 0,1 1 0,-1-1 0,0 0 0,1 0 0,0 0 0,-1 0 0,1 0 0,0 0 0,-2-4 0,-1-4 0,1 0 0,0 0 0,-3-19 0,-1-21 0,2 1 0,2-85 0,19-104 0,-11 182 0,2-24 0,24-524 0,-32 580 0,-1 1 0,-5-27 0,2 36 0,1 18 0,-1 26 0,3 5 0,3 0 0,0 0 0,3 0 0,12 58 0,1-29 0,38 97 0,-51-151 0,20 43 0,-23-50 0,1 0 0,1 1 0,-1-1 0,1 0 0,-1 0 0,1 0 0,0 0 0,0-1 0,0 1 0,0-1 0,6 4 0,-7-6 0,0 1 0,-1-1 0,1 1 0,0-1 0,-1 0 0,1 0 0,0 0 0,-1 0 0,1 0 0,0 0 0,-1-1 0,1 1 0,-1-1 0,1 1 0,0-1 0,-1 1 0,1-1 0,-1 0 0,1 0 0,-1 0 0,0 0 0,1 0 0,-1 0 0,0 0 0,0 0 0,1 0 0,-1 0 0,0-1 0,0 1 0,0-1 0,-1 1 0,1-1 0,1-2 0,4-7 0,0-1 0,-1 0 0,4-14 0,-8 23 0,21-81 0,-15 55 0,17-51 0,-23 78 0,-1 1 0,1-1 0,0 1 0,-1-1 0,1 1 0,0 0 0,0 0 0,0-1 0,0 1 0,0 0 0,0 0 0,0 0 0,0 0 0,1 0 0,0-1 0,-1 2 0,0 0 0,-1 0 0,1-1 0,0 1 0,-1 0 0,1 0 0,0 0 0,-1 0 0,1 0 0,0 0 0,-1 1 0,1-1 0,0 0 0,-1 0 0,1 0 0,0 1 0,-1-1 0,1 0 0,-1 1 0,1-1 0,0 0 0,-1 1 0,1 0 0,4 4 0,-1 0 0,0 0 0,0 1 0,0-1 0,4 10 0,-4-7 0,11 18-227,0-1-1,1 0 1,1-1-1,2-1 1,27 27-1,-17-25-6598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8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1 499 24575,'11'-26'0,"71"-185"0,-71 179 0,-3 0 0,-1 0 0,-1-1 0,3-57 0,-9 87 0,0 1 0,0-1 0,-1 0 0,1 0 0,-1 1 0,1-1 0,-1 0 0,0 0 0,0 1 0,0-1 0,0 1 0,-3-5 0,4 7 0,0 0 0,-1-1 0,1 1 0,0 0 0,-1-1 0,1 1 0,0 0 0,-1 0 0,1-1 0,0 1 0,-1 0 0,1 0 0,-1 0 0,1 0 0,0-1 0,-1 1 0,1 0 0,-1 0 0,1 0 0,0 0 0,-1 0 0,1 0 0,-1 0 0,1 0 0,-1 0 0,1 0 0,0 0 0,-2 1 0,1-1 0,0 1 0,0 0 0,0 0 0,0 0 0,0 0 0,0 0 0,0 0 0,0 0 0,0 0 0,0 1 0,1-1 0,-1 0 0,0 3 0,-2 2 0,0 0 0,0 0 0,1 0 0,0 1 0,1-1 0,-1 1 0,1-1 0,0 1 0,1-1 0,0 1 0,0 0 0,0-1 0,1 1 0,0 0 0,0-1 0,0 1 0,1-1 0,0 1 0,5 7 0,0 0 0,1-2 0,0 1 0,1-1 0,0-1 0,1 1 0,1-2 0,18 16 0,-21-19 0,0 0 0,-1 1 0,1 0 0,-1 0 0,-1 1 0,0 0 0,0 0 0,-1 0 0,6 14 0,-10-20 0,0 0 0,0 1 0,0-1 0,0 0 0,-1 1 0,1-1 0,-1 0 0,0 1 0,0-1 0,0 0 0,-1 1 0,1-1 0,-1 0 0,0 1 0,0-1 0,0 0 0,0 0 0,0 0 0,-1 0 0,1 0 0,-1 0 0,0 0 0,0 0 0,0-1 0,0 1 0,-1-1 0,1 1 0,-1-1 0,1 0 0,-1 0 0,0 0 0,-5 2 0,-14 4-1365,4-7-5461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56 394 24575,'-5'9'0,"-33"63"0,35-67 0,1 0 0,1 0 0,-1 0 0,1 0 0,-1 0 0,1 1 0,1-1 0,-1 0 0,1 1 0,0-1 0,0 1 0,2 4 0,-2-7 0,1-1 0,0 0 0,0 0 0,1 0 0,-1 0 0,0 0 0,1 0 0,-1 0 0,1 0 0,0-1 0,-1 1 0,1 0 0,0-1 0,0 0 0,0 1 0,0-1 0,0 0 0,0 0 0,1 0 0,-1 0 0,0-1 0,1 1 0,-1 0 0,0-1 0,1 0 0,-1 0 0,0 1 0,1-1 0,3-1 0,1 1 0,0-1 0,0 1 0,0-1 0,0-1 0,0 1 0,0-1 0,-1 0 0,1-1 0,6-3 0,-9 3 0,0 0 0,0 0 0,0-1 0,0 1 0,-1-1 0,1 0 0,-1 0 0,0 0 0,0-1 0,-1 1 0,1-1 0,-1 1 0,0-1 0,0 0 0,-1 0 0,1 0 0,-1 0 0,0 0 0,-1 0 0,1 0 0,-1-1 0,0 1 0,0 0 0,-2-8 0,2 9 0,-1 0 0,1 1 0,-1-1 0,0 1 0,0-1 0,0 1 0,-1 0 0,1-1 0,-1 1 0,0 0 0,0 0 0,0 0 0,0 0 0,-1 0 0,1 1 0,-1-1 0,1 1 0,-1-1 0,0 1 0,0 0 0,0 0 0,0 0 0,0 1 0,-1-1 0,1 1 0,-1 0 0,1 0 0,-1 0 0,1 0 0,-1 0 0,1 1 0,-1 0 0,0-1 0,1 1 0,-5 1 0,3 0 0,1 0 0,-1 0 0,1 1 0,-1 0 0,1-1 0,0 1 0,0 1 0,0-1 0,0 1 0,0-1 0,1 1 0,-1 0 0,1 1 0,0-1 0,0 0 0,0 1 0,0 0 0,0 0 0,1 0 0,0 0 0,0 0 0,0 0 0,0 0 0,1 1 0,-1-1 0,1 1 0,-1 7 0,1-6 0,0 0 0,0 1 0,0-1 0,1 0 0,0 1 0,0-1 0,0 1 0,1-1 0,0 0 0,0 1 0,1-1 0,0 0 0,0 0 0,0 0 0,1 0 0,-1-1 0,2 1 0,-1 0 0,8 9 0,-4-9 0,0-1 0,0 1 0,1-1 0,0 0 0,0-1 0,0 0 0,0 0 0,1-1 0,0 0 0,-1 0 0,1-1 0,0 0 0,0-1 0,16 1 0,-18-1 0,0-1 0,0-1 0,0 1 0,0-1 0,0-1 0,0 1 0,0-1 0,-1 0 0,1-1 0,-1 1 0,1-1 0,-1-1 0,0 1 0,0-1 0,0 0 0,-1-1 0,1 1 0,-1-1 0,7-8 0,-4 2 0,-1-1 0,0 0 0,-1 0 0,0 0 0,-1 0 0,0-1 0,-1 0 0,-1 0 0,0-1 0,0 1 0,-2 0 0,1-27 0,-2 22 0,-1-1 0,-1 1 0,-1-1 0,0 1 0,-2 0 0,0 0 0,0 0 0,-16-30 0,17 41 0,-1 0 0,1 0 0,-1 0 0,-1 1 0,1 0 0,-1 0 0,0 0 0,-1 1 0,1 0 0,-12-6 0,17 10 0,-1 0 0,0 0 0,0 0 0,0 0 0,0 1 0,0-1 0,0 1 0,0-1 0,0 1 0,0 0 0,0 0 0,0 0 0,0 0 0,0 0 0,0 0 0,0 0 0,0 1 0,-3 0 0,3 1 0,0-1 0,0 1 0,0-1 0,0 1 0,1 0 0,-1-1 0,0 1 0,1 0 0,0 0 0,-1 0 0,1 0 0,0 1 0,0-1 0,0 0 0,0 0 0,1 1 0,-1-1 0,1 1 0,-1 4 0,0-4 0,0 1 0,0 0 0,1-1 0,0 1 0,0 0 0,0 0 0,0-1 0,0 1 0,1 0 0,-1-1 0,1 1 0,0 0 0,0-1 0,1 1 0,-1-1 0,1 1 0,0-1 0,-1 0 0,1 0 0,1 0 0,-1 0 0,0 0 0,1 0 0,0 0 0,-1-1 0,1 0 0,0 1 0,0-1 0,5 2 0,-2-1 0,0-1 0,0 0 0,0 0 0,0 0 0,0-1 0,1 0 0,-1-1 0,0 1 0,1-1 0,-1 0 0,0-1 0,1 1 0,-1-1 0,0 0 0,0-1 0,11-3 0,-9 1 0,-1 0 0,0 0 0,0-1 0,-1 0 0,1 0 0,-1 0 0,0-1 0,0 0 0,-1 0 0,0 0 0,0-1 0,0 0 0,-1 0 0,0 0 0,0 0 0,-1-1 0,0 1 0,0-1 0,2-12 0,1 124 0,-4-91 0,1 0 0,0 1 0,1-1 0,1-1 0,6 15 0,-8-22 0,0 1 0,0-1 0,0 0 0,0 0 0,1 0 0,0-1 0,0 1 0,0-1 0,1 0 0,0 0 0,-1 0 0,1-1 0,10 6 0,-13-8 0,0 0 0,0 0 0,0-1 0,0 1 0,0-1 0,0 1 0,0-1 0,0 0 0,0 0 0,0 0 0,0 0 0,0 0 0,0 0 0,0 0 0,0-1 0,0 1 0,0-1 0,0 0 0,3-1 0,-2 0 0,0 0 0,0 0 0,-1 0 0,1 0 0,-1-1 0,0 1 0,0-1 0,0 0 0,0 1 0,0-1 0,1-4 0,3-5 0,-1-1 0,0 0 0,-1 0 0,4-25 0,-4 7 0,-1 0 0,-1-49 0,-3 64 0,0 0 0,-1 0 0,0 0 0,-2 0 0,1 1 0,-11-26 0,14 41 0,0-1 0,0 1 0,-1-1 0,1 1 0,0 0 0,0-1 0,0 1 0,-1-1 0,1 1 0,0-1 0,0 1 0,-1 0 0,1-1 0,0 1 0,-1 0 0,1-1 0,0 1 0,-1 0 0,1-1 0,0 1 0,-1 0 0,1 0 0,-1-1 0,1 1 0,-1 0 0,1 0 0,-1 0 0,1 0 0,-1-1 0,-6 15 0,6-1 0,1 1 0,0-1 0,0 1 0,1-1 0,5 20 0,19 68 0,-25-100 0,6 21 40,1 0 0,18 38 0,-23-55-123,0 0 1,1-1-1,0 1 1,0 0-1,0-1 1,0 0-1,1 0 1,0 0-1,0 0 1,0 0-1,0-1 1,0 0-1,1 0 1,-1 0-1,1 0 1,0-1-1,10 4 1,8-4-6744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24575,'-9'35'0,"6"17"0,3-1-8191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29 190 24575,'-2'1'0,"0"0"0,1 0 0,-1 0 0,0 0 0,1 0 0,-1 0 0,1 0 0,-1 1 0,1-1 0,-1 1 0,1-1 0,0 1 0,0-1 0,0 1 0,0 0 0,0-1 0,0 1 0,0 0 0,1 0 0,-2 3 0,2-2 0,0 0 0,0 0 0,0 0 0,0 1 0,1-1 0,-1 0 0,1-1 0,0 1 0,0 0 0,0 0 0,0 0 0,2 4 0,1-1 0,-1 0 0,1 0 0,1-1 0,-1 1 0,1-1 0,0 0 0,0 0 0,0-1 0,1 1 0,0-1 0,8 5 0,-10-7 0,0-1 0,-1 1 0,1-1 0,0 0 0,1 1 0,-1-2 0,0 1 0,0 0 0,0-1 0,0 0 0,1 0 0,-1 0 0,0-1 0,0 1 0,0-1 0,1 0 0,-1 0 0,0 0 0,0-1 0,0 0 0,-1 1 0,1-1 0,0-1 0,-1 1 0,6-5 0,-5 4 0,-1-1 0,0 0 0,0 1 0,-1-1 0,1 0 0,-1 0 0,0-1 0,0 1 0,0 0 0,0-1 0,-1 1 0,0-1 0,0 0 0,0 1 0,-1-1 0,1 0 0,-1 1 0,0-1 0,0 0 0,-1 1 0,0-1 0,1 0 0,-3-5 0,2 7 0,0-1 0,-1 0 0,1 1 0,-1-1 0,0 0 0,0 1 0,0 0 0,0-1 0,0 1 0,-1 0 0,0 0 0,1 1 0,-1-1 0,0 0 0,-1 1 0,1 0 0,0-1 0,-1 2 0,1-1 0,-1 0 0,1 0 0,-1 1 0,-4-1 0,5 1 0,0 1 0,-1-1 0,1 1 0,0 0 0,-1 0 0,1 0 0,0 1 0,-1-1 0,1 1 0,0-1 0,-1 1 0,1 0 0,0 1 0,0-1 0,0 0 0,0 1 0,0 0 0,0-1 0,1 1 0,-1 1 0,1-1 0,-1 0 0,1 0 0,0 1 0,-1 0 0,1-1 0,-2 5 0,-1 2 0,0 1 0,1 0 0,0 0 0,0 0 0,1 0 0,0 1 0,1-1 0,1 1 0,-1 0 0,2 0 0,-1-1 0,1 1 0,3 14 0,-3-20 0,1 0 0,0 0 0,0 0 0,0 0 0,1 0 0,0 0 0,0 0 0,0 0 0,0-1 0,1 1 0,0-1 0,0 1 0,0-1 0,0 0 0,1 0 0,-1-1 0,1 1 0,0-1 0,0 0 0,1 0 0,-1 0 0,1 0 0,-1-1 0,1 0 0,0 0 0,0 0 0,0-1 0,0 1 0,6 0 0,-4-2 0,0 0 0,1 0 0,-1-1 0,0 0 0,0 0 0,0 0 0,0-1 0,0 0 0,-1-1 0,1 1 0,-1-2 0,1 1 0,-1 0 0,0-1 0,0 0 0,0-1 0,-1 1 0,0-1 0,10-11 0,-4 4 0,-1-1 0,0 0 0,-1-1 0,0 0 0,-1 0 0,0-1 0,8-26 0,-10 20 0,-1-1 0,-1 0 0,1-32 0,5-25 0,-10 76 0,0 0 0,1 1 0,-1-1 0,1 0 0,0 1 0,0-1 0,0 1 0,0 0 0,1-1 0,-1 1 0,0 0 0,1 0 0,0-1 0,-1 1 0,1 1 0,0-1 0,0 0 0,0 0 0,0 1 0,4-3 0,-2 3 0,-1 0 0,0 0 0,1 0 0,-1 1 0,0-1 0,1 1 0,-1 0 0,1 0 0,-1 0 0,0 1 0,1-1 0,-1 1 0,7 2 0,4 2 0,0 1 0,-1 0 0,0 1 0,0 0 0,-1 1 0,15 12 0,-14-9 0,-1 0 0,0 1 0,-1 0 0,14 19 0,-19-23 0,-1-1 0,-1 1 0,1 0 0,-2 1 0,1-1 0,-1 1 0,0-1 0,-1 1 0,3 15 0,-5-21 0,0 0 0,0 0 0,0 0 0,0 0 0,-1 0 0,0 0 0,1 0 0,-1-1 0,0 1 0,0 0 0,0 0 0,-1-1 0,1 1 0,-1-1 0,1 1 0,-1-1 0,0 0 0,0 0 0,0 0 0,0 0 0,-4 3 0,5-5 0,1 1 0,-1 0 0,0-1 0,0 1 0,0-1 0,0 0 0,0 1 0,0-1 0,0 0 0,-1 0 0,1 1 0,0-1 0,0 0 0,0 0 0,0 0 0,0 0 0,0 0 0,0-1 0,0 1 0,0 0 0,0 0 0,-2-1 0,2 0 0,-1 0 0,1 0 0,0-1 0,-1 1 0,1 0 0,0-1 0,0 1 0,0-1 0,0 1 0,0-1 0,0 1 0,0-1 0,0 0 0,1 1 0,-1-1 0,1 0 0,-1-3 0,0-1-124,0-1 0,1 1 0,0 0 0,0-1 0,0 1 0,1 0-1,0-1 1,0 1 0,1 0 0,2-7 0,11-28-6702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66 302 24575,'-2'1'0,"0"-1"0,0 1 0,0-1 0,0 1 0,0 0 0,1 0 0,-1 0 0,0 0 0,1 0 0,-1 0 0,0 1 0,1-1 0,0 1 0,-1-1 0,1 1 0,0-1 0,0 1 0,-1 0 0,0 1 0,-19 38 0,20-39 0,-1 2 0,0 0 0,1 0 0,0 0 0,-1 0 0,1 0 0,1 0 0,-1 1 0,1-1 0,-1 0 0,1 0 0,0 1 0,1-1 0,-1 0 0,1 0 0,0 0 0,0 0 0,0 1 0,3 6 0,-2-9 0,0 1 0,0-1 0,0 1 0,0-1 0,0 1 0,0-1 0,1 0 0,-1 0 0,1 0 0,-1-1 0,1 1 0,0-1 0,0 1 0,-1-1 0,1 0 0,0 0 0,0 0 0,1 0 0,-1-1 0,0 1 0,0-1 0,0 0 0,0 0 0,0 0 0,0 0 0,5-1 0,-4 0 0,0 0 0,0 0 0,0-1 0,0 1 0,0-1 0,0 0 0,-1 0 0,1 0 0,-1 0 0,1-1 0,-1 1 0,0-1 0,0 0 0,0 0 0,0 0 0,0 0 0,-1-1 0,1 1 0,-1-1 0,0 0 0,0 1 0,-1-1 0,3-5 0,-2 2 0,1-1 0,-1 1 0,0 0 0,-1-1 0,0 1 0,0 0 0,-1-1 0,0 0 0,0 1 0,0-1 0,-1 1 0,-2-11 0,2 16 0,0 0 0,1 0 0,-1 0 0,0 0 0,0 1 0,0-1 0,0 0 0,0 0 0,-1 0 0,1 1 0,0-1 0,-1 1 0,1-1 0,-1 1 0,0 0 0,0-1 0,1 1 0,-1 0 0,0 0 0,0 0 0,-3-1 0,4 2 0,-1 0 0,1 0 0,0 0 0,-1 0 0,1 0 0,0 0 0,-1 0 0,1 1 0,0-1 0,-1 0 0,1 1 0,0-1 0,0 1 0,0-1 0,-1 1 0,1 0 0,0-1 0,0 1 0,0 0 0,0 0 0,0 0 0,0 0 0,0 0 0,0 0 0,1 0 0,-1 0 0,0 0 0,0 0 0,1 1 0,-1-1 0,1 0 0,-1 0 0,0 3 0,-2 5 0,1-1 0,-1 1 0,1 0 0,1 0 0,0 1 0,0-1 0,1 0 0,0 0 0,0 0 0,1 0 0,0 1 0,1-1 0,4 13 0,-4-17 0,0 1 0,0-1 0,1 1 0,0-1 0,0 0 0,1 0 0,-1 0 0,1-1 0,0 1 0,0-1 0,1 0 0,-1 0 0,1-1 0,0 1 0,0-1 0,0 0 0,1 0 0,-1-1 0,0 1 0,1-1 0,9 2 0,-6-2 0,0 0 0,0 0 0,0-1 0,0-1 0,1 1 0,-1-1 0,0-1 0,0 0 0,1 0 0,-1-1 0,0 0 0,16-6 0,-19 5 0,0 0 0,0 0 0,0-1 0,-1 0 0,1 0 0,-1-1 0,0 1 0,0-1 0,-1 0 0,1 0 0,-1-1 0,0 1 0,-1-1 0,1 0 0,-1 0 0,0 0 0,-1-1 0,3-7 0,-1 0 0,0-1 0,-1 0 0,-1 0 0,0 0 0,-2 0 0,1 0 0,-4-29 0,2 37 0,0 0 0,0 0 0,-1 1 0,0-1 0,0 0 0,0 1 0,-1-1 0,0 1 0,0 0 0,-1 0 0,1 0 0,-1 0 0,-1 1 0,1 0 0,-1 0 0,0 0 0,0 0 0,0 1 0,-8-6 0,11 10 0,1-1 0,0 0 0,0 0 0,-1 1 0,1-1 0,0 1 0,-1-1 0,1 1 0,0-1 0,-1 1 0,1 0 0,-1 0 0,1 0 0,0 0 0,-1 0 0,1 0 0,-1 0 0,1 0 0,-1 0 0,1 1 0,0-1 0,-1 1 0,1-1 0,0 1 0,-1-1 0,1 1 0,0 0 0,0 0 0,-1-1 0,1 1 0,0 0 0,-2 2 0,2-1 0,0 0 0,1-1 0,-1 1 0,0 0 0,0 0 0,1 0 0,-1 0 0,1 0 0,-1-1 0,1 1 0,0 0 0,0 0 0,0 0 0,0 0 0,0 0 0,0 0 0,1 0 0,-1 0 0,1 0 0,-1 0 0,1 0 0,0 0 0,1 2 0,0 0 0,0 0 0,1-1 0,-1 1 0,1-1 0,0 1 0,0-1 0,0 0 0,0 0 0,0-1 0,1 1 0,-1-1 0,1 1 0,5 1 0,2 1 0,0-1 0,1-1 0,15 3 0,18 6 0,-42-11 0,-1 0 0,1 0 0,0 0 0,-1 1 0,1-1 0,-1 1 0,0-1 0,1 1 0,-1 0 0,0 0 0,0 0 0,0 0 0,0 0 0,-1 1 0,1-1 0,0 1 0,1 2 0,0 3 0,-1 0 0,0 0 0,0 0 0,2 13 0,-4-15 0,1 0 0,0 0 0,0 0 0,0 0 0,1 0 0,0 0 0,0-1 0,1 1 0,0-1 0,0 1 0,4 5 0,-5-8 0,1 0 0,0 0 0,0-1 0,0 1 0,1-1 0,-1 1 0,0-1 0,1 0 0,0 0 0,-1-1 0,1 1 0,0-1 0,0 0 0,0 0 0,0 0 0,0 0 0,0-1 0,0 1 0,0-1 0,0 0 0,0 0 0,0-1 0,0 1 0,0-1 0,0 0 0,0 0 0,0 0 0,7-4 0,-3 1 0,0 0 0,-1-1 0,0 1 0,0-1 0,0-1 0,0 0 0,-1 0 0,0 0 0,0 0 0,-1-1 0,0 0 0,8-13 0,-5 2 0,11-35 0,-15 39 0,1 1 0,0-1 0,1 1 0,11-18 0,-17 30 0,0 0 0,1 0 0,-1 1 0,0-1 0,1 0 0,-1 0 0,1 1 0,-1-1 0,1 1 0,-1-1 0,1 0 0,-1 1 0,1-1 0,0 1 0,-1-1 0,1 1 0,0-1 0,-1 1 0,1 0 0,0-1 0,-1 1 0,1 0 0,0-1 0,0 1 0,0 0 0,-1 0 0,1 0 0,0 0 0,0 0 0,0 0 0,-1 0 0,1 0 0,0 0 0,0 0 0,0 0 0,-1 1 0,1-1 0,0 0 0,0 1 0,-1-1 0,1 0 0,0 1 0,0-1 0,-1 1 0,1-1 0,-1 1 0,1-1 0,0 1 0,-1-1 0,1 1 0,-1 0 0,1-1 0,-1 1 0,1 1 0,2 3 0,0 1 0,-1 0 0,1-1 0,-1 1 0,2 11 0,1 10 0,0 54 0,-4-64 0,-2-40 0,2 13 0,-1-1 0,-1 0 0,0 0 0,-1 0 0,-5-19 0,6 28 0,0-1 0,0 0 0,-1 1 0,1-1 0,-1 1 0,0 0 0,1-1 0,-1 1 0,0 0 0,0 0 0,-1 0 0,1 0 0,0 1 0,0-1 0,-1 1 0,1-1 0,-1 1 0,0 0 0,1 0 0,-1 0 0,0 0 0,0 0 0,1 1 0,-1-1 0,0 1 0,0 0 0,-4 0 0,0 0 0,1 1 0,0 0 0,0 1 0,0-1 0,0 1 0,0 0 0,0 1 0,0-1 0,0 1 0,1 1 0,0-1 0,0 1 0,0-1 0,0 2 0,0-1 0,1 0 0,-1 1 0,-4 7 0,6-8 0,0-1 0,0 1 0,1 0 0,-1-1 0,1 1 0,0 0 0,1 0 0,-1 0 0,0 1 0,1-1 0,0 0 0,0 1 0,1-1 0,-1 0 0,1 1 0,0-1 0,0 1 0,0-1 0,1 1 0,-1-1 0,1 0 0,0 1 0,0-1 0,1 0 0,-1 0 0,5 7 0,-4-7 0,1-1 0,1 0 0,-1 0 0,0 0 0,1 0 0,-1 0 0,1-1 0,0 0 0,0 1 0,0-2 0,0 1 0,0 0 0,1-1 0,-1 0 0,0 0 0,1 0 0,-1 0 0,1-1 0,-1 1 0,1-1 0,-1 0 0,1-1 0,7-1 0,-5 1 0,-1 0 0,1 0 0,-1-1 0,0 0 0,1 0 0,-1-1 0,0 0 0,-1 0 0,1 0 0,0 0 0,-1-1 0,0 0 0,0 0 0,0-1 0,7-8 0,-8 8 0,-1-1 0,0 0 0,-1 0 0,1 0 0,-1 0 0,0 0 0,0 0 0,1-10 0,-3 12 0,1 0 0,-1 0 0,0 0 0,0 1 0,0-1 0,0 0 0,-1 0 0,0 1 0,0-1 0,0 0 0,0 1 0,0-1 0,-1 1 0,1-1 0,-4-3 0,5 6 0,0 1 0,0-1 0,-1 1 0,1-1 0,0 1 0,-1-1 0,1 1 0,0-1 0,-1 1 0,1 0 0,-1-1 0,1 1 0,-1-1 0,1 1 0,-1 0 0,1-1 0,-1 1 0,1 0 0,-1 0 0,1 0 0,-1-1 0,1 1 0,-1 0 0,1 0 0,-1 0 0,0 0 0,1 0 0,-1 0 0,1 0 0,-1 0 0,0 0 0,1 0 0,-1 0 0,1 1 0,-2-1 0,1 1 0,0 1 0,-1-1 0,1 0 0,0 1 0,0-1 0,0 1 0,0-1 0,0 1 0,1 0 0,-1-1 0,-1 4 0,-8 46 0,10-47 0,0 1 0,0-1 0,1 0 0,-1 1 0,1-1 0,0 0 0,0 0 0,1 0 0,-1 1 0,1-1 0,0-1 0,0 1 0,0 0 0,0 0 0,1-1 0,-1 1 0,1-1 0,0 0 0,0 0 0,0 0 0,1 0 0,-1-1 0,1 1 0,-1-1 0,1 0 0,0 0 0,0 0 0,0 0 0,0-1 0,6 2 0,-2-1 0,-1-1 0,0 0 0,1 0 0,0-1 0,-1 0 0,1 0 0,-1 0 0,1-1 0,-1-1 0,1 1 0,-1-1 0,0 0 0,0-1 0,0 0 0,0 0 0,0 0 0,6-5 0,-3 0 0,0 0 0,-1-1 0,0 0 0,0-1 0,-1 0 0,-1 0 0,1-1 0,-2 0 0,1 0 0,-2-1 0,1 1 0,-2-1 0,5-16 0,-5 13 0,0 0 0,-1-1 0,0 0 0,-1 0 0,-1 1 0,-1-1 0,0 0 0,-1 0 0,-1 0 0,-4-20 0,3 29 0,1 0 0,-1 0 0,0 0 0,0 0 0,-1 1 0,-7-11 0,11 15 0,-1 1 0,0 0 0,0 0 0,1 0 0,-1 0 0,0 0 0,0 0 0,0 0 0,0 1 0,0-1 0,0 0 0,0 0 0,0 1 0,-1-1 0,1 1 0,0-1 0,0 1 0,-1-1 0,1 1 0,0 0 0,0 0 0,-1-1 0,1 1 0,0 0 0,-1 0 0,1 0 0,0 1 0,0-1 0,-1 0 0,1 0 0,0 1 0,-1-1 0,1 0 0,0 1 0,0 0 0,0-1 0,0 1 0,-1 0 0,1-1 0,0 1 0,0 0 0,0 0 0,1 0 0,-2 1 0,-3 4 0,1 0 0,0 0 0,1 0 0,-1 0 0,1 1 0,1-1 0,-1 1 0,1 0 0,0 0 0,0 0 0,0 11 0,-1 8 0,2 48 0,1-47 0,2 0 0,1 0 0,1 0 0,2 0 0,0-1 0,2 0 0,0 0 0,16 31 0,-23-56 0,0 1 0,0 0 0,0 0 0,0-1 0,1 1 0,-1 0 0,0-1 0,1 1 0,-1-1 0,1 0 0,-1 1 0,1-1 0,0 0 0,2 1 0,-4-2 0,1 0 0,-1 0 0,0 0 0,0 0 0,0 0 0,1 0 0,-1 0 0,0 0 0,0 0 0,0 0 0,1 0 0,-1 0 0,0 0 0,0 0 0,0 0 0,1 0 0,-1 0 0,0 0 0,0-1 0,0 1 0,0 0 0,1 0 0,-1 0 0,0 0 0,0 0 0,0-1 0,0 1 0,0 0 0,0 0 0,0 0 0,1 0 0,-1-1 0,0 1 0,0 0 0,0 0 0,0 0 0,0-1 0,0 1 0,0 0 0,0 0 0,-3-19 0,-6-3 0,4 9 0,0 0 0,1 0 0,0 0 0,-2-15 0,6 25 0,0 0 0,-1 1 0,1-1 0,0 0 0,0 1 0,1-1 0,-1 0 0,0 0 0,1 1 0,0-1 0,-1 0 0,1 1 0,0-1 0,0 1 0,1-1 0,-1 1 0,0 0 0,1 0 0,0-1 0,-1 1 0,1 0 0,0 0 0,0 0 0,0 1 0,0-1 0,4-2 0,7-1 0,1 0 0,-1 0 0,1 1 0,0 1 0,0 1 0,0 0 0,19-1 0,10-1 0,-8 0 0,-18 3 0,-1-1 0,1-1 0,-1 0 0,1-2 0,15-5 0,-23 2 0,-17 4 0,-19 4 0,23 2 0,1 0 0,0 0 0,0 0 0,0 0 0,1 0 0,-1 1 0,0 0 0,1-1 0,0 1 0,0 0 0,0 0 0,0 0 0,0 0 0,0 1 0,1-1 0,0 0 0,-1 1 0,1-1 0,0 1 0,1-1 0,-1 1 0,1 0 0,-1 3 0,0 14 0,0 0 0,3 35 0,-2-51 0,2 14 30,0 0 0,2 0 0,9 30 0,-12-42-136,2 0 0,-1-1 0,1 1 0,0-1 0,0 0 0,1 0-1,0 0 1,0 0 0,0-1 0,1 1 0,0-1 0,0 0 0,7 5 0,2-4-6720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0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6 24575,'-11'2'0,"1"0"0,0 2 0,1-1 0,-1 1 0,0 0 0,1 1 0,0 0 0,0 1 0,-11 8 0,15-9 0,-1-1 0,1 1 0,0 0 0,0 1 0,0-1 0,1 1 0,0 0 0,0 0 0,1 0 0,-1 0 0,1 1 0,1 0 0,-1-1 0,-1 10 0,3-13 0,1-1 0,0 1 0,-1 0 0,1 0 0,1 0 0,-1 0 0,0 0 0,1 0 0,-1 0 0,1 0 0,0-1 0,0 1 0,0 0 0,0 0 0,1-1 0,-1 1 0,1-1 0,-1 1 0,1-1 0,0 0 0,0 0 0,0 0 0,0 0 0,1 0 0,-1 0 0,0 0 0,1-1 0,-1 1 0,1-1 0,0 0 0,-1 1 0,5 0 0,-1 0 0,0 0 0,0-1 0,0 0 0,0 0 0,0 0 0,0-1 0,0 0 0,0 0 0,1 0 0,-1-1 0,0 0 0,0 0 0,0-1 0,11-4 0,-10 3 0,0-1 0,-1-1 0,1 1 0,-1-1 0,1-1 0,-2 1 0,1-1 0,0 0 0,-1 0 0,0-1 0,-1 1 0,0-1 0,6-12 0,1-5 0,-2 0 0,11-47 0,-12 55 0,-8 16 0,0 0 0,1-1 0,-1 1 0,0 0 0,0 0 0,1 0 0,-1 0 0,0 0 0,0 0 0,1 0 0,-1 0 0,0 0 0,0 0 0,1 0 0,-1 0 0,0 0 0,0 0 0,1 0 0,-1 0 0,0 0 0,0 0 0,0 0 0,1 0 0,-1 0 0,0 0 0,0 1 0,1-1 0,-1 0 0,0 0 0,0 0 0,0 0 0,1 1 0,-1-1 0,0 0 0,0 0 0,2 4 0,0-1 0,0 0 0,0 1 0,0-1 0,-1 0 0,0 1 0,1 4 0,56 240 0,-13-48 0,115 338 0,-156-526 0,0 1 0,0 0 0,1 0 0,0 0 0,1-1 0,1 0 0,11 16 0,-17-27 0,0 0 0,0 1 0,0-1 0,0 0 0,0 0 0,0 0 0,1 0 0,-1 0 0,0 0 0,1 0 0,-1 0 0,1-1 0,-1 1 0,1 0 0,0-1 0,-1 0 0,1 1 0,-1-1 0,1 0 0,0 0 0,-1 1 0,1-1 0,0 0 0,-1-1 0,3 1 0,-1-1 0,0-1 0,-1 1 0,1-1 0,0 1 0,-1-1 0,1 0 0,-1 0 0,1 0 0,-1 0 0,0 0 0,0-1 0,3-3 0,4-8 0,0-1 0,0 0 0,10-29 0,-2-2 0,-1 0 0,-3 0 0,-2-2 0,-2 1 0,-2-1 0,-3-1 0,-1-64 0,-3 104 0,-1 0 0,0 1 0,0-1 0,-1 0 0,0 0 0,-1 1 0,0-1 0,0 1 0,-1 0 0,-7-13 0,7 16 0,0 0 0,-1 0 0,1 0 0,-1 0 0,0 1 0,-1 0 0,1 0 0,0 0 0,-1 1 0,0-1 0,0 1 0,0 1 0,0-1 0,-12-2 0,-8-1 0,0 1 0,0 2 0,-48-1 0,57 4 0,0 1 0,0 0 0,0 1 0,0 1 0,0 1 0,-28 10 0,27-2 0,18-12 0,0 1 0,0-1 0,0 0 0,0 1 0,0-1 0,-1 1 0,1-1 0,1 1 0,-1-1 0,0 1 0,0-1 0,0 0 0,0 1 0,0-1 0,0 1 0,0-1 0,0 0 0,1 1 0,-1-1 0,0 1 0,0-1 0,1 0 0,-1 1 0,0-1 0,1 0 0,-1 0 0,0 1 0,1-1 0,-1 0 0,0 0 0,1 1 0,-1-1 0,0 0 0,1 0 0,-1 0 0,1 1 0,-1-1 0,0 0 0,1 0 0,-1 0 0,1 0 0,-1 0 0,1 0 0,-1 0 0,0 0 0,2 0 0,6 2 0,1-1 0,0 0 0,0 0 0,0 0 0,0-1 0,0-1 0,-1 1 0,12-3 0,75-21 0,-73 18 0,143-47-682,216-102-1,-311 123-6143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4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1398 24575,'0'23'0,"1"-1"0,1 0 0,1 0 0,9 32 0,-10-48 0,0 1 0,0 0 0,0-1 0,1 0 0,0 1 0,0-1 0,1 0 0,0-1 0,0 1 0,0-1 0,0 1 0,1-1 0,0-1 0,0 1 0,1-1 0,-1 0 0,1 0 0,9 5 0,-13-8 0,1 0 0,0 0 0,0 0 0,0-1 0,0 1 0,-1-1 0,1 0 0,0 1 0,0-1 0,0-1 0,0 1 0,0 0 0,0-1 0,0 1 0,-1-1 0,1 0 0,0 0 0,0 0 0,-1 0 0,1-1 0,0 1 0,-1-1 0,0 1 0,1-1 0,-1 0 0,0 0 0,0 0 0,0 0 0,0 0 0,0-1 0,0 1 0,-1 0 0,1-1 0,-1 0 0,0 1 0,1-4 0,1 0 0,0 0 0,-1-1 0,0 1 0,0-1 0,-1 0 0,1 1 0,-1-1 0,-1 0 0,0 0 0,0 0 0,0 0 0,-1 1 0,1-1 0,-4-11 0,2 12 0,-1 1 0,1 0 0,-1-1 0,0 1 0,0 0 0,-1 1 0,1-1 0,-1 0 0,0 1 0,0 0 0,-1 0 0,1 0 0,-1 1 0,0-1 0,0 1 0,0 0 0,-1 1 0,1-1 0,0 1 0,-1 0 0,0 0 0,1 1 0,-1 0 0,0 0 0,0 0 0,-9 0 0,7 1 0,1 1 0,0-1 0,0 1 0,-1 0 0,1 1 0,0 0 0,0 0 0,0 0 0,1 1 0,-1 0 0,1 0 0,-1 1 0,1 0 0,0 0 0,0 0 0,1 1 0,-1 0 0,1 0 0,0 0 0,1 1 0,-7 9 0,8-10 0,-1 0 0,1 1 0,1-1 0,-1 1 0,1 0 0,0 0 0,1 0 0,-1 0 0,1 0 0,0 1 0,1-1 0,-1 0 0,1 0 0,0 1 0,1-1 0,0 0 0,0 0 0,0 0 0,1 1 0,0-1 0,4 8 0,-2-6 0,0-1 0,1 0 0,0 0 0,0 0 0,0-1 0,1 0 0,0 0 0,0 0 0,1-1 0,0 0 0,0 0 0,0-1 0,0 0 0,1 0 0,13 4 0,-9-3 0,0-1 0,1-1 0,0 0 0,-1 0 0,1-2 0,0 1 0,1-2 0,-1 0 0,0 0 0,0-1 0,20-4 0,-25 3 0,0-1 0,0 0 0,-1 0 0,1 0 0,-1-1 0,0 0 0,1-1 0,-2 0 0,1 0 0,-1 0 0,1 0 0,-1-1 0,-1 0 0,1-1 0,-1 1 0,0-1 0,-1 0 0,0 0 0,5-10 0,-1-4 0,-1 0 0,-1 0 0,-1 0 0,-1-1 0,0 0 0,-2 1 0,0-1 0,-2 0 0,0 0 0,-6-37 0,-2 11 0,-2 0 0,-2 2 0,-32-82 0,30 93 0,-33-56 0,41 80 0,0 1 0,-2 0 0,1 0 0,-1 1 0,0 0 0,-1 0 0,0 1 0,-1 0 0,-10-7 0,18 14 0,0 0 0,1-1 0,-1 1 0,0 0 0,0 1 0,0-1 0,0 0 0,0 0 0,0 1 0,0 0 0,0-1 0,-1 1 0,1 0 0,0 0 0,0 0 0,0 0 0,0 0 0,0 0 0,-1 1 0,1-1 0,-3 2 0,3 0 0,-1-1 0,1 1 0,0 0 0,0 0 0,0 0 0,0 0 0,1 0 0,-1 0 0,1 0 0,-1 0 0,1 1 0,0-1 0,-1 1 0,0 4 0,-2 6 0,1 0 0,0 0 0,1 1 0,1-1 0,0 23 0,3 0 0,1 0 0,3-1 0,0 0 0,2 0 0,2 0 0,1-1 0,2 0 0,1-1 0,2-1 0,1 0 0,1-2 0,1 0 0,2 0 0,48 49 0,-58-67 0,1-2 0,1 0 0,0 0 0,0-1 0,1 0 0,0-2 0,0 1 0,1-2 0,26 9 0,-35-14 0,0 1 0,0-1 0,1 0 0,-1 0 0,0-1 0,0 0 0,1 0 0,-1-1 0,0 1 0,1-1 0,-1-1 0,0 1 0,0-1 0,0 0 0,0-1 0,0 1 0,-1-1 0,1 0 0,-1-1 0,0 1 0,1-1 0,-2 0 0,1 0 0,0-1 0,-1 1 0,0-1 0,5-7 0,-2 0 0,1-1 0,-2 0 0,0 0 0,0-1 0,-1 0 0,-1 0 0,0 0 0,-1 0 0,-1-1 0,0 1 0,-1-1 0,0 0 0,-2 1 0,-2-25 0,2 35 0,0 0 0,0 0 0,-1 0 0,0 0 0,0 0 0,0 0 0,0 0 0,0 1 0,-1-1 0,1 1 0,-1-1 0,0 1 0,0 0 0,0 0 0,-1 0 0,-6-3 0,9 5 0,-1 0 0,0 0 0,0 0 0,0 0 0,0 1 0,0-1 0,0 0 0,0 1 0,0 0 0,0 0 0,0-1 0,0 1 0,0 0 0,0 1 0,-1-1 0,1 0 0,0 1 0,0-1 0,0 1 0,0-1 0,0 1 0,1 0 0,-1 0 0,0 0 0,0 0 0,0 0 0,1 1 0,-1-1 0,0 0 0,1 1 0,0-1 0,-1 1 0,1-1 0,0 1 0,0 0 0,-2 2 0,0 2 0,0 0 0,0 0 0,0 0 0,1 1 0,0-1 0,0 1 0,0-1 0,1 1 0,0 0 0,0 0 0,1-1 0,0 1 0,0 0 0,1 0 0,0 0 0,0-1 0,0 1 0,1 0 0,0-1 0,0 1 0,1-1 0,-1 0 0,2 0 0,-1 0 0,1 0 0,4 6 0,-3-6 0,-1 1 0,2-1 0,-1 0 0,1 0 0,0-1 0,0 1 0,0-1 0,1-1 0,0 1 0,0-1 0,0 0 0,0-1 0,1 0 0,-1 0 0,1 0 0,0-1 0,0 0 0,0-1 0,0 0 0,0 0 0,13-1 0,-17 0 0,-1 0 0,0-1 0,1 0 0,-1 0 0,0 0 0,1 0 0,-1 0 0,0-1 0,0 1 0,0-1 0,0 0 0,-1 0 0,1 0 0,0 0 0,-1-1 0,1 1 0,-1-1 0,0 1 0,0-1 0,0 0 0,0 0 0,-1 0 0,1 0 0,-1 0 0,1 0 0,-1-1 0,0 1 0,0 0 0,0-4 0,2-11 0,-1 0 0,-1-1 0,0 1 0,-4-26 0,2 1 0,1 41 0,0 0 0,0-1 0,0 1 0,0-1 0,0 1 0,1-1 0,-1 1 0,1 0 0,0 0 0,0-1 0,0 1 0,0 0 0,0 0 0,0 0 0,0 0 0,1 0 0,-1 0 0,1 0 0,3-3 0,-3 4 0,0 0 0,0 0 0,0 1 0,0-1 0,1 0 0,-1 1 0,0 0 0,1-1 0,-1 1 0,0 0 0,1 0 0,-1 0 0,0 1 0,1-1 0,-1 1 0,0-1 0,0 1 0,0 0 0,1-1 0,-1 1 0,2 2 0,12 5 0,0 1 0,-1 0 0,0 1 0,-1 1 0,20 20 0,-28-26 0,-3-2 0,0-1 0,0 1 0,0-1 0,0 0 0,0 0 0,0 0 0,0-1 0,1 1 0,-1-1 0,5 2 0,-7-3 0,0 0 0,0 0 0,0 0 0,0 0 0,1-1 0,-1 1 0,0 0 0,0 0 0,0-1 0,0 1 0,0-1 0,0 1 0,0-1 0,0 1 0,0-1 0,0 0 0,0 1 0,0-1 0,0 0 0,-1 0 0,1 0 0,0 1 0,0-1 0,-1 0 0,1 0 0,-1 0 0,1 0 0,-1 0 0,1 0 0,-1-1 0,1 1 0,-1 0 0,0 0 0,0 0 0,0-2 0,3-12 0,-1 0 0,0-1 0,-1 1 0,-2-25 0,0-16 0,1 55 0,0 1 0,0 0 0,0-1 0,0 1 0,0 0 0,0 0 0,0-1 0,0 1 0,0 0 0,0-1 0,1 1 0,-1 0 0,0-1 0,0 1 0,0 0 0,0 0 0,0-1 0,0 1 0,1 0 0,-1 0 0,0-1 0,0 1 0,0 0 0,1 0 0,-1 0 0,0-1 0,0 1 0,1 0 0,-1 0 0,0 0 0,0 0 0,1 0 0,-1-1 0,0 1 0,1 0 0,-1 0 0,1 0 0,11 6 0,15 20 0,-24-22 0,13 13 0,-6-5 0,0-1 0,0-1 0,1 0 0,0 0 0,1-1 0,22 13 0,-33-21 0,0-1 0,0 1 0,0-1 0,0 0 0,1 1 0,-1-1 0,0 0 0,0 0 0,0 0 0,1 0 0,-1 0 0,0 0 0,0 0 0,1-1 0,-1 1 0,0 0 0,0-1 0,0 1 0,0 0 0,0-1 0,1 1 0,-1-1 0,0 0 0,0 1 0,0-1 0,0 0 0,-1 0 0,1 0 0,0 0 0,0 0 0,0 0 0,-1 0 0,1 0 0,0 0 0,-1 0 0,1 0 0,-1 0 0,1 0 0,-1 0 0,0 0 0,0-1 0,1 1 0,-1-2 0,2-7 0,0-1 0,0 0 0,-1-19 0,0 25 0,-2-27 0,0 24 0,1 0 0,0 0 0,0 0 0,0 0 0,1 0 0,1 0 0,2-10 0,-4 17 0,1 0 0,-1 0 0,1 0 0,0 0 0,-1 0 0,1 0 0,0 0 0,0 0 0,0 1 0,0-1 0,-1 0 0,1 0 0,0 1 0,0-1 0,0 1 0,1-1 0,-1 1 0,0-1 0,0 1 0,0-1 0,0 1 0,0 0 0,0 0 0,1 0 0,-1 0 0,0 0 0,0 0 0,0 0 0,1 0 0,-1 0 0,0 0 0,0 0 0,0 1 0,2 0 0,5 2 0,0 0 0,0 0 0,14 8 0,-13-5 0,8 3 0,11 5 0,38 15 0,-59-26 0,1 0 0,-1-1 0,1 0 0,0-1 0,0 1 0,0-2 0,0 1 0,-1-1 0,1 0 0,13-2 0,-18 1 0,0 0 0,0 0 0,0 0 0,0 0 0,0 0 0,-1-1 0,1 1 0,0-1 0,-1 0 0,1 0 0,-1 0 0,0 0 0,1 0 0,-1 0 0,0-1 0,0 1 0,-1-1 0,3-3 0,-2 1 0,1 0 0,-2 0 0,1 0 0,-1 0 0,1 0 0,-1-1 0,-1 1 0,1 0 0,-1-1 0,0-6 0,0 5 0,-1 1 0,0-1 0,0 0 0,0 1 0,-1-1 0,0 1 0,0-1 0,0 1 0,-1 0 0,0 0 0,0 0 0,-1 1 0,0-1 0,0 1 0,0-1 0,0 1 0,-9-7 0,11 10 0,0 1 0,0-1 0,0 1 0,-1 0 0,1-1 0,0 1 0,-1 0 0,1 0 0,0 1 0,-1-1 0,1 0 0,-1 1 0,1 0 0,-1-1 0,1 1 0,-1 0 0,1 0 0,-1 0 0,1 1 0,-1-1 0,1 1 0,-1-1 0,1 1 0,-1 0 0,1 0 0,0 0 0,0 0 0,-1 0 0,1 1 0,0-1 0,0 1 0,0-1 0,0 1 0,0 0 0,-1 2 0,0-1 0,1 1 0,0 0 0,0-1 0,0 1 0,1 0 0,-1 0 0,1 0 0,0 0 0,0 0 0,0 1 0,1-1 0,-1 0 0,1 0 0,0 0 0,1 1 0,-1-1 0,1 0 0,-1 0 0,1 0 0,2 7 0,0-6 0,0 0 0,0 0 0,0-1 0,1 1 0,-1-1 0,1 1 0,0-1 0,0 0 0,1-1 0,-1 1 0,1-1 0,0 0 0,0 0 0,0 0 0,0 0 0,0-1 0,0 0 0,1 0 0,-1-1 0,1 0 0,8 2 0,-7-2 0,0 0 0,0 0 0,0-1 0,0 0 0,0 0 0,0 0 0,0-1 0,0 0 0,0 0 0,0-1 0,0 0 0,-1 0 0,1-1 0,-1 0 0,1 0 0,-1 0 0,8-6 0,-9 4 0,0-1 0,1 1 0,-2-1 0,1 0 0,-1 0 0,0-1 0,0 1 0,-1-1 0,1 0 0,-1 0 0,2-11 0,1-5 0,-2 0 0,2-31 0,-1 12 0,-1 40 0,4 10 0,7 11 0,-14-18 0,5 8 0,2-1 0,-1 1 0,1-1 0,0 0 0,1-1 0,0 0 0,0-1 0,17 9 0,-24-13 0,1-1 0,-1 0 0,1 0 0,0 0 0,-1 0 0,1 0 0,0 0 0,0-1 0,0 0 0,0 1 0,0-1 0,-1 0 0,1 0 0,0-1 0,0 1 0,0-1 0,0 1 0,0-1 0,-1 0 0,1 0 0,0 0 0,-1 0 0,1-1 0,-1 1 0,1-1 0,-1 1 0,0-1 0,1 0 0,-1 0 0,0 0 0,0 0 0,0 0 0,-1-1 0,1 1 0,0-1 0,-1 1 0,0-1 0,2-4 0,1-2 0,-1 0 0,-1 0 0,0 0 0,0 0 0,-1 0 0,0 0 0,-1-18 0,0 18 0,0 0 0,1-1 0,0 1 0,0 0 0,1 0 0,4-11 0,-6 20 0,0-1 0,0 1 0,0 0 0,0-1 0,0 1 0,1 0 0,-1-1 0,0 1 0,0 0 0,1-1 0,-1 1 0,0 0 0,1-1 0,-1 1 0,0 0 0,1 0 0,-1 0 0,0-1 0,1 1 0,-1 0 0,0 0 0,1 0 0,-1 0 0,1 0 0,-1-1 0,0 1 0,1 0 0,-1 0 0,1 0 0,-1 0 0,0 0 0,1 0 0,-1 0 0,1 1 0,-1-1 0,0 0 0,1 0 0,-1 0 0,1 0 0,-1 0 0,0 1 0,1-1 0,-1 0 0,0 0 0,1 1 0,-1-1 0,18 17 0,-13-12 0,6 6 0,0-1 0,2 0 0,-1 0 0,1-1 0,0-1 0,19 9 0,-27-15 0,0 0 0,0 0 0,0-1 0,0 1 0,0-1 0,0 0 0,1-1 0,-1 1 0,0-1 0,0 0 0,1 0 0,-1-1 0,0 1 0,0-1 0,0 0 0,1-1 0,-1 1 0,0-1 0,-1 0 0,1 0 0,0-1 0,5-3 0,-2-1 0,0 0 0,-1 0 0,0 0 0,-1-1 0,1 0 0,-1-1 0,-1 1 0,0-1 0,0 0 0,-1 0 0,0-1 0,0 1 0,-1-1 0,3-18 0,-2 4 0,0 0 0,-2 0 0,-1-1 0,-1 1 0,-3-28 0,2 43 0,0-1 0,0 1 0,-1-1 0,0 1 0,0 0 0,-1-1 0,-1 1 0,1 1 0,-1-1 0,-1 0 0,0 1 0,-11-15 0,15 22 0,1 0 0,-1 0 0,0 0 0,0 0 0,0 1 0,0-1 0,0 0 0,-1 0 0,1 0 0,0 1 0,0-1 0,0 1 0,-1-1 0,1 1 0,0-1 0,0 1 0,-1 0 0,1 0 0,0 0 0,-3-1 0,3 2 0,0-1 0,0 1 0,0-1 0,0 1 0,0-1 0,0 1 0,1 0 0,-1-1 0,0 1 0,0 0 0,1-1 0,-1 1 0,0 0 0,1 0 0,-1 0 0,0 0 0,1 0 0,-1 0 0,0 2 0,-1 3 0,0 1 0,1-1 0,-1 1 0,1 0 0,1 0 0,-1 12 0,3 5 0,1 0 0,1-1 0,1 0 0,2 0 0,0 0 0,1-1 0,11 22 0,84 141 0,-101-181 0,-6-32 0,-2 2 0,1 0 0,1 0 0,-1-38 0,6 55 0,1-1 0,0 1 0,1 0 0,0 0 0,0 1 0,1-1 0,0 1 0,0-1 0,1 1 0,0 1 0,1-1 0,0 1 0,0 0 0,0 0 0,11-8 0,9-7 0,2 2 0,57-31 0,-13 8 0,-70 42 0,-1-1 0,1 1 0,0 0 0,-1 0 0,1-1 0,-1 1 0,1 0 0,-1-1 0,0 0 0,0 1 0,0-1 0,0 0 0,0 0 0,1-2 0,-2 4 0,0 0 0,0 0 0,0-1 0,0 1 0,0 0 0,0 0 0,0-1 0,0 1 0,0 0 0,0 0 0,0-1 0,0 1 0,0 0 0,0 0 0,-1-1 0,1 1 0,0 0 0,0 0 0,0 0 0,0-1 0,0 1 0,-1 0 0,1 0 0,0 0 0,0-1 0,0 1 0,-1 0 0,1 0 0,0 0 0,0 0 0,-1 0 0,1 0 0,0-1 0,-1 1 0,-17 2 0,11 0 0,1 1 0,-1 0 0,1 0 0,0 0 0,0 1 0,0 0 0,0 1 0,1-1 0,-1 1 0,1 0 0,1 0 0,-1 0 0,1 1 0,-1 0 0,2 0 0,-6 11 0,5-11 0,1 1 0,0 0 0,0 1 0,1-1 0,-1 0 0,2 1 0,-1-1 0,1 1 0,1 0 0,-1-1 0,1 1 0,0 0 0,1-1 0,0 1 0,3 11 0,-3-15 0,0 0 0,1 0 0,-1-1 0,1 1 0,0-1 0,0 0 0,0 0 0,1 1 0,-1-1 0,1 0 0,0-1 0,0 1 0,0-1 0,0 1 0,0-1 0,0 0 0,1 0 0,-1 0 0,1 0 0,-1-1 0,1 1 0,0-1 0,-1 0 0,1 0 0,0-1 0,0 1 0,0-1 0,0 0 0,0 0 0,0 0 0,-1 0 0,1-1 0,0 1 0,4-2 0,0 0 0,0 0 0,0 0 0,-1-1 0,1 0 0,0 0 0,-1-1 0,0 0 0,0 0 0,0-1 0,-1 0 0,1 0 0,-1-1 0,0 1 0,-1-1 0,8-10 0,-7 6 0,-1-1 0,0 1 0,0-1 0,-1 0 0,-1-1 0,4-15 0,-6 22 0,-1 0 0,1 0 0,-1 0 0,0 0 0,0 0 0,-1 0 0,-1-10 0,1 13 0,0 0 0,1 0 0,-1 0 0,0 0 0,0 0 0,0 1 0,0-1 0,-1 0 0,1 0 0,0 1 0,-1-1 0,1 0 0,-1 1 0,0 0 0,1-1 0,-1 1 0,0 0 0,-3-2 0,4 3 0,0-1 0,0 1 0,-1-1 0,1 1 0,0-1 0,0 1 0,-1 0 0,1 0 0,0 0 0,-1 0 0,1 0 0,0 0 0,0 0 0,-1 0 0,1 0 0,0 0 0,-1 1 0,1-1 0,0 1 0,0-1 0,0 1 0,-1-1 0,1 1 0,0 0 0,0-1 0,0 1 0,0 0 0,0 0 0,0 0 0,0 0 0,0 0 0,1 0 0,-1 0 0,0 0 0,1 0 0,-1 0 0,0 0 0,1 1 0,-1-1 0,1 0 0,0 0 0,-1 3 0,0-1 0,0 1 0,0-1 0,1 1 0,0-1 0,-1 1 0,1-1 0,0 1 0,0-1 0,1 1 0,-1-1 0,1 1 0,0-1 0,0 1 0,0-1 0,2 4 0,-1-3 0,1-1 0,0 1 0,0-1 0,0 0 0,0 0 0,1 0 0,-1-1 0,1 1 0,0-1 0,-1 0 0,1 0 0,0 0 0,0-1 0,1 1 0,-1-1 0,0 0 0,0 0 0,1 0 0,-1-1 0,0 0 0,1 1 0,-1-1 0,1-1 0,-1 1 0,7-2 0,-2 0 0,0 0 0,0 0 0,0-1 0,0 0 0,0-1 0,0 1 0,-1-2 0,0 1 0,0-1 0,14-12 0,-14 10 0,-1-1 0,0-1 0,0 1 0,0-1 0,-1 0 0,-1-1 0,0 1 0,0-1 0,-1 0 0,0-1 0,5-18 0,-3-4 0,-1 0 0,0-49 0,-3 51 0,-3 30 0,1 0 0,0 0 0,0 0 0,0 0 0,0 1 0,1-1 0,-1 0 0,0 0 0,0 0 0,0 0 0,1 0 0,-1 0 0,0 1 0,1-1 0,-1 0 0,1 0 0,-1 0 0,1 1 0,-1-1 0,2-1 0,-1 2 0,-1 0 0,1 0 0,0 0 0,-1 0 0,1 0 0,-1 0 0,1 0 0,0 0 0,-1 1 0,1-1 0,-1 0 0,1 0 0,0 1 0,-1-1 0,1 0 0,-1 0 0,1 1 0,-1-1 0,1 1 0,-1-1 0,0 0 0,2 2 0,27 37 0,-23-31 0,0 2 0,1-1 0,1 0 0,0 0 0,0-1 0,0 0 0,18 11 0,-24-17 0,0 0 0,1-1 0,-1 0 0,1 0 0,0 1 0,-1-1 0,1-1 0,0 1 0,-1 0 0,1-1 0,0 1 0,0-1 0,0 0 0,0 0 0,-1 0 0,1 0 0,0-1 0,0 1 0,0-1 0,-1 0 0,1 0 0,0 0 0,-1 0 0,1 0 0,-1 0 0,1-1 0,-1 1 0,1-1 0,-1 1 0,0-1 0,0 0 0,4-4 0,1-4 0,1 0 0,-2 0 0,1-1 0,-1 0 0,-1 0 0,0 0 0,-1-1 0,0 1 0,4-23 0,3-5 0,-10 42 0,0 0 0,0 0 0,0 0 0,1 0 0,-1 0 0,1 0 0,0 0 0,0 0 0,0-1 0,0 1 0,1-1 0,-1 1 0,1-1 0,2 2 0,0-1 0,0 1 0,1-2 0,-1 1 0,0-1 0,1 1 0,0-1 0,0-1 0,0 1 0,0-1 0,0 0 0,0-1 0,0 1 0,0-1 0,0-1 0,0 1 0,0-1 0,0 0 0,0 0 0,-1 0 0,1-1 0,0 0 0,0 0 0,-1-1 0,0 0 0,1 0 0,-1 0 0,0 0 0,6-6 0,-6 6 0,-1 0 0,0-1 0,-1 1 0,1-1 0,0 0 0,-1 0 0,0 0 0,0 0 0,0-1 0,0 1 0,-1-1 0,0 1 0,0-1 0,0 0 0,-1 0 0,1 0 0,-1 0 0,0 0 0,0-1 0,-1 1 0,0 0 0,0 0 0,0 0 0,-1-1 0,1 1 0,-1 0 0,0 0 0,-1 0 0,1 0 0,-1 0 0,0 0 0,-4-7 0,5 10 0,0 0 0,0 1 0,0-1 0,-1 1 0,1-1 0,0 1 0,0-1 0,-1 1 0,1 0 0,-1 0 0,1-1 0,-1 1 0,1 0 0,-3-1 0,3 2 0,0 0 0,1 0 0,-1 0 0,0 0 0,1 0 0,-1 0 0,0 0 0,1 0 0,-1 0 0,0 0 0,1 1 0,-1-1 0,0 0 0,1 0 0,-1 1 0,1-1 0,-1 0 0,0 1 0,1-1 0,-1 0 0,1 1 0,-1-1 0,1 1 0,-1-1 0,1 1 0,-1 0 0,-1 3 0,1-1 0,-1 0 0,1 1 0,-1-1 0,1 1 0,1-1 0,-1 1 0,0-1 0,1 1 0,0 0 0,-1-1 0,1 1 0,1 6 0,7 24 0,0 0 0,3-1 0,0 0 0,22 42 0,-7-15 0,37 95 0,81 316 0,-139-449 0,0 1 0,-2 0 0,0 0 0,-2 40 0,-1-58 0,0 0 0,-1 0 0,1 0 0,-1-1 0,-1 1 0,1 0 0,-1 0 0,1 0 0,-1-1 0,-1 1 0,1-1 0,-1 0 0,1 0 0,-1 0 0,0 0 0,-1 0 0,1 0 0,-1-1 0,1 0 0,-1 1 0,0-1 0,0-1 0,-1 1 0,1-1 0,-1 1 0,1-1 0,-1-1 0,-6 3 0,2-2 6,0 0 0,-1-1-1,1 0 1,-1-1 0,1 0-1,-1 0 1,1-1 0,0 0 0,-1 0-1,1-1 1,0-1 0,0 1-1,0-2 1,0 1 0,0-1 0,1 0-1,0-1 1,0 0 0,0 0-1,-9-9 1,10 8-74,0 0 1,1-1-1,-1 0 1,2 0-1,-1 0 1,1-1-1,0 0 1,0 0-1,1 0 1,0 0-1,1-1 1,0 0-1,0 1 1,1-1-1,0 0 1,0 0-1,1 0 1,0-1-1,1 1 1,0 0-1,2-10 1,3-10-6759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6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1 765 24575,'10'-8'0,"1"0"0,0 0 0,0 1 0,1 1 0,0 0 0,0 0 0,17-5 0,-24 10 0,1 0 0,-1 0 0,0 0 0,0 1 0,1-1 0,-1 1 0,0 0 0,0 1 0,1-1 0,-1 1 0,0 0 0,0 1 0,0-1 0,0 1 0,0 0 0,0 0 0,0 1 0,-1-1 0,1 1 0,-1 0 0,5 4 0,-2 0 0,0 0 0,-1 1 0,0 0 0,0 0 0,-1 0 0,0 1 0,0-1 0,-1 1 0,0 1 0,-1-1 0,0 0 0,-1 1 0,1-1 0,-2 1 0,1 0 0,-2 0 0,1-1 0,-1 1 0,-3 19 0,3-28 0,0 1 0,0-1 0,0 1 0,-1-1 0,1 1 0,0-1 0,-1 1 0,0-1 0,1 1 0,-1-1 0,0 1 0,0-1 0,0 0 0,0 0 0,0 1 0,0-1 0,0 0 0,0 0 0,0 0 0,0 0 0,-1 0 0,1 0 0,0 0 0,-1-1 0,1 1 0,-1 0 0,1-1 0,-1 1 0,1-1 0,-1 0 0,1 1 0,-3-1 0,2 0 0,0-1 0,0 0 0,0 1 0,1-1 0,-1 0 0,0 0 0,0 0 0,0 0 0,1 0 0,-1 0 0,1 0 0,-1-1 0,1 1 0,-1-1 0,1 1 0,0-1 0,-1 1 0,1-1 0,0 0 0,0 0 0,0 0 0,1 1 0,-1-1 0,-1-4 0,0-1 0,0 0 0,0-1 0,0 0 0,1 1 0,0-1 0,1 0 0,0 0 0,0 0 0,0 1 0,1-1 0,0 0 0,1 0 0,0 1 0,0-1 0,0 1 0,1 0 0,0 0 0,9-14 0,-4 10 0,1-1 0,0 2 0,0-1 0,2 1 0,-1 1 0,1 0 0,0 0 0,1 1 0,20-10 0,-25 14 0,3-2 0,-1 1 0,0 1 0,1 0 0,14-4 0,-23 7 0,1 1 0,-1-1 0,1 1 0,-1 0 0,1-1 0,-1 1 0,1 0 0,-1 0 0,1 0 0,-1 0 0,1 1 0,-1-1 0,1 0 0,-1 1 0,1-1 0,-1 0 0,1 1 0,-1 0 0,0-1 0,1 1 0,-1 0 0,0 0 0,1 0 0,-1 0 0,0 0 0,0 0 0,0 0 0,0 0 0,0 0 0,0 0 0,0 1 0,-1-1 0,1 0 0,0 1 0,-1-1 0,1 1 0,-1-1 0,1 3 0,4 36 0,-4-32 0,-1 0 0,1-1 0,0 1 0,5 13 0,-5-19 0,0 1 0,0-1 0,0 0 0,0 1 0,1-1 0,0 0 0,-1 0 0,1 0 0,0 0 0,0 0 0,0 0 0,0-1 0,0 1 0,0-1 0,1 1 0,-1-1 0,0 0 0,3 1 0,4 1 0,-1-1 0,1 0 0,-1-1 0,1 0 0,0-1 0,-1 1 0,1-2 0,0 1 0,-1-1 0,1 0 0,0-1 0,16-5 0,-20 5 0,0 0 0,0-1 0,0 1 0,0-1 0,0 0 0,0 0 0,-1 0 0,1-1 0,5-6 0,-8 7 0,0 1 0,0-1 0,0 0 0,0 0 0,-1 0 0,1 0 0,-1 0 0,0 0 0,0 0 0,0 0 0,0-1 0,0 1 0,-1 0 0,0-1 0,1 1 0,-2-7 0,1 6 0,-1-1 0,-1 0 0,1 1 0,-1-1 0,1 1 0,-1 0 0,-1 0 0,1-1 0,-1 1 0,1 1 0,-1-1 0,0 0 0,0 1 0,-1-1 0,1 1 0,-1 0 0,1 0 0,-9-4 0,0 0 0,0 0 0,-1 0 0,0 2 0,-27-9 0,-25 2 0,33 7 0,26 3 0,10 1 0,18-2 0,-1 0 0,0-1 0,0-1 0,0-1 0,-1-1 0,0-1 0,36-20 0,-27 12 0,-1-2 0,-1-1 0,0-1 0,34-34 0,-55 48 0,-1 0 0,1 0 0,-1 0 0,7-12 0,-15 26 0,0 0 0,1 0 0,-1 1 0,2-1 0,-1 0 0,1 1 0,1-1 0,0 13 0,0-18 0,1 1 0,-1-1 0,1 0 0,0 0 0,0 0 0,0 0 0,1 0 0,-1 0 0,1 0 0,0 0 0,-1 0 0,1-1 0,0 1 0,1-1 0,-1 1 0,0-1 0,1 0 0,-1 0 0,1 0 0,0 0 0,0-1 0,-1 1 0,1-1 0,0 1 0,6 0 0,-1 1 0,1-1 0,1 0 0,-1-1 0,0 0 0,0 0 0,1-1 0,-1 0 0,0-1 0,0 0 0,1 0 0,-1-1 0,0 0 0,0-1 0,-1 0 0,1 0 0,0-1 0,-1 0 0,0-1 0,0 0 0,0 0 0,-1 0 0,0-1 0,0 0 0,0-1 0,0 1 0,-1-1 0,0-1 0,-1 1 0,0-1 0,0 0 0,-1 0 0,0 0 0,0-1 0,0 0 0,2-11 0,-2-22 0,-2 26 0,4 39 0,-3-14 0,-1 0 0,1-1 0,1 0 0,-1 1 0,1-1 0,1 0 0,0-1 0,0 1 0,0-1 0,1 0 0,0 0 0,0-1 0,1 0 0,0 0 0,0 0 0,0-1 0,1 0 0,-1 0 0,1-1 0,11 4 0,-12-5 0,-1 0 0,1-1 0,0-1 0,0 1 0,0-1 0,0 0 0,1 0 0,-1-1 0,0 0 0,0 0 0,0-1 0,1 0 0,-1 0 0,0-1 0,0 0 0,0 0 0,-1 0 0,1-1 0,-1 0 0,1-1 0,-1 1 0,0-1 0,0 0 0,0-1 0,9-8 0,-7 3 0,-1 0 0,1 0 0,-2-1 0,1 1 0,-1-1 0,-1-1 0,0 1 0,-1-1 0,0 0 0,-1 0 0,0 0 0,-1-1 0,0 1 0,-1-1 0,0 1 0,-2-22 0,0 25 0,0 0 0,-1 0 0,0 0 0,0 0 0,-1 0 0,0 0 0,-1 1 0,0 0 0,0 0 0,-8-12 0,8 15 0,-1 0 0,1 0 0,-1 0 0,0 0 0,-1 1 0,1-1 0,-1 1 0,0 1 0,0-1 0,0 1 0,0 0 0,-1 0 0,1 1 0,-14-3 0,2 2-455,-1 0 0,-35 1 0,-41 7-6371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7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233 148 24575,'-21'13'0,"0"1"0,1 0 0,1 2 0,0 0 0,1 1 0,-19 24 0,29-31 0,-1 1 0,1 0 0,1 1 0,0 0 0,1 0 0,0 0 0,0 1 0,2 0 0,0 0 0,0 0 0,1 1 0,-2 20 0,5-30 0,0-1 0,-1 0 0,2 1 0,-1-1 0,0 1 0,1-1 0,-1 1 0,1-1 0,0 0 0,0 0 0,0 1 0,1-1 0,-1 0 0,1 0 0,0 0 0,0 0 0,0-1 0,0 1 0,0 0 0,5 4 0,-3-5 0,0 1 0,0-1 0,1 0 0,-1 0 0,0-1 0,1 1 0,-1-1 0,1 0 0,0 0 0,-1-1 0,1 1 0,0-1 0,7 0 0,-1-1 0,-1 0 0,0-1 0,0 0 0,0 0 0,0-1 0,0 0 0,0-1 0,-1 0 0,1-1 0,-1 0 0,-1 0 0,1-1 0,10-9 0,-15 11 0,0 0 0,-1 0 0,1-1 0,-1 1 0,0-1 0,0 1 0,-1-1 0,1 0 0,-1 0 0,0 0 0,-1-1 0,1 1 0,-1 0 0,1-8 0,-2 8 0,0 1 0,0 0 0,-1 0 0,0 0 0,1 0 0,-1-1 0,-1 1 0,1 0 0,-1 1 0,1-1 0,-1 0 0,0 0 0,-1 1 0,1-1 0,-1 1 0,1 0 0,-1-1 0,0 1 0,-4-3 0,-8-5 0,-1 0 0,0 1 0,0 1 0,-1 0 0,-1 1 0,-18-6 0,-36-17 0,71 31 0,0 0 0,0-1 0,0 1 0,0-1 0,0 1 0,0-1 0,0 1 0,0-1 0,0 0 0,0 1 0,0-1 0,0 0 0,1 0 0,-1 1 0,0-1 0,0 0 0,1 0 0,-1 0 0,1 0 0,-1 0 0,1 0 0,-1 0 0,1 0 0,-1 0 0,1-1 0,0 1 0,0 0 0,0 0 0,-1 0 0,1 0 0,0 0 0,0-1 0,1 1 0,-1 0 0,0 0 0,0 0 0,1 0 0,-1 0 0,0 0 0,1 0 0,-1-1 0,1 1 0,-1 0 0,1 1 0,0-1 0,-1 0 0,1 0 0,0 0 0,0 0 0,0 0 0,-1 1 0,3-2 0,7-6 0,0 0 0,0 0 0,23-11 0,-17 10 0,30-20 0,113-62 0,-157 90 0,0 0 0,0 0 0,1 0 0,-1 0 0,0 0 0,1 1 0,-1-1 0,0 1 0,1-1 0,-1 1 0,1 0 0,-1 0 0,1 0 0,-1 0 0,0 0 0,1 1 0,-1-1 0,1 1 0,-1-1 0,0 1 0,0 0 0,1 0 0,-1 0 0,0 0 0,0 1 0,0-1 0,0 0 0,0 1 0,0 0 0,-1-1 0,1 1 0,2 2 0,2 6 0,0 0 0,-1 0 0,0 0 0,-1 1 0,6 19 0,-7-21 0,105 360 0,6 17 0,94 142-929,-195-496 493,13 29-6390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8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23 321 24575,'-5'-14'0,"1"0"0,0 0 0,1-1 0,0 0 0,1 0 0,1 1 0,1-1 0,1-18 0,0 26 0,0 1 0,0 0 0,1 0 0,0 0 0,0 0 0,0 0 0,1 0 0,0 0 0,0 1 0,1-1 0,-1 1 0,1 0 0,0 0 0,0 1 0,1-1 0,0 1 0,0 0 0,0 0 0,0 0 0,0 1 0,10-5 0,-8 5 0,-1 0 0,1 1 0,0-1 0,-1 2 0,1-1 0,0 1 0,0 0 0,0 0 0,0 1 0,0 0 0,0 0 0,0 1 0,0 0 0,0 0 0,0 0 0,0 1 0,-1 0 0,1 1 0,-1-1 0,1 1 0,-1 1 0,0-1 0,0 1 0,7 6 0,-6-5 0,-1 0 0,0 1 0,0 0 0,-1 0 0,0 1 0,0-1 0,0 1 0,-1 0 0,0 1 0,0-1 0,-1 1 0,0-1 0,0 1 0,-1 0 0,0 0 0,0 0 0,-1 1 0,0-1 0,-1 0 0,0 14 0,-1-14 0,-1-1 0,0 0 0,0 1 0,-1-1 0,0 0 0,0 0 0,0-1 0,-1 1 0,0 0 0,0-1 0,-1 0 0,0 0 0,-11 10 0,11-11 0,0 0 0,-1-1 0,0 1 0,0-1 0,0 0 0,0-1 0,0 0 0,-1 0 0,0 0 0,1 0 0,-1-1 0,0 0 0,0-1 0,-13 2 0,19-3 0,-1 0 0,1 0 0,-1 0 0,0 0 0,1-1 0,-1 1 0,1 0 0,-1-1 0,0 1 0,1-1 0,-1 1 0,1-1 0,0 0 0,-1 1 0,1-1 0,-1 0 0,1 0 0,0 0 0,0 0 0,0 0 0,-1 0 0,1-1 0,0 1 0,0 0 0,1-1 0,-1 1 0,0 0 0,0-1 0,1 1 0,-1-1 0,1 1 0,-1-1 0,1 0 0,-1 1 0,1-1 0,0 1 0,0-1 0,0 0 0,0 1 0,0-1 0,0 1 0,1-1 0,-1 0 0,1-1 0,1-7 0,0 0 0,1 0 0,0 0 0,1 1 0,8-16 0,5-3 30,1 0 0,1 1 0,26-27 0,74-67-1515,-106 109-5341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24575,'7'6'0,"1"0"0,1 0 0,-1-1 0,1 0 0,0 0 0,16 5 0,-20-8 0,0-1 0,0-1 0,1 1 0,-1-1 0,0 0 0,1 0 0,-1 0 0,0-1 0,0 1 0,1-2 0,-1 1 0,5-2 0,-8 2 0,0 1 0,0-1 0,0 0 0,0 0 0,-1 0 0,1 0 0,0 0 0,-1 0 0,1-1 0,-1 1 0,1 0 0,-1-1 0,0 1 0,1-1 0,-1 1 0,0-1 0,0 0 0,0 1 0,0-1 0,0 0 0,-1 0 0,1 0 0,-1 0 0,1 0 0,-1 0 0,1 0 0,-1 0 0,0 0 0,0 0 0,0 0 0,0 0 0,-1 1 0,1-1 0,0 0 0,-1-2 0,-1 1 0,1 0 0,-1 1 0,1 0 0,-1-1 0,0 1 0,0 0 0,0 0 0,0 0 0,0 0 0,-1 0 0,1 1 0,-1-1 0,1 0 0,-1 1 0,1 0 0,-1 0 0,0 0 0,0 0 0,1 0 0,-1 0 0,0 1 0,0 0 0,0-1 0,-5 1 0,4 0 0,1-1 0,-1 1 0,0 0 0,0 0 0,0 0 0,1 1 0,-1-1 0,0 1 0,0 0 0,1 0 0,-1 0 0,1 1 0,-1-1 0,1 1 0,-1 0 0,1 0 0,0 0 0,-5 4 0,5-1 0,1-1 0,-1 1 0,1-1 0,0 1 0,0 0 0,0 0 0,0 0 0,1 0 0,0 1 0,0-1 0,0 0 0,1 0 0,0 1 0,0-1 0,0 0 0,2 6 0,-2-7 0,1 0 0,0-1 0,0 1 0,0-1 0,0 1 0,0-1 0,1 0 0,0 0 0,-1 0 0,1 1 0,1-2 0,-1 1 0,0 0 0,1 0 0,-1-1 0,1 1 0,0-1 0,0 0 0,0 0 0,0 0 0,0 0 0,0 0 0,0-1 0,5 2 0,5 0 0,0 0 0,-1-1 0,1-1 0,0 0 0,0-1 0,0 0 0,0-1 0,0-1 0,0 0 0,0 0 0,-1-1 0,1-1 0,21-9 0,-26 10 0,-1-1 0,0 0 0,0 0 0,-1 0 0,1 0 0,-1-1 0,0 0 0,0-1 0,0 1 0,-1-1 0,0 0 0,0-1 0,0 1 0,-1-1 0,0 0 0,0 0 0,-1 0 0,0 0 0,0-1 0,-1 0 0,0 1 0,0-1 0,1-14 0,-3 18 0,0-1 0,-1 1 0,1-1 0,-1 1 0,0-1 0,-1 1 0,1 0 0,-1 0 0,1-1 0,-1 1 0,-1 0 0,1 0 0,0 1 0,-1-1 0,0 0 0,0 1 0,0 0 0,0-1 0,-1 1 0,1 1 0,-1-1 0,0 0 0,1 1 0,-1 0 0,0 0 0,-1 0 0,1 0 0,0 1 0,0-1 0,-1 1 0,1 0 0,-10 0 0,2 3 0,14 3 0,20 2 0,-12-7 0,0-1 0,1 0 0,-1-1 0,0 0 0,0 0 0,0-1 0,0 0 0,-1-1 0,1 0 0,9-6 0,29-11 0,-46 20 0,0 1 0,0-1 0,0 1 0,0 0 0,0-1 0,0 1 0,0 0 0,0 0 0,0 0 0,0 1 0,0-1 0,0 0 0,0 1 0,0-1 0,0 1 0,0 0 0,0 0 0,0 0 0,0 0 0,-1 0 0,1 0 0,0 0 0,-1 0 0,1 1 0,2 2 0,3 4 0,-1 0 0,1 1 0,9 18 0,-1-3 0,-5-10 20,0-1 0,1 0 0,0-1 0,1 0 0,26 20 0,-33-29-94,0 0-1,0 0 1,1 0 0,-1 0 0,1-1-1,-1 0 1,1 0 0,0 0 0,-1-1-1,1 0 1,0 0 0,0 0 0,0-1-1,0 0 1,0 0 0,0-1 0,0 1-1,0-1 1,10-3 0,12-7-6752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211 386 24575,'-10'0'0,"0"1"0,0 1 0,0 0 0,0 0 0,0 1 0,0 0 0,0 0 0,1 1 0,0 1 0,0 0 0,-13 9 0,15-10 0,0 1 0,1 0 0,0 0 0,0 1 0,1 0 0,0 0 0,-1 0 0,2 1 0,-1-1 0,1 1 0,0 1 0,1-1 0,0 0 0,0 1 0,-2 7 0,4-13 0,1 0 0,0 0 0,-1-1 0,1 1 0,0 0 0,0 0 0,0 0 0,0-1 0,0 1 0,1 0 0,-1 0 0,0-1 0,1 1 0,0 0 0,-1-1 0,1 1 0,0 0 0,0-1 0,0 1 0,0-1 0,0 1 0,1 1 0,1-1 0,-1-1 0,0 1 0,1 0 0,-1-1 0,1 0 0,0 0 0,-1 1 0,1-1 0,0-1 0,0 1 0,0 0 0,4 0 0,1-1 0,-1 0 0,0 0 0,0 0 0,0-1 0,1 1 0,-1-2 0,0 1 0,0-1 0,0 0 0,9-5 0,-9 3 0,-1-1 0,0 0 0,1 0 0,-2-1 0,1 0 0,-1 0 0,0 0 0,0-1 0,6-9 0,-10 13 0,1 0 0,0 1 0,-1-1 0,1 0 0,-1 0 0,0 0 0,0 0 0,0 0 0,-1 0 0,1 0 0,-1 0 0,1 0 0,-1 0 0,0 0 0,0 0 0,-1 0 0,1 0 0,0-1 0,-1 1 0,0 0 0,0 0 0,0 0 0,0 1 0,0-1 0,-1 0 0,1 0 0,-3-2 0,4 4 0,-1 0 0,0 0 0,1 0 0,-1 0 0,0 0 0,0 0 0,0 0 0,0 1 0,1-1 0,-1 0 0,0 1 0,0-1 0,-1 0 0,1 1 0,0-1 0,0 1 0,0 0 0,0-1 0,0 1 0,0 0 0,-1 0 0,1 0 0,0 0 0,0 0 0,0 0 0,-1 0 0,1 0 0,0 0 0,0 0 0,0 1 0,-1-1 0,1 0 0,0 1 0,0-1 0,0 1 0,0-1 0,0 1 0,0 0 0,0-1 0,0 1 0,0 0 0,0 0 0,0 1 0,0-1 0,0 1 0,0-1 0,0 1 0,1 0 0,-1-1 0,1 1 0,-1 0 0,1 0 0,0-1 0,-1 1 0,1 0 0,0 0 0,0 0 0,0-1 0,1 1 0,-1 0 0,0 0 0,1-1 0,-1 1 0,1 0 0,-1 0 0,1-1 0,0 1 0,0-1 0,0 1 0,0-1 0,0 1 0,0-1 0,0 1 0,2 0 0,1 3 0,1-2 0,-1 1 0,1 0 0,0-1 0,1 0 0,-1 0 0,0-1 0,1 0 0,-1 0 0,1 0 0,0 0 0,0-1 0,0 0 0,0 0 0,-1 0 0,1-1 0,0 0 0,0 0 0,0-1 0,10-1 0,-7 0 0,0 0 0,0-1 0,0 1 0,-1-2 0,1 1 0,-1-1 0,1-1 0,-1 1 0,0-1 0,-1-1 0,0 1 0,11-11 0,-10 6 0,-1 0 0,0-1 0,0 0 0,-1 0 0,0 0 0,-1-1 0,-1 0 0,0 0 0,0 0 0,-1 0 0,-1-1 0,0 1 0,0-1 0,-1 1 0,-1-1 0,-2-15 0,1 7 0,-1 1 0,-2 0 0,0 0 0,-1 0 0,-1 1 0,0-1 0,-2 1 0,0 1 0,-14-23 0,22 40 0,-1-1 0,0 1 0,0 0 0,1-1 0,-1 1 0,0 0 0,0 0 0,0 0 0,0 0 0,-1 0 0,1 0 0,0 0 0,0 0 0,-1 0 0,1 1 0,-2-2 0,2 2 0,1 0 0,-1 0 0,1 1 0,-1-1 0,1 0 0,-1 0 0,1 0 0,-1 1 0,1-1 0,-1 0 0,1 0 0,-1 1 0,1-1 0,0 1 0,-1-1 0,1 0 0,0 1 0,-1-1 0,1 1 0,0-1 0,-1 1 0,1-1 0,0 1 0,0-1 0,0 1 0,-1-1 0,1 1 0,0-1 0,0 1 0,-1 5 0,0-1 0,1 1 0,-1-1 0,1 1 0,0-1 0,0 1 0,1-1 0,1 6 0,6 16 0,1 0 0,1-1 0,2 0 0,0-1 0,2 0 0,18 25 0,112 130 0,-72-96 0,-64-69 0,-8-14 0,0-1 0,0 0 0,0 0 0,0 0 0,0 0 0,0 0 0,0 1 0,0-1 0,0 0 0,0 0 0,0 0 0,0 0 0,0 0 0,0 0 0,0 1 0,0-1 0,0 0 0,0 0 0,-1 0 0,1 0 0,0 0 0,0 0 0,0 0 0,0 1 0,0-1 0,0 0 0,0 0 0,0 0 0,-1 0 0,1 0 0,0 0 0,0 0 0,0 0 0,0 0 0,0 0 0,-1 0 0,1 0 0,0 0 0,0 0 0,0 0 0,0 0 0,0 0 0,-1 0 0,1 0 0,0 0 0,0 0 0,0 0 0,0 0 0,-25-12 0,9-1 0,1 0 0,0-1 0,1-1 0,0 0 0,-19-29 0,24 30 0,1 1 0,0-1 0,1 0 0,0-1 0,1 0 0,1 0 0,-6-30 0,10 42 0,1 0 0,0 0 0,0 0 0,0 0 0,0 0 0,0 0 0,0 0 0,1 1 0,-1-1 0,1 0 0,0 0 0,0 0 0,0 1 0,0-1 0,1 0 0,-1 1 0,1-1 0,0 1 0,-1 0 0,1-1 0,0 1 0,0 0 0,0 0 0,1 0 0,-1 0 0,0 1 0,1-1 0,-1 1 0,1-1 0,0 1 0,-1 0 0,1 0 0,5-1 0,-3 1 0,-1 0 0,1 0 0,0 0 0,0 1 0,0-1 0,0 1 0,0 1 0,0-1 0,-1 1 0,1 0 0,0 0 0,0 0 0,-1 1 0,1-1 0,0 1 0,-1 0 0,0 0 0,1 1 0,5 4 0,-4-1 5,0 0-1,-1 0 1,1 0-1,-2 1 1,1 0-1,-1-1 0,0 2 1,6 12-1,-1 5-104,8 35 0,-4-12-1105,-6-27-5621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24575,'8'27'0,"13"18"0,2 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161 448 24575,'-10'-3'0,"1"1"0,-1 1 0,1 0 0,-1 0 0,0 1 0,1 0 0,-1 0 0,-18 4 0,25-3 0,0 0 0,0 0 0,0 0 0,0 0 0,1 0 0,-1 1 0,0-1 0,1 1 0,-1 0 0,1-1 0,0 1 0,-1 0 0,1 0 0,0 1 0,0-1 0,0 0 0,1 1 0,-1-1 0,1 1 0,-1 0 0,1-1 0,0 1 0,0 0 0,0 0 0,0 0 0,0 0 0,1 0 0,-1 0 0,1 0 0,0 0 0,0 0 0,1 5 0,-1-4 0,1 0 0,0-1 0,0 1 0,0 0 0,0-1 0,1 1 0,0-1 0,-1 1 0,1-1 0,1 0 0,-1 0 0,0 0 0,1 0 0,-1 0 0,1 0 0,0-1 0,0 1 0,0-1 0,0 0 0,0 0 0,1 0 0,-1 0 0,1 0 0,-1-1 0,5 2 0,-1-1 0,0 1 0,1-1 0,-1-1 0,1 1 0,0-1 0,-1-1 0,1 1 0,0-1 0,0-1 0,-1 1 0,14-4 0,-18 3 0,0 0 0,-1 0 0,1 0 0,0-1 0,-1 1 0,1-1 0,-1 0 0,1 0 0,-1 0 0,0 0 0,0 0 0,0 0 0,0-1 0,0 1 0,0-1 0,-1 1 0,1-1 0,-1 0 0,0 1 0,1-1 0,-1 0 0,-1 0 0,1 0 0,0-4 0,2-8 0,-2 0 0,0-1 0,-2-25 0,0 22 0,-1-7 0,0-30 0,2 52 0,1 0 0,-1 0 0,1 1 0,-1-1 0,1 0 0,0 0 0,1 1 0,-1-1 0,1 1 0,-1-1 0,3-3 0,-3 6 0,0 0 0,0 0 0,-1 1 0,1-1 0,0 0 0,0 0 0,0 1 0,0-1 0,0 1 0,0-1 0,0 1 0,0-1 0,0 1 0,0-1 0,0 1 0,0 0 0,1 0 0,-1-1 0,0 1 0,0 0 0,0 0 0,0 0 0,0 0 0,2 1 0,0 0 0,1-1 0,-1 2 0,1-1 0,-1 0 0,0 1 0,0-1 0,6 5 0,3 3 0,-1 0 0,18 19 0,1 13 0,-9-9 0,-20-31 0,-1-1 0,0 0 0,0 1 0,1-1 0,-1 0 0,0 1 0,0-1 0,1 1 0,-1-1 0,0 0 0,1 0 0,-1 1 0,1-1 0,-1 0 0,0 0 0,1 1 0,-1-1 0,1 0 0,-1 0 0,1 0 0,-1 0 0,1 0 0,-1 0 0,1 0 0,-1 0 0,0 0 0,1 0 0,-1 0 0,1 0 0,0 0 0,8-13 0,-1-27 0,-8 36 0,4-22 0,-2 4 0,10-38 0,-11 56 0,0-1 0,1 0 0,0 1 0,0-1 0,0 1 0,0 0 0,1-1 0,-1 1 0,1 0 0,0 0 0,0 1 0,1-1 0,5-5 0,-7 8 0,0 0 0,1 0 0,-1 0 0,0 1 0,0-1 0,0 0 0,0 1 0,1-1 0,-1 1 0,0 0 0,0 0 0,1 0 0,-1 0 0,0 0 0,0 0 0,1 1 0,-1-1 0,0 1 0,0 0 0,0-1 0,0 1 0,0 0 0,0 0 0,0 1 0,0-1 0,3 2 0,5 5 0,0 0 0,0 1 0,12 14 0,-9-10 0,-7-7 0,0 0 0,-1-1 0,2 0 0,-1-1 0,8 5 0,-12-8 0,-1 0 0,0-1 0,0 1 0,1 0 0,-1-1 0,1 0 0,-1 1 0,0-1 0,1 0 0,-1 1 0,1-1 0,-1 0 0,1 0 0,-1 0 0,0 0 0,1-1 0,-1 1 0,1 0 0,-1 0 0,1-1 0,-1 1 0,0-1 0,1 0 0,-1 1 0,0-1 0,0 0 0,1 0 0,-1 1 0,0-1 0,0 0 0,0 0 0,0 0 0,0-1 0,0 1 0,1-2 0,1-3 0,0-1 0,0 1 0,0-1 0,-1 0 0,0 1 0,-1-1 0,1 0 0,-1 0 0,0-10 0,-2-70 0,0 55 0,1 28 0,-1-5 0,1 0 0,0 1 0,1-1 0,0 1 0,3-17 0,-3 23 0,0 1 0,0-1 0,-1 0 0,1 0 0,0 1 0,0-1 0,0 1 0,1-1 0,-1 1 0,0-1 0,0 1 0,1 0 0,-1-1 0,1 1 0,-1 0 0,1 0 0,0 0 0,-1 0 0,1 0 0,0 1 0,0-1 0,0 1 0,0-1 0,-1 1 0,1-1 0,0 1 0,0 0 0,0 0 0,0 0 0,0 0 0,0 0 0,3 1 0,3 1 0,-1 0 0,1 0 0,-1 0 0,0 1 0,0 0 0,0 0 0,0 1 0,0 0 0,-1 0 0,0 1 0,1 0 0,-2 0 0,1 0 0,-1 1 0,0 0 0,0 0 0,0 0 0,4 8 0,-2-2 0,0 1 0,-1-1 0,0 2 0,-1-1 0,0 0 0,-1 1 0,0 0 0,-2 0 0,2 15 0,-3-25-35,-1 0 0,1 0 0,-1 0 0,-1 0 0,1 0 0,0 0 0,-1 0 0,0 0 0,0 0 0,0 0 0,0 0 0,-1-1 0,1 1 0,-1 0 0,0-1 0,0 1 0,-1-1 0,1 0 0,-1 0 0,1 0 0,-1 0 0,0 0 0,0 0 0,0-1 0,-1 0 0,1 1 0,0-1 0,-1-1 0,0 1 0,1 0 0,-1-1 0,0 0 0,0 1 0,0-2 0,0 1 0,0 0 0,0-1 0,-5 0 0,-18-3-6791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1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24575,'0'31'0,"4"19"0,2 2-8191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5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4 846 24575,'1'0'0,"-1"0"0,0 0 0,1 1 0,-1-1 0,0 0 0,0 0 0,1 0 0,-1 1 0,0-1 0,0 0 0,1 0 0,-1 1 0,0-1 0,0 0 0,0 0 0,1 1 0,-1-1 0,0 0 0,0 1 0,0-1 0,0 0 0,0 1 0,0-1 0,0 0 0,0 1 0,0-1 0,0 0 0,0 1 0,0-1 0,0 0 0,0 1 0,0-1 0,0 0 0,0 1 0,0-1 0,0 0 0,0 1 0,0-1 0,-1 0 0,1 0 0,0 1 0,0-1 0,0 0 0,-1 1 0,1-1 0,0 0 0,0 0 0,-1 0 0,1 1 0,0-1 0,0 0 0,-1 0 0,1 0 0,0 0 0,-1 1 0,1-1 0,0 0 0,-1 0 0,1 0 0,0 0 0,-1 0 0,1 0 0,0 0 0,-1 0 0,1 0 0,-1 0 0,8 0 0,0 0 0,0 0 0,0-1 0,0 0 0,-1 0 0,1-1 0,0 0 0,-1 0 0,1 0 0,-1-1 0,9-5 0,-4 3 0,291-156 0,-84 39 0,135-47 0,604-199 0,-916 356 0,-28 10-1365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1857 24575,'1'-3'0,"-1"1"0,0-1 0,1 1 0,0-1 0,0 1 0,-1-1 0,1 1 0,0 0 0,1 0 0,-1-1 0,0 1 0,1 0 0,-1 0 0,1 0 0,0 0 0,0 1 0,-1-1 0,1 0 0,0 1 0,1-1 0,-1 1 0,0 0 0,0 0 0,4-2 0,8-2 0,0-1 0,0 2 0,16-4 0,-8 3 0,140-44 0,191-84 0,134-69 0,-143 62 0,14 11 0,-89 36 0,-10-14 0,90-31 0,-234 92 0,193-106 0,28-5 0,11 23 0,52-21 0,-390 151 0,102-43 0,152-44 0,-261 91-2,-5 2-88,-10 4-1183,-15 5-5553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1 702 24575,'13'-9'0,"23"-8"0,18-9 0,23-10 0,19-11 0,17-12 0,11-5 0,11-4 0,9-4 0,3 1 0,-6 4 0,-14 8 0,-19 11 0,-24 12 0,-26 14-8191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8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24575,'13'14'0,"9"17"0,5 17 0,-1 14 0,-2 9 0,-4 7 0,-1 2 0,-5-2 0,-3-7 0,0-10 0,-2-11 0,-2-10 0,-3-7 0,-1-14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9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24575,'0'4'0,"4"6"0,6 6 0,6 5 0,5-2 0,3 1 0,2 1 0,0-2 0,2-6 0,-1-3 0,0-9 0,0-14 0,4-13 0,2-11 0,-6-4 0,-7-3 0,-2 5 0,-4 9-8191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58 24575,'0'12'0,"10"305"0,0-242 0,-12-65 0,-5-15 0,-10-22 0,13 21 0,-91-160 0,80 135 0,0-1 0,2 0 0,-13-51 0,26 80 0,-1 1 0,0-1 0,1 0 0,0 0 0,0 1 0,0-1 0,0 0 0,0 1 0,0-1 0,1 0 0,-1 1 0,1-1 0,-1 0 0,1 1 0,0-1 0,0 1 0,1 0 0,-1-1 0,0 1 0,1 0 0,-1-1 0,1 1 0,0 0 0,0 0 0,0 0 0,0 1 0,0-1 0,0 0 0,0 1 0,1 0 0,-1-1 0,0 1 0,1 0 0,-1 0 0,1 0 0,0 0 0,4 0 0,10-3 0,0 2 0,0 0 0,1 0 0,27 2 0,-38 1 0,13-1 30,1 2 0,-1 0 0,24 6 0,-34-5-195,-1-1 0,1 2 0,-1-1 0,0 1 0,0 1 0,0 0 0,-1 0 0,13 10 0,6 11-6661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24575,'5'-9'0,"9"-8"0,12-5 0,11-3 0,7 3 0,1 4 0,-2 6 0,-10 10 0,-9 9 0,-10 3-8191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1 400 24575,'46'-24'0,"0"1"0,96-30 0,0 1 0,-137 50 0,-1-1 0,1 1 0,0-1 0,-1 0 0,1 0 0,-1 0 0,0 0 0,0-1 0,0 1 0,-1-1 0,1 0 0,-1-1 0,0 1 0,0 0 0,0-1 0,-1 0 0,0 0 0,3-6 0,-4 7 0,-1 1 0,1-1 0,-1 1 0,0-1 0,0 0 0,0 1 0,0-1 0,-1 1 0,1-1 0,-1 1 0,0-1 0,0 1 0,-1-1 0,1 1 0,-1 0 0,1 0 0,-1-1 0,0 1 0,0 0 0,0 1 0,-1-1 0,1 0 0,-1 1 0,1-1 0,-1 1 0,0 0 0,-4-3 0,6 4 0,0 1 0,0-1 0,1 0 0,-1 1 0,0-1 0,0 1 0,0-1 0,-1 1 0,1-1 0,0 1 0,0 0 0,0-1 0,0 1 0,0 0 0,0 0 0,-1 0 0,1 0 0,0 0 0,-2 0 0,2 1 0,1-1 0,-1 0 0,0 1 0,0-1 0,1 1 0,-1 0 0,0-1 0,1 1 0,-1-1 0,1 1 0,-1 0 0,1 0 0,-1-1 0,1 1 0,0 0 0,-1 0 0,1-1 0,0 1 0,-1 0 0,1 1 0,-1 3 0,1 0 0,-1 0 0,1 0 0,0 0 0,0 0 0,0 0 0,2 7 0,1-2 0,0 1 0,1 0 0,0-1 0,0 1 0,1-1 0,1 0 0,0-1 0,0 1 0,1-1 0,0-1 0,14 15 0,-20-22 0,0-1 0,0 1 0,0 0 0,0 0 0,0-1 0,0 1 0,1 0 0,-1-1 0,0 0 0,0 1 0,0-1 0,1 1 0,-1-1 0,0 0 0,0 0 0,1 0 0,-1 0 0,0 0 0,1 0 0,-1 0 0,0 0 0,0 0 0,1-1 0,-1 1 0,0-1 0,0 1 0,0-1 0,1 1 0,-1-1 0,0 1 0,0-1 0,0 0 0,0 0 0,0 0 0,0 1 0,0-1 0,-1 0 0,1 0 0,0 0 0,0 0 0,-1-1 0,1 1 0,0 0 0,-1 0 0,1-2 0,4-8 0,0 0 0,-1 0 0,5-22 0,-7 27 0,28-155 0,-30 159 0,0 1 0,0 0 0,0 0 0,0 0 0,0 0 0,1 0 0,-1 0 0,0 0 0,1 0 0,-1 0 0,1 0 0,-1 0 0,1 1 0,-1-1 0,1 0 0,0 0 0,-1 0 0,1 0 0,0 1 0,0-1 0,1 0 0,-1 1 0,-1 1 0,1 0 0,-1 0 0,1 0 0,0 0 0,-1 0 0,1 0 0,-1 0 0,0 0 0,1 0 0,-1 0 0,0 0 0,0 0 0,0 0 0,1 2 0,3 54 0,-4-22 0,-1-16 0,2-1 0,0 0 0,0 0 0,5 19 0,-5-33 0,0 0 0,0 0 0,1 0 0,-1 0 0,1 0 0,0-1 0,0 1 0,0 0 0,1-1 0,-1 0 0,1 1 0,-1-1 0,1 0 0,0-1 0,1 1 0,-1 0 0,0-1 0,1 0 0,-1 0 0,1 0 0,0 0 0,-1 0 0,6 1 0,23 3-1365,-2-3-5461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84 24575,'0'0'0,"-1"0"0,1-1 0,0 1 0,0 0 0,-1-1 0,1 1 0,0 0 0,-1 0 0,1-1 0,0 1 0,0 0 0,-1 0 0,1 0 0,-1 0 0,1-1 0,0 1 0,-1 0 0,1 0 0,0 0 0,-1 0 0,1 0 0,-1 0 0,1 0 0,0 0 0,-1 0 0,1 0 0,0 0 0,-1 0 0,1 0 0,-1 0 0,1 0 0,0 1 0,-1-1 0,1 0 0,-1 0 0,-7 16 0,3 22 0,5-38 0,0 39 0,2 0 0,1 0 0,2-1 0,2 1 0,23 73 0,-30-113 0,0 1 0,0 0 0,0 0 0,0 0 0,0 0 0,0 0 0,0 0 0,0 0 0,0 0 0,0 0 0,0 0 0,0 0 0,0 0 0,0 0 0,0 0 0,0 0 0,0 0 0,1 0 0,-1 0 0,0 0 0,0 0 0,0 0 0,0 0 0,0 0 0,0-1 0,0 1 0,0 0 0,0 1 0,0-1 0,0 0 0,0 0 0,1 0 0,-1 0 0,0 0 0,0 0 0,0 0 0,0 0 0,0 0 0,0 0 0,0 0 0,0 0 0,0 0 0,0 0 0,0 0 0,0 0 0,0 0 0,0 0 0,3-15 0,-1-23 0,-3 2 0,0 0 0,-11-58 0,7 75 0,1 1 0,-2 0 0,-1 0 0,0 0 0,-1 1 0,-17-27 0,24 43 0,0 0 0,0 0 0,1 0 0,-1 0 0,0 0 0,0 0 0,1 0 0,-1-1 0,1 1 0,-1 0 0,1 0 0,-1 0 0,1-1 0,0 1 0,-1 0 0,1-1 0,0 1 0,0 0 0,0-1 0,0 1 0,0 0 0,0 0 0,1-1 0,-1 1 0,0 0 0,1-1 0,-1 1 0,1 0 0,-1 0 0,1 0 0,-1-1 0,2 0 0,2 0 0,-1 0 0,0 0 0,1 0 0,0 1 0,-1-1 0,1 1 0,0 0 0,0 0 0,0 0 0,4 0 0,26-4 0,-1 2 0,44 0 0,-65 3 0,0 0 0,0 1 0,0 1 0,0 0 0,-1 1 0,1 0 0,-1 1 0,0 0 0,0 0 0,12 8 0,-20-11-59,0 1 0,0 1-1,-1-1 1,1 0-1,0 1 1,-1-1 0,1 1-1,-1 0 1,0 0 0,0 0-1,0 0 1,0 0 0,-1 0-1,1 1 1,-1-1 0,0 0-1,0 1 1,0-1-1,0 1 1,-1 0 0,0-1-1,1 8 1,-4 18-6767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1 109 24575,'0'-5'0,"4"-5"0,7-7 0,9-3 0,6 0 0,4 5 0,0 4 0,0 4 0,-5 4-8191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105 237 24575,'-1'0'0,"0"-1"0,0 0 0,0 1 0,-1-1 0,1 1 0,0-1 0,0 1 0,0-1 0,-1 1 0,1 0 0,0 0 0,0-1 0,-1 1 0,1 0 0,0 0 0,0 0 0,-1 1 0,1-1 0,0 0 0,0 0 0,-1 1 0,1-1 0,0 1 0,0-1 0,0 1 0,0-1 0,0 1 0,0 0 0,0-1 0,0 1 0,-1 1 0,-3 1 0,1 1 0,-1-1 0,1 1 0,0 0 0,-6 8 0,5-4 0,1 0 0,-1 1 0,2 0 0,-1-1 0,1 1 0,0 1 0,1-1 0,0 0 0,1 0 0,0 1 0,0-1 0,1 11 0,0-17 0,0 0 0,0 0 0,0 0 0,1 0 0,-1 0 0,1 0 0,-1 0 0,1 0 0,0 0 0,1 0 0,-1-1 0,0 1 0,1 0 0,-1-1 0,1 1 0,0-1 0,0 1 0,0-1 0,0 0 0,0 0 0,1 0 0,-1 0 0,1 0 0,-1-1 0,1 1 0,0-1 0,-1 1 0,1-1 0,0 0 0,0 0 0,0-1 0,0 1 0,0 0 0,0-1 0,0 0 0,0 0 0,0 0 0,0 0 0,0 0 0,4-1 0,-2 0 0,-1 1 0,0-1 0,1 0 0,-1-1 0,0 1 0,0-1 0,0 1 0,0-1 0,0-1 0,0 1 0,0 0 0,-1-1 0,1 0 0,-1 0 0,0 0 0,1 0 0,-1-1 0,-1 1 0,1-1 0,-1 0 0,1 1 0,-1-1 0,0 0 0,0 0 0,-1-1 0,1 1 0,0-6 0,3-11 0,-2-1 0,0 1 0,-1-1 0,-2-31 0,0 17 0,0 33 0,0 0 0,0 1 0,0-1 0,0 1 0,1-1 0,-1 1 0,1-1 0,0 1 0,0-1 0,0 1 0,0 0 0,0-1 0,0 1 0,0 0 0,1 0 0,-1 0 0,1 0 0,2-3 0,-2 4 0,0 0 0,0 0 0,0 0 0,0 0 0,0 1 0,0-1 0,0 0 0,0 1 0,0-1 0,0 1 0,0 0 0,0 0 0,0 0 0,0 0 0,1 0 0,-1 0 0,3 1 0,3 2 0,0-1 0,-1 1 0,1 0 0,-1 0 0,0 1 0,0 0 0,0 1 0,0-1 0,0 1 0,5 6 0,4 6 0,-1 1 0,-1 0 0,-1 1 0,0 0 0,-1 1 0,16 40 0,-28-60 0,0 0 0,0 0 0,0 1 0,0-1 0,0 0 0,0 0 0,0 0 0,0 0 0,0 0 0,0 1 0,0-1 0,0 0 0,0 0 0,0 0 0,0 0 0,0 0 0,1 0 0,-1 1 0,0-1 0,0 0 0,0 0 0,0 0 0,0 0 0,0 0 0,0 0 0,0 0 0,1 0 0,-1 0 0,0 1 0,0-1 0,0 0 0,0 0 0,0 0 0,0 0 0,1 0 0,-1 0 0,0 0 0,0 0 0,0 0 0,0 0 0,0 0 0,1 0 0,-1 0 0,0 0 0,0 0 0,0 0 0,0 0 0,0 0 0,0 0 0,1 0 0,-1 0 0,0-1 0,0 1 0,0 0 0,0 0 0,0 0 0,0 0 0,1 0 0,-1 0 0,0-1 0,5-13 0,2-31 0,-6 36 0,3-19 0,16-92 0,-16 104 0,1-1 0,0 1 0,1 0 0,0 1 0,10-16 0,-13 26 0,0 1 0,0-1 0,1 0 0,0 1 0,0 0 0,0 0 0,0 0 0,6-4 0,-9 7 0,0 1 0,1-1 0,-1 0 0,1 0 0,-1 0 0,1 1 0,-1-1 0,1 1 0,0-1 0,-1 1 0,1 0 0,0 0 0,-1-1 0,1 1 0,0 0 0,0 1 0,-1-1 0,1 0 0,0 0 0,-1 1 0,1-1 0,-1 1 0,1-1 0,0 1 0,-1 0 0,1 0 0,-1-1 0,0 1 0,1 0 0,2 3 0,2 3 0,1 0 0,-1 0 0,0 1 0,-1 0 0,0 0 0,0 1 0,7 17 0,19 72 0,-13-37 0,-17-57 0,1 0 0,-1 0 0,1-1 0,0 1 0,0-1 0,0 1 0,0-1 0,1 0 0,-1 0 0,1 0 0,0 0 0,0 0 0,0-1 0,0 1 0,0-1 0,0 0 0,1 0 0,-1 0 0,1 0 0,0-1 0,-1 1 0,1-1 0,0 0 0,0 0 0,0 0 0,0-1 0,0 1 0,0-1 0,0 0 0,0 0 0,0-1 0,4 0 0,14-3 0,-1 0 0,0-2 0,0-1 0,34-15 0,-23 9 0,231-76-1365,-221 78-5461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3 336 24575,'-3'-2'0,"8"-3"0,9-4 0,185-83 0,-90 45 0,-72 32 0,-13 5 0,0-1 0,23-14 0,-41 22 0,-1-1 0,0 1 0,0-1 0,-1 0 0,1-1 0,-1 1 0,0-1 0,0 1 0,0-1 0,0 0 0,-1-1 0,0 1 0,5-12 0,-8 16 0,1 0 0,-1-1 0,0 1 0,1-1 0,-1 1 0,0-1 0,0 1 0,0 0 0,0-1 0,0 1 0,0-1 0,0 1 0,-1-1 0,1 1 0,0 0 0,-1-1 0,1 1 0,-1-1 0,0 1 0,1 0 0,-1 0 0,0-1 0,0 1 0,0 0 0,0 0 0,0 0 0,0 0 0,0 0 0,0 0 0,0 0 0,0 0 0,-1 1 0,1-1 0,0 0 0,0 1 0,-1-1 0,1 1 0,-1-1 0,1 1 0,0 0 0,-1-1 0,1 1 0,-1 0 0,1 0 0,-1 0 0,1 0 0,-1 0 0,1 1 0,0-1 0,-1 0 0,1 1 0,-1-1 0,1 1 0,0-1 0,-1 1 0,1 0 0,0-1 0,0 1 0,-1 0 0,1 0 0,0 0 0,-2 2 0,-2 3 0,0 0 0,0 1 0,1-1 0,0 1 0,0 0 0,1 0 0,-1 0 0,2 1 0,-1-1 0,1 1 0,0-1 0,0 1 0,0 12 0,1-8 0,0 0 0,1 0 0,0 1 0,1-1 0,0 0 0,1 0 0,0 0 0,5 14 0,-6-23 0,0 0 0,1 1 0,-1-1 0,1 0 0,-1 0 0,1 0 0,0-1 0,0 1 0,0 0 0,1-1 0,-1 1 0,1-1 0,-1 0 0,1 0 0,0 0 0,0 0 0,0 0 0,0-1 0,6 3 0,-6-3 0,-1-1 0,1 0 0,0 0 0,0 0 0,0 0 0,-1 0 0,1 0 0,0-1 0,0 1 0,-1-1 0,1 0 0,-1 0 0,1 0 0,0 0 0,-1 0 0,1-1 0,-1 1 0,0-1 0,0 1 0,1-1 0,-1 0 0,0 0 0,-1 0 0,4-4 0,4-6 0,-2 1 0,0-1 0,0 0 0,-1-1 0,7-20 0,18-69 0,-16 52 0,-79 185 0,63-134 2,1 1 0,-1-1 0,0 1 0,1 0 0,-1 0-1,1-1 1,-1 1 0,1 0 0,0 0 0,0 0 0,0 0 0,0-1 0,0 1-1,0 0 1,0 0 0,1 0 0,-1-1 0,1 1 0,-1 0 0,1 0 0,0-1-1,0 1 1,-1-1 0,1 1 0,0-1 0,0 1 0,1-1 0,-1 1-1,0-1 1,0 0 0,1 1 0,-1-1 0,1 0 0,-1 0 0,1 0 0,-1 0-1,1-1 1,0 1 0,-1 0 0,3 0 0,9 4-116,0-1 0,0-1-1,1 0 1,18 2 0,-11-2-757,12 2-5955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2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12 177 24575,'0'-1'0,"-1"1"0,0 0 0,1 0 0,-1-1 0,0 1 0,1 0 0,-1-1 0,1 1 0,-1 0 0,1-1 0,-1 1 0,1-1 0,-1 1 0,1-1 0,-1 1 0,1-1 0,0 1 0,-1-1 0,1 0 0,0 1 0,0-1 0,-1 1 0,1-1 0,0 0 0,0 1 0,0-1 0,0 0 0,0 1 0,0-2 0,0 1 0,1 0 0,-1 0 0,1-1 0,-1 1 0,1 0 0,0 0 0,0 0 0,0 0 0,0 0 0,0 0 0,0 0 0,0 0 0,0 0 0,1 0 0,48-25 0,-42 23 0,25-11 0,-4 2 0,29-18 0,-52 27 0,0-1 0,0 0 0,0-1 0,0 0 0,0 1 0,-1-2 0,0 1 0,0-1 0,-1 0 0,5-6 0,-14 23 14,1 0-1,0 0 0,1 1 0,1-1 1,-1 1-1,2-1 0,0 1 1,0 14-1,6 109-1498,-1-95-5341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24575,'4'0'0,"6"0"0,11 0 0,1 0-8191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4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1 105 24575,'9'-4'0,"11"-2"0,4 0-8191</inkml:trace>
  <inkml:trace contextRef="#ctx0" brushRef="#br0" timeOffset="1">236 79 24575,'9'0'0,"3"0"-8191</inkml:trace>
  <inkml:trace contextRef="#ctx0" brushRef="#br0" timeOffset="2">524 0 24575,'0'0'-8191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10 24575,'-3'-10'0,"-3"12"0,5 0 0,0-1 0,-1 1 0,1-1 0,0 1 0,0-1 0,1 1 0,-1 0 0,0-1 0,1 1 0,-1 0 0,0 2 0,-4 47 0,2 0 0,3 0 0,1 0 0,3 1 0,17 80 0,-18-111 0,-5-24 0,-11-33 0,10 27 0,-25-68 0,14 45 0,3-1 0,-14-59 0,24 89 0,1 0 0,-1 0 0,1-1 0,0 1 0,0 0 0,0 0 0,0 0 0,1 0 0,-1 0 0,1 0 0,0 0 0,0 0 0,0 0 0,0 0 0,0 0 0,1 0 0,-1 0 0,1 1 0,0-1 0,0 1 0,0-1 0,0 1 0,0 0 0,0-1 0,1 1 0,-1 1 0,1-1 0,2-2 0,1 2 0,-1 0 0,1-1 0,-1 2 0,1-1 0,0 1 0,0 0 0,-1 0 0,1 0 0,0 1 0,0 0 0,0 0 0,0 1 0,0-1 0,7 3 0,-10-2 5,1 0 1,-1 0-1,1 0 0,-1 1 0,1-1 0,-1 1 1,0 0-1,0 0 0,0 1 0,0-1 1,0 0-1,0 1 0,-1 0 0,1 0 0,-1-1 1,0 1-1,0 1 0,0-1 0,0 0 0,0 0 1,-1 1-1,2 4 0,1 5-302,-1 0 0,0 0 0,-1 0 0,0 24 0,-1 1-6529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86 24575,'0'0'0,"0"0"0,0 0 0,0 0 0,0 0 0,0 0 0,-1 0 0,1 0 0,0 0 0,0 0 0,0 0 0,0 0 0,0 0 0,0 0 0,0 0 0,-1 0 0,1 0 0,0 0 0,0 0 0,0 0 0,0 0 0,0 0 0,0 0 0,0 0 0,0 0 0,-1 0 0,1 0 0,0-1 0,0 1 0,0 0 0,0 0 0,0 0 0,0 0 0,0 0 0,0 0 0,0 0 0,0 0 0,0-1 0,0 1 0,0 0 0,0 0 0,0 0 0,0 0 0,0 0 0,0 0 0,0 0 0,0-1 0,0 1 0,0 0 0,0 0 0,0 0 0,0 0 0,0 0 0,0 0 0,0 0 0,0 0 0,0-1 0,0 1 0,0 0 0,0 0 0,0 0 0,0 0 0,9-10 0,12-6 0,-1 3 0,36-16 0,-51 27 0,0 0 0,0 0 0,0 0 0,0 0 0,0 1 0,1 0 0,-1 0 0,0 1 0,1-1 0,-1 1 0,1 0 0,-1 1 0,9 1 0,-13-2 0,0 0 0,1 1 0,-1-1 0,0 1 0,0 0 0,0-1 0,0 1 0,0 0 0,0 0 0,0 0 0,0 0 0,0 0 0,0 0 0,0 0 0,0 0 0,-1 0 0,1 0 0,-1 0 0,1 0 0,0 1 0,-1-1 0,0 0 0,1 0 0,-1 1 0,0-1 0,0 0 0,0 1 0,1-1 0,-2 0 0,1 0 0,0 1 0,0-1 0,0 0 0,0 1 0,-1-1 0,0 2 0,-1 3 0,0-1 0,0 1 0,0-1 0,-1 0 0,0 0 0,0 0 0,-4 5 0,-17 16 0,-2-1 0,0-1 0,-1-1 0,-1-2 0,-2-1 0,-32 18 0,133-62 0,89-49 0,-139 62 0,0-2 0,-1 0 0,0-1 0,-1-1 0,22-22 0,-37 33 0,0 0 0,-1-1 0,1 1 0,-1-1 0,1 1 0,-2-1 0,1 0 0,2-7 0,-5 11 0,-4 4 0,-3 9 0,1 4 0,1 0 0,1 1 0,0 0 0,1 0 0,1 0 0,1 0 0,1 18 0,13 123 0,-11-138 0,11 69-1365,0-9-5461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26 228 24575,'-5'-9'0,"-13"-16"0,18 26 0,0-1 0,0 0 0,0 0 0,0 0 0,0 0 0,0 0 0,0 0 0,0 0 0,0 0 0,0 0 0,0 0 0,0 0 0,0 0 0,0 0 0,0 0 0,0 0 0,0 0 0,0 0 0,0 0 0,-1 0 0,1 0 0,0 0 0,0 0 0,0 0 0,0 0 0,0 0 0,0 0 0,0 0 0,0 0 0,0 0 0,0 0 0,0 0 0,0 0 0,0 0 0,0 0 0,0 0 0,0 0 0,-1 0 0,1 0 0,0 0 0,0 0 0,0 0 0,0 0 0,0 0 0,0 0 0,0 0 0,0 0 0,0 0 0,0 0 0,0 0 0,6 16 0,2 3 0,1-1 0,1 0 0,22 32 0,-24-40 0,0 0 0,1-1 0,-1 0 0,2 0 0,-1-1 0,1 0 0,18 10 0,-26-16 0,0-1 0,1 0 0,-1 0 0,1 0 0,-1 0 0,1 0 0,-1 0 0,1-1 0,0 1 0,-1-1 0,1 1 0,0-1 0,-1 0 0,1 0 0,0-1 0,0 1 0,-1 0 0,1-1 0,-1 0 0,5-1 0,-4 0 0,0 0 0,0 0 0,-1 0 0,1 0 0,-1 0 0,0-1 0,1 1 0,-1-1 0,0 0 0,-1 0 0,1 0 0,0 0 0,-1 0 0,2-4 0,1-6 0,0-1 0,0-1 0,-2 1 0,0 0 0,0-1 0,-1-20 0,-2 27 0,1-1 0,-1 1 0,0 0 0,-1 0 0,0 0 0,0 0 0,-1 0 0,0 0 0,-1 1 0,1-1 0,-1 1 0,-7-10 0,8 14 0,1 0 0,-1 0 0,0 1 0,0-1 0,0 1 0,0-1 0,0 1 0,0 0 0,0 0 0,-1 0 0,1 1 0,-1-1 0,0 1 0,1 0 0,-1 0 0,0 0 0,0 0 0,1 1 0,-1-1 0,0 1 0,0 0 0,0 1 0,0-1 0,0 0 0,1 1 0,-1 0 0,0 0 0,-5 2 0,4-1 0,-1 1 0,1-1 0,-1 1 0,1 0 0,0 1 0,1-1 0,-1 1 0,0 0 0,1 0 0,0 1 0,0-1 0,0 1 0,-5 9 0,4-5 0,0 0 0,1 0 0,0 0 0,1 1 0,0-1 0,1 1 0,0 0 0,-1 10 0,2-9 0,0 0 0,1 1 0,0-1 0,0 0 0,1 0 0,1 0 0,0 0 0,1 0 0,0-1 0,0 1 0,1-1 0,1 1 0,-1-1 0,2 0 0,10 15 0,-5-14 0,-1-1 0,1-1 0,0 0 0,1 0 0,0-1 0,1-1 0,-1 0 0,1-1 0,15 5 0,-19-7 0,-1-1 0,1 0 0,0-1 0,0 0 0,0-1 0,0 0 0,0 0 0,0-1 0,0 0 0,0 0 0,1-1 0,-1-1 0,0 1 0,-1-1 0,13-5 0,-16 5 0,0-1 0,0 0 0,-1 0 0,1 0 0,-1-1 0,0 1 0,0-1 0,0 0 0,-1 0 0,1-1 0,-1 1 0,0 0 0,0-1 0,2-6 0,3-7 0,-2 0 0,9-34 0,-12 37 0,1 0 0,1 0 0,0 1 0,12-22 0,-13 29 0,1 0 0,0 0 0,0 1 0,0 0 0,1 0 0,0 0 0,0 1 0,1 0 0,-1 0 0,15-7 0,-18 10 0,0 1 0,0 0 0,0 0 0,0 0 0,1 0 0,-1 0 0,0 1 0,0-1 0,1 1 0,-1 0 0,0 0 0,0 0 0,1 0 0,-1 1 0,0-1 0,0 1 0,1 0 0,-1 0 0,0 0 0,0 0 0,0 1 0,0-1 0,0 1 0,-1 0 0,1 0 0,0 0 0,-1 0 0,0 0 0,3 3 0,5 9 0,-1-1 0,0 1 0,-1 1 0,-1 0 0,0 0 0,-1 0 0,-1 1 0,5 20 0,1 1 0,-15-49 0,0 0 0,-1 0 0,-1 1 0,-9-16 0,11 21 0,0 1 0,0 0 0,0 0 0,-1 1 0,1-1 0,-1 1 0,0 0 0,0 0 0,-1 1 0,1-1 0,-1 1 0,0 0 0,-8-2 0,10 3 0,0 1 0,-1 0 0,1 0 0,0 0 0,-1 1 0,1-1 0,-1 1 0,1 0 0,-1 0 0,1 1 0,-1-1 0,1 1 0,-1 0 0,1 0 0,0 0 0,-1 1 0,1 0 0,0 0 0,0 0 0,0 0 0,-7 6 0,7-4 0,0 0 0,0 1 0,0 0 0,0-1 0,0 2 0,1-1 0,0 0 0,0 1 0,1-1 0,-1 1 0,1 0 0,1 0 0,-1-1 0,1 2 0,-1 10 0,1-13 0,1 1 0,0 0 0,0 0 0,1 0 0,-1-1 0,1 1 0,0 0 0,1-1 0,-1 1 0,1-1 0,0 1 0,0-1 0,0 0 0,0 0 0,1 0 0,0 0 0,4 5 0,-2-3 0,0-1 0,1-1 0,0 1 0,0-1 0,0 0 0,0 0 0,0-1 0,1 1 0,0-1 0,14 3 0,-14-4 0,0 0 0,1-1 0,-1 0 0,0 0 0,1-1 0,-1 0 0,1 0 0,-1-1 0,1 0 0,12-3 0,-15 2 0,-1 1 0,1-1 0,-1 0 0,1 0 0,-1-1 0,0 1 0,0-1 0,0 0 0,0 0 0,-1 0 0,1-1 0,-1 1 0,0-1 0,1 0 0,-2 0 0,6-8 0,-4 3 0,-1 0 0,1-1 0,-2 1 0,1 0 0,-1-1 0,1-11 0,-3 16 0,1 0 0,-1 1 0,0-1 0,0 1 0,0-1 0,-1 1 0,0-1 0,0 1 0,0-1 0,0 1 0,-1-1 0,0 1 0,1 0 0,-1 0 0,-3-4 0,4 7 0,1 1 0,0-1 0,-1 0 0,1 1 0,-1-1 0,1 1 0,-1-1 0,1 1 0,-1-1 0,1 1 0,-1-1 0,1 1 0,-1-1 0,0 1 0,1 0 0,-1-1 0,0 1 0,1 0 0,-1 0 0,0 0 0,1-1 0,-1 1 0,0 0 0,0 0 0,1 0 0,-1 0 0,0 0 0,1 0 0,-1 0 0,0 1 0,0-1 0,1 0 0,-1 0 0,0 0 0,1 1 0,-1-1 0,0 0 0,1 1 0,-1-1 0,1 1 0,-1-1 0,0 0 0,1 1 0,-1-1 0,1 1 0,-1 0 0,1-1 0,0 1 0,-1-1 0,1 1 0,0 0 0,-1-1 0,1 1 0,0 0 0,0-1 0,-1 1 0,1 0 0,0 1 0,-2 3 0,0 1 0,0-1 0,1 1 0,0 0 0,-1 11 0,2-11 0,0 0 0,1 0 0,0 0 0,0 0 0,1 0 0,-1-1 0,1 1 0,1 0 0,-1-1 0,1 1 0,0-1 0,0 0 0,0 0 0,9 9 0,-6-7 0,0 0 0,1-1 0,0-1 0,0 1 0,1-1 0,0 0 0,0-1 0,0 0 0,15 6 0,-16-8 0,0 1 0,0-2 0,0 1 0,0-1 0,0 0 0,0-1 0,0 0 0,1 0 0,-1 0 0,0-1 0,0 0 0,9-2 0,-11 1 0,-1 0 0,1 0 0,0 0 0,-1 0 0,1-1 0,-1 0 0,0 0 0,0 0 0,0 0 0,-1-1 0,1 1 0,-1-1 0,0 0 0,0 0 0,0 0 0,0-1 0,-1 1 0,4-8 0,0-5 0,-1 0 0,0-1 0,2-24 0,-5 28 0,0 0 0,1 0 0,1 0 0,0 0 0,1 1 0,9-19 0,-12 28 0,1 0 0,0 0 0,1 0 0,-1 0 0,1 0 0,-1 1 0,1 0 0,0-1 0,0 2 0,1-1 0,-1 0 0,1 1 0,-1 0 0,1 0 0,0 0 0,0 0 0,0 1 0,0 0 0,0 0 0,0 0 0,0 1 0,0 0 0,0 0 0,0 0 0,0 0 0,0 1 0,0 0 0,0 0 0,0 0 0,0 1 0,0-1 0,0 1 0,-1 1 0,1-1 0,-1 0 0,1 1 0,-1 0 0,0 0 0,0 0 0,0 1 0,-1-1 0,1 1 0,-1 0 0,0 0 0,0 0 0,0 1 0,-1-1 0,1 1 0,1 5 0,-1-3 0,-1 0 0,0 0 0,0-1 0,-1 1 0,0 0 0,0 0 0,-1 0 0,0 9 0,0-16 0,0 0 0,0 0 0,0 0 0,0-1 0,-1 1 0,1 0 0,0 0 0,0 0 0,0 0 0,0-1 0,0 1 0,-1 0 0,1 0 0,0 0 0,0 0 0,0 0 0,0 0 0,-1-1 0,1 1 0,0 0 0,0 0 0,0 0 0,-1 0 0,1 0 0,0 0 0,0 0 0,-1 0 0,1 0 0,0 0 0,0 0 0,0 0 0,-1 0 0,1 0 0,0 0 0,0 0 0,0 0 0,-1 0 0,1 1 0,0-1 0,0 0 0,0 0 0,-1 0 0,1 0 0,0 0 0,0 0 0,0 1 0,0-1 0,-1 0 0,1 0 0,0 0 0,0 0 0,0 1 0,0-1 0,0 0 0,0 0 0,0 0 0,0 1 0,0-1 0,0 0 0,-1 0 0,1 0 0,0 1 0,0-1 0,0 0 0,0 0 0,0 1 0,0-1 0,1 0 0,-1 0 0,-12-16 0,11 14 0,-12-17 0,4 3 0,-1 1 0,0 1 0,-21-22 0,29 33 0,-1 1 0,0-1 0,0 0 0,0 1 0,0 0 0,-1 0 0,1 0 0,0 0 0,-1 0 0,0 1 0,1 0 0,-1-1 0,0 1 0,1 1 0,-1-1 0,0 0 0,0 1 0,0 0 0,0 0 0,0 0 0,0 1 0,-6 0 0,8 0 0,-1 0 0,0 0 0,1 0 0,-1 1 0,1-1 0,-1 1 0,1-1 0,-1 1 0,1 0 0,0 0 0,0 0 0,0 0 0,0 0 0,0 0 0,-2 5 0,1-2 0,0 1 0,1 0 0,-1 0 0,1 0 0,0 0 0,-1 12 0,1-5 0,0 1 0,2 0 0,0-1 0,0 1 0,1-1 0,4 16 0,-4-23 0,1 1 0,1-1 0,-1 0 0,1 0 0,0 0 0,0-1 0,1 1 0,0-1 0,0 1 0,0-1 0,0 0 0,1-1 0,0 1 0,0-1 0,0 0 0,1 0 0,-1-1 0,1 1 0,0-1 0,0-1 0,0 1 0,0-1 0,0 0 0,9 2 0,-8-3 0,0 1 0,1-1 0,-1 0 0,1-1 0,-1 0 0,1 0 0,-1-1 0,1 0 0,-1 0 0,1 0 0,-1-1 0,0 0 0,0-1 0,0 0 0,0 0 0,0 0 0,-1-1 0,1 0 0,-1 0 0,0-1 0,7-6 0,-4 0 0,1-1 0,-2-1 0,0 0 0,0 0 0,-1-1 0,-1 1 0,0-2 0,-1 1 0,0-1 0,-1 1 0,-1-1 0,3-26 0,-2-18 0,-4-110 0,0 160 0,-2-14 0,1 20 0,1 5 0,-2 37 0,2-31 0,-1 50 0,7 60 0,-4-102 0,0 1 0,2-1 0,-1 1 0,2-1 0,0 0 0,1-1 0,1 1 0,13 21 0,-19-34 0,1 0 0,0-1 0,-1 1 0,1-1 0,0 0 0,0 0 0,1 0 0,-1 0 0,0 0 0,1 0 0,-1 0 0,1-1 0,0 1 0,-1-1 0,1 1 0,0-1 0,5 1 0,-6-2 0,1 0 0,0 0 0,-1 0 0,1 0 0,-1-1 0,1 1 0,-1-1 0,1 0 0,-1 0 0,1 0 0,-1 0 0,0 0 0,1 0 0,-1-1 0,0 1 0,3-3 0,6-7 0,0 0 0,-1-1 0,0 0 0,-1-1 0,10-18 0,-13 21 0,-4 6 0,0 1 0,1 0 0,-1-1 0,0 1 0,1 0 0,0 0 0,0 0 0,0 1 0,0-1 0,6-3 0,-8 5 0,1 1 0,-1 0 0,1 0 0,-1 0 0,0-1 0,1 1 0,-1 0 0,1 1 0,-1-1 0,1 0 0,-1 0 0,1 1 0,-1-1 0,0 1 0,1-1 0,-1 1 0,0-1 0,1 1 0,-1 0 0,0 0 0,0 0 0,0 0 0,0 0 0,0 0 0,0 0 0,0 0 0,0 0 0,0 0 0,0 0 0,0 1 0,0 1 0,38 57 65,-29-42-542,1-1 1,25 31-1,-8-20-6349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27 364 24575,'-3'3'0,"1"0"0,0 1 0,0-1 0,0 1 0,1-1 0,-1 1 0,1 0 0,-1-1 0,1 1 0,1 0 0,-1 0 0,0 0 0,1 0 0,0 6 0,0-3 0,0-1 0,0 1 0,1 0 0,0 0 0,0 0 0,1-1 0,3 10 0,-3-13 0,-1 1 0,0-1 0,1 0 0,0 0 0,0 0 0,0-1 0,0 1 0,0 0 0,1-1 0,-1 1 0,1-1 0,-1 0 0,1 0 0,0 0 0,0 0 0,0 0 0,0-1 0,0 1 0,1-1 0,-1 0 0,0 0 0,1 0 0,-1-1 0,6 2 0,-6-3 0,1 1 0,-2-1 0,1 1 0,0-1 0,0 0 0,0 0 0,0 0 0,0 0 0,-1-1 0,1 1 0,0-1 0,-1 0 0,1 1 0,-1-1 0,0 0 0,0-1 0,0 1 0,0 0 0,0 0 0,0-1 0,0 1 0,-1-1 0,1 0 0,-1 0 0,0 1 0,0-1 0,0 0 0,1-4 0,-1 1 0,0-1 0,0 1 0,0-1 0,-1 1 0,0-1 0,0 1 0,0-1 0,-1 1 0,0-1 0,0 1 0,-1 0 0,0 0 0,-3-9 0,3 12 0,1 0 0,0 0 0,-1 1 0,1-1 0,-1 0 0,0 1 0,0-1 0,0 1 0,0 0 0,0 0 0,-1 0 0,1 0 0,-1 0 0,1 0 0,-1 0 0,0 1 0,1-1 0,-1 1 0,0 0 0,0 0 0,0 0 0,0 0 0,0 1 0,0-1 0,0 1 0,-1 0 0,1 0 0,0 0 0,0 0 0,-4 1 0,5-1 0,-1 1 0,0 0 0,0-1 0,1 1 0,-1 0 0,1 1 0,-1-1 0,1 0 0,-1 1 0,1 0 0,0-1 0,0 1 0,0 0 0,0 0 0,0 0 0,0 0 0,0 0 0,-1 4 0,0-1 0,1 0 0,-1 0 0,1 0 0,1 0 0,-1 1 0,1-1 0,0 1 0,-1 10 0,2-6 0,0 0 0,0 0 0,1 0 0,0 0 0,1 0 0,0 0 0,0 0 0,1-1 0,9 19 0,-8-20 0,1-1 0,0 0 0,0-1 0,1 1 0,0-1 0,0 0 0,0 0 0,1-1 0,0 0 0,0 0 0,0 0 0,0-1 0,1 0 0,0-1 0,0 0 0,9 3 0,-11-5 0,0 1 0,-1-2 0,1 1 0,0 0 0,-1-1 0,1 0 0,0-1 0,0 1 0,-1-1 0,1 0 0,0-1 0,-1 1 0,1-1 0,-1 0 0,0 0 0,1-1 0,-1 1 0,0-1 0,-1-1 0,1 1 0,0-1 0,-1 1 0,0-1 0,7-8 0,-1-2 0,0-1 0,-1-1 0,0 1 0,-2-1 0,0-1 0,0 1 0,-2-1 0,0 0 0,-1-1 0,3-22 0,0-26 0,-1-89 0,-6 150 0,0-18 0,1 9 0,0-1 0,-1 1 0,-1-1 0,-1 1 0,0-1 0,-1 1 0,-5-18 0,8 31 0,0 1 0,-1-1 0,1 1 0,0-1 0,0 1 0,0 0 0,0-1 0,-1 1 0,1-1 0,0 1 0,0-1 0,-1 1 0,1 0 0,0-1 0,-1 1 0,1 0 0,0-1 0,-1 1 0,1 0 0,-1-1 0,1 1 0,-1 0 0,1 0 0,0-1 0,-1 1 0,1 0 0,-1 0 0,1 0 0,-1 0 0,0 0 0,-9 11 0,-1 24 0,4 7 0,2-1 0,2 0 0,2 1 0,1 0 0,3-1 0,1 0 0,10 45 0,-11-74 0,0-1 0,1 1 0,0-1 0,0 0 0,2 0 0,-1 0 0,1 0 0,9 11 0,-12-18 0,1 0 0,-1-1 0,0 1 0,1-1 0,0 0 0,0 0 0,0 0 0,0-1 0,0 0 0,1 1 0,-1-1 0,1-1 0,-1 1 0,1-1 0,0 1 0,0-1 0,-1-1 0,1 1 0,0-1 0,0 0 0,0 0 0,8-1 0,-3-1 0,0-1 0,0 1 0,-1-2 0,1 1 0,-1-2 0,0 1 0,0-1 0,-1 0 0,1-1 0,-1 0 0,11-11 0,-15 14 0,1-1 0,-2 0 0,1 0 0,0-1 0,-1 1 0,0-1 0,0 1 0,0-1 0,0 0 0,-1 0 0,0-1 0,0 1 0,0 0 0,-1-1 0,0 1 0,0-1 0,0 1 0,-1-1 0,1 1 0,-1-1 0,-2-10 0,2 16 0,0-1 0,0 1 0,0-1 0,0 1 0,0-1 0,0 1 0,0-1 0,0 1 0,0-1 0,0 1 0,0-1 0,0 1 0,-1-1 0,1 1 0,0-1 0,0 1 0,0-1 0,-1 1 0,1-1 0,0 1 0,-1 0 0,1-1 0,0 1 0,-1 0 0,1-1 0,-1 1 0,1 0 0,-1 0 0,1-1 0,0 1 0,-1 0 0,1 0 0,-1 0 0,1-1 0,-1 1 0,1 0 0,-1 0 0,1 0 0,-1 0 0,1 0 0,-1 0 0,1 0 0,-1 0 0,1 0 0,-1 0 0,1 1 0,-1-1 0,1 0 0,-1 0 0,1 0 0,-1 0 0,1 1 0,-1-1 0,1 0 0,0 1 0,-1-1 0,-2 2 0,1 1 0,0-1 0,0 0 0,0 0 0,0 1 0,1-1 0,-1 1 0,-1 3 0,0 2 0,0-1 0,1 1 0,0-1 0,0 1 0,1 0 0,0 0 0,0-1 0,1 1 0,0 0 0,0 0 0,1 0 0,0 0 0,4 15 0,-4-19 0,0 0 0,1 0 0,0-1 0,0 1 0,0 0 0,0-1 0,0 0 0,1 1 0,-1-1 0,1 0 0,0 0 0,0 0 0,0-1 0,1 1 0,-1-1 0,1 1 0,-1-1 0,1 0 0,-1-1 0,1 1 0,0-1 0,0 1 0,0-1 0,0-1 0,0 1 0,0 0 0,0-1 0,5 0 0,-5 0 0,0 0 0,0 0 0,-1 0 0,1-1 0,0 1 0,0-1 0,-1 0 0,1 0 0,0-1 0,-1 1 0,1-1 0,-1 1 0,0-1 0,1 0 0,-1-1 0,0 1 0,3-3 0,-2 0 0,0 0 0,0 0 0,-1 0 0,0 0 0,1 0 0,-2-1 0,1 0 0,-1 1 0,3-12 0,0-4 0,-2-1 0,0 0 0,-1 0 0,-3-40 0,4 40 0,-3 22 0,0 0 0,1 0 0,-1 0 0,0 0 0,1 1 0,-1-1 0,0 0 0,1 0 0,-1 0 0,0 0 0,0 0 0,1 0 0,-1 1 0,0-1 0,1 0 0,-1 0 0,0 0 0,0 1 0,1-1 0,-1 0 0,0 0 0,0 1 0,0-1 0,1 0 0,-1 0 0,0 1 0,0-1 0,0 0 0,0 1 0,0-1 0,0 0 0,1 1 0,15 40 0,-1 19 0,-11-38 0,1-1 0,1 0 0,13 28 0,-19-47 0,1-1 0,-1 1 0,1-1 0,0 0 0,0 1 0,-1-1 0,1 0 0,0 0 0,0 1 0,0-1 0,0 0 0,0 0 0,1 0 0,-1 0 0,0 0 0,0-1 0,1 1 0,-1 0 0,0 0 0,1-1 0,-1 1 0,3 0 0,-2-1 0,-1-1 0,1 1 0,-1-1 0,1 1 0,-1-1 0,1 1 0,-1-1 0,1 0 0,-1 1 0,0-1 0,1 0 0,-1 0 0,0 0 0,0 0 0,0 0 0,0 0 0,2-3 0,5-7 0,-1 0 0,0-1 0,10-23 0,-15 30 0,11-34 0,-11 32 0,0 0 0,0 0 0,0 0 0,1 1 0,0-1 0,0 1 0,1-1 0,-1 1 0,9-9 0,-12 15 0,1-1 0,0 1 0,-1 0 0,1 0 0,0-1 0,0 1 0,0 0 0,-1 0 0,1 0 0,0 0 0,0 0 0,0 0 0,-1 0 0,1 0 0,0 0 0,0 0 0,0 1 0,-1-1 0,1 0 0,0 0 0,0 1 0,-1-1 0,1 1 0,0-1 0,-1 0 0,1 1 0,0 0 0,-1-1 0,1 1 0,-1-1 0,1 1 0,-1-1 0,1 1 0,-1 0 0,1 0 0,-1-1 0,0 1 0,1 0 0,-1 0 0,1 1 0,17 37 0,-16-34 0,7 20 0,9 22 0,-16-44 0,-1 0 0,1 0 0,0 0 0,0 0 0,0 0 0,0-1 0,0 1 0,1-1 0,-1 1 0,1-1 0,3 3 0,-5-5 0,1 1 0,-1-1 0,0 0 0,1 1 0,-1-1 0,1 0 0,-1 0 0,1 0 0,-1 0 0,0 0 0,1 0 0,-1 0 0,1 0 0,-1 0 0,0-1 0,1 1 0,-1-1 0,1 1 0,-1-1 0,0 0 0,0 1 0,1-1 0,-1 0 0,0 0 0,0 0 0,0 0 0,2-1 0,27-34 0,-26 31 0,21-34 0,-19 28 0,1 0 0,0 1 0,0 0 0,1 0 0,14-13 0,-20 22 0,-1 0 0,0 0 0,1 0 0,-1 0 0,1 1 0,-1-1 0,0 0 0,1 1 0,-1-1 0,1 1 0,0 0 0,-1-1 0,1 1 0,-1 0 0,1 0 0,-1 0 0,1 0 0,0 0 0,-1 1 0,1-1 0,-1 0 0,1 1 0,-1-1 0,1 1 0,-1 0 0,1-1 0,-1 1 0,0 0 0,1 0 0,-1 0 0,0 0 0,1 0 0,-1 0 0,2 2 0,4 5 0,0 1 0,0 0 0,0 0 0,4 11 0,-1-5 0,-4-6 0,0 0 0,1-1 0,0 1 0,0-1 0,1-1 0,0 1 0,12 7 0,-16-12 0,0-1 0,1 1 0,-1-1 0,1-1 0,0 1 0,-1-1 0,1 1 0,0-1 0,0-1 0,0 1 0,-1-1 0,1 0 0,0 0 0,0 0 0,0 0 0,0-1 0,0 0 0,8-3 0,-5 1 0,-1 0 0,0-1 0,0 0 0,0 0 0,0-1 0,0 0 0,-1 0 0,0 0 0,0-1 0,-1 0 0,10-13 0,-11 15 0,-1-1 0,0 1 0,0-1 0,0 0 0,-1 0 0,0 0 0,0 0 0,0-1 0,0 1 0,-1 0 0,0-1 0,0 1 0,-1-1 0,1 1 0,-1-1 0,0 0 0,-1 1 0,-1-8 0,2 12 0,0 0 0,-1-1 0,1 1 0,0 0 0,-1 0 0,1 0 0,-1 0 0,1 0 0,-1 0 0,0 0 0,1 0 0,-1 0 0,0 0 0,0 0 0,0 1 0,0-1 0,0 0 0,0 1 0,0-1 0,0 0 0,0 1 0,0-1 0,0 1 0,0 0 0,0-1 0,0 1 0,0 0 0,-1-1 0,1 1 0,-2 0 0,2 0 0,-1 1 0,0-1 0,1 0 0,-1 1 0,0 0 0,1-1 0,-1 1 0,1 0 0,-1 0 0,1-1 0,-1 1 0,1 0 0,0 1 0,-1-1 0,1 0 0,0 0 0,0 1 0,0-1 0,0 0 0,-1 3 0,-2 2 0,1 0 0,1 0 0,-1 0 0,1 0 0,0 0 0,0 1 0,1-1 0,0 1 0,0-1 0,0 1 0,1 0 0,0-1 0,0 1 0,1 0 0,0-1 0,3 12 0,-3-14 0,1-1 0,-1 1 0,1 0 0,0-1 0,0 0 0,0 1 0,0-1 0,1 0 0,-1 0 0,1 0 0,0-1 0,0 1 0,0-1 0,0 1 0,0-1 0,0 0 0,1 0 0,-1 0 0,1-1 0,0 1 0,-1-1 0,1 0 0,0 0 0,0 0 0,0-1 0,0 1 0,-1-1 0,1 0 0,6 0 0,-6 0 0,0 0 0,0-1 0,1 1 0,-1-1 0,0 0 0,0 0 0,0 0 0,0-1 0,0 0 0,0 1 0,-1-1 0,1-1 0,0 1 0,-1 0 0,0-1 0,1 0 0,-1 1 0,0-1 0,0-1 0,-1 1 0,1 0 0,-1-1 0,1 1 0,-1-1 0,0 0 0,-1 0 0,2-4 0,3-9 0,-2 0 0,0-1 0,-1 1 0,1-37 0,-3 40 0,4-13 0,-4 27 0,-1 0 0,0 0 0,0 0 0,0 0 0,1 0 0,-1 0 0,0 0 0,0 0 0,1 0 0,-1 0 0,0 0 0,0 0 0,0 0 0,1 0 0,-1 0 0,0 0 0,0 0 0,0 1 0,1-1 0,-1 0 0,0 0 0,0 0 0,0 0 0,1 0 0,-1 0 0,0 1 0,0-1 0,0 0 0,0 0 0,0 0 0,1 1 0,-1-1 0,0 0 0,0 0 0,0 0 0,0 1 0,0-1 0,0 0 0,0 0 0,0 0 0,0 1 0,0-1 0,0 0 0,0 0 0,0 1 0,0-1 0,0 0 0,0 0 0,14 54 0,-9-34 0,-3-15 0,-1 1 0,1-1 0,1 0 0,-1 1 0,1-1 0,0 0 0,0-1 0,0 1 0,1 0 0,0-1 0,-1 0 0,2 0 0,-1 0 0,0 0 0,1-1 0,0 1 0,5 2 0,-3-3 0,-1-1 0,1 1 0,0-1 0,0-1 0,0 1 0,1-1 0,-1 0 0,0-1 0,0 0 0,1 0 0,-1 0 0,0-1 0,10-2 0,-10 1 0,0-1 0,0 1 0,0-1 0,0 0 0,-1 0 0,1-1 0,-1 0 0,0 0 0,0-1 0,-1 0 0,1 0 0,-1 0 0,0 0 0,0-1 0,4-8 0,6-3 0,-14 16 0,-1 1 0,1-1 0,-1 1 0,1-1 0,-1 1 0,0 0 0,1 0 0,0-1 0,-1 1 0,1 0 0,-1-1 0,1 1 0,-1 0 0,1 0 0,-1 0 0,1 0 0,0 0 0,-1 0 0,1 0 0,-1 0 0,1 0 0,0 0 0,-1 0 0,1 0 0,-1 0 0,1 0 0,0 0 0,-1 1 0,1-1 0,-1 0 0,1 0 0,-1 1 0,1-1 0,-1 0 0,1 1 0,-1-1 0,1 1 0,-1-1 0,0 1 0,1-1 0,-1 0 0,0 1 0,1-1 0,-1 2 0,19 29 0,-14-21 0,-4-8 0,0 0 0,1 0 0,-1 0 0,0 0 0,1 0 0,-1-1 0,1 1 0,0 0 0,0-1 0,-1 1 0,1-1 0,0 0 0,0 1 0,0-1 0,0 0 0,1 0 0,-1-1 0,0 1 0,0 0 0,0-1 0,1 1 0,3 0 0,-3-2 0,0 1 0,0-1 0,0 0 0,0 0 0,-1 0 0,1 0 0,0 0 0,-1-1 0,1 1 0,-1-1 0,1 0 0,-1 1 0,0-1 0,0 0 0,0 0 0,0-1 0,4-4 0,3-6 0,0-1 0,-1-1 0,0 0 0,-1 0 0,-1 0 0,-1-1 0,7-24 0,-5 5 0,-2 1 0,2-54 0,5 291 0,0-128 0,2-1 0,27 79 0,-38-144 0,-4-10 0,-8-21 0,-13-40 0,15 37 0,1 0 0,1 0 0,1-1 0,2 1 0,-1-28 0,4 49 0,-1 0 0,1 0 0,0 0 0,0 1 0,0-1 0,0 0 0,1 1 0,0-1 0,-1 1 0,1-1 0,1 1 0,-1 0 0,0-1 0,1 1 0,-1 1 0,1-1 0,0 0 0,0 1 0,0-1 0,0 1 0,1 0 0,-1 0 0,1 0 0,-1 0 0,1 1 0,0-1 0,-1 1 0,6-1 0,10-2 0,0 1 0,1 0 0,-1 1 0,26 2 0,-40 0 0,0 0 0,19-1 0,0 1 0,0 1 0,0 1 0,47 11 0,-59-6 0,-18-1 0,-32 2 0,24-5 0,7-1 0,0 1 0,0 0 0,1 0 0,-1 0 0,1 0 0,0 1 0,0 0 0,0 1 0,0-1 0,1 1 0,-1 0 0,2 1 0,-1-1 0,0 1 0,1 0 0,0 0 0,0 0 0,1 1 0,0-1 0,0 1 0,0 0 0,1 0 0,0 0 0,1 0 0,-1 0 0,1 0 0,1 0 0,-1 1 0,1-1 0,0 0 0,1 0 0,0 1 0,2 7 0,-2-12 0,0 0 0,0 1 0,1-1 0,0 1 0,-1-1 0,1 0 0,0 0 0,1 0 0,-1 0 0,0-1 0,1 1 0,0-1 0,-1 1 0,1-1 0,0 0 0,0 0 0,1 0 0,-1 0 0,0-1 0,0 1 0,1-1 0,-1 0 0,1 0 0,-1 0 0,1 0 0,0-1 0,-1 1 0,1-1 0,5 0 0,-4 0 0,0-1 0,1 1 0,-1-1 0,0 0 0,0 0 0,1 0 0,-1-1 0,0 0 0,0 0 0,-1 0 0,1 0 0,0-1 0,-1 0 0,1 0 0,-1 0 0,0-1 0,0 1 0,-1-1 0,7-7 0,-6 4 0,0 0 0,-1-1 0,1 0 0,-1 1 0,3-15 0,-5 20 0,-1-1 0,1 0 0,-1 0 0,1 0 0,-1 0 0,0 0 0,0 0 0,0 0 0,0 0 0,0 0 0,-1 0 0,0 0 0,1 1 0,-1-1 0,0 0 0,0 0 0,-1 0 0,-1-3 0,2 6 0,1-1 0,0 1 0,0 0 0,-1 0 0,1 0 0,0 0 0,0 0 0,-1 0 0,1-1 0,0 1 0,-1 0 0,1 0 0,0 0 0,0 0 0,-1 0 0,1 0 0,0 0 0,-1 0 0,1 0 0,0 0 0,-1 1 0,1-1 0,0 0 0,0 0 0,-1 0 0,1 0 0,0 0 0,-1 0 0,1 1 0,0-1 0,0 0 0,0 0 0,-1 0 0,1 1 0,0-1 0,0 0 0,0 0 0,-1 1 0,1-1 0,0 0 0,0 0 0,0 1 0,0-1 0,0 0 0,0 1 0,0-1 0,-1 0 0,1 0 0,0 1 0,0-1 0,0 0 0,0 1 0,0-1 0,-4 18 0,4-15 0,0 0 0,0 1 0,1-1 0,-1 0 0,1 0 0,0 0 0,-1 0 0,1 0 0,1 0 0,-1 0 0,0 0 0,1-1 0,-1 1 0,1 0 0,0-1 0,0 1 0,0-1 0,0 0 0,1 1 0,-1-1 0,0 0 0,1 0 0,0-1 0,-1 1 0,1-1 0,0 1 0,0-1 0,4 2 0,3 0 0,-1 0 0,0 0 0,1-1 0,-1-1 0,1 0 0,0 0 0,-1 0 0,12-2 0,-18 1 0,1-1 0,-1 1 0,0-1 0,0 0 0,0 0 0,1 0 0,-1 0 0,0-1 0,0 1 0,-1-1 0,1 0 0,0 1 0,0-1 0,-1-1 0,0 1 0,1 0 0,-1-1 0,0 1 0,0-1 0,0 0 0,0 1 0,-1-1 0,1 0 0,-1 0 0,1 0 0,0-4 0,2-9 0,0 0 0,-1 0 0,-1 0 0,1-22 0,3-18 0,-6 55 0,0 0 0,0 0 0,1 1 0,-1-1 0,0 0 0,0 0 0,0 1 0,1-1 0,-1 0 0,0 1 0,1-1 0,-1 0 0,1 1 0,-1-1 0,1 0 0,-1 1 0,1-1 0,-1 1 0,1-1 0,0 0 0,0 1 0,-1 0 0,1 0 0,-1 0 0,1 0 0,-1 0 0,1 1 0,-1-1 0,1 0 0,-1 0 0,0 0 0,1 0 0,-1 1 0,1-1 0,-1 0 0,0 1 0,1-1 0,-1 0 0,0 0 0,1 1 0,-1-1 0,0 1 0,0-1 0,1 1 0,14 30 0,-5 7 0,-7-23 0,1-1 0,0-1 0,1 1 0,10 20 0,-13-32 0,-1 1 0,1 0 0,0-1 0,0 1 0,0-1 0,0 0 0,0 1 0,1-1 0,-1 0 0,0-1 0,1 1 0,0 0 0,-1-1 0,1 1 0,0-1 0,0 0 0,0 0 0,0 0 0,0 0 0,0 0 0,0-1 0,0 1 0,0-1 0,0 0 0,0 0 0,5-1 0,-4 1 0,0-2 0,1 1 0,-1 0 0,0-1 0,0 0 0,0 0 0,0 0 0,0 0 0,-1-1 0,1 1 0,-1-1 0,1 0 0,-1 0 0,0 0 0,0-1 0,-1 1 0,1-1 0,-1 0 0,1 1 0,-1-1 0,0 0 0,2-7 0,4-9 0,-2 0 0,0 0 0,3-28 0,-8 44 0,6-16 0,-7 20 0,0 0 0,0-1 0,0 1 0,0 0 0,0 0 0,1 0 0,-1-1 0,0 1 0,0 0 0,0 0 0,0 0 0,1 0 0,-1-1 0,0 1 0,0 0 0,0 0 0,1 0 0,-1 0 0,0 0 0,0 0 0,1 0 0,-1 0 0,0 0 0,0 0 0,1 0 0,-1 0 0,0 0 0,0 0 0,1 0 0,-1 0 0,0 0 0,0 0 0,1 0 0,-1 0 0,2 2 0,1 0 0,-1 0 0,0 0 0,-1 1 0,1-1 0,0 1 0,-1-1 0,2 4 0,3 3 0,3 4 0,0 0 0,1-1 0,0 0 0,1 0 0,20 16 0,-28-25 0,0-1 0,0 1 0,0-1 0,1 0 0,-1 0 0,1 0 0,-1 0 0,1 0 0,0-1 0,-1 0 0,1 0 0,0 0 0,0 0 0,0 0 0,0-1 0,0 0 0,0 0 0,0 0 0,0 0 0,0-1 0,0 1 0,0-1 0,0 0 0,-1 0 0,1-1 0,0 1 0,6-4 0,-6 1 0,0-1 0,-1 1 0,1-1 0,-1 0 0,0 0 0,-1 0 0,1 0 0,-1 0 0,0 0 0,0-1 0,0 1 0,1-10 0,-3 13 0,4 54 0,8 124 0,-12 236 0,-1-393 0,-2 0 0,0 0 0,-1 0 0,0 0 0,-2 0 0,-15 32 0,19-45 0,0-1 0,-1-1 0,0 1 0,0 0 0,0-1 0,-1 1 0,0-1 0,0 0 0,0 0 0,0-1 0,0 1 0,-1-1 0,1 0 0,-1 0 0,0 0 0,0-1 0,0 0 0,0 0 0,-1 0 0,1 0 0,0-1 0,-1 0 0,1 0 0,-1-1 0,0 1 0,1-1 0,-1 0 0,-5-1 0,7 0 4,1 0 0,-1 1 0,1-1 0,-1 0 0,1-1 0,0 1 0,-1-1 0,1 1 0,0-1 0,0 0 0,0 0 0,0 0 0,0-1 0,1 1 0,-1-1 0,1 1 0,-1-1 0,1 0 0,0 0 0,0 0 0,0 0 0,0 0 0,1-1 0,0 1 0,-1 0 0,1-1 0,0 1 0,1-1 0,-2-3 0,1-5-190,0 0 1,0 0-1,1 0 0,1 1 1,0-1-1,0 0 1,5-17-1,10-26-6640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24575,'22'13'0,"-1"1"0,0 1 0,-1 1 0,19 19 0,-31-28 0,-1 1 0,0 1 0,0-1 0,0 1 0,-1 1 0,0-1 0,-1 1 0,0 0 0,-1 0 0,0 0 0,4 19 0,-7-27 0,0-1 0,-1 1 0,0 0 0,1 0 0,-1 0 0,0 0 0,0 0 0,0 0 0,0-1 0,-1 1 0,1 0 0,0 0 0,-1 0 0,1 0 0,-1 0 0,0-1 0,1 1 0,-1 0 0,0-1 0,0 1 0,0 0 0,0-1 0,-1 1 0,1-1 0,0 0 0,-1 1 0,1-1 0,-1 0 0,1 0 0,-1 0 0,1 0 0,-1 0 0,0 0 0,1 0 0,-1-1 0,0 1 0,0-1 0,0 1 0,0-1 0,1 0 0,-4 1 0,3-1 0,-1 0 0,0-1 0,0 1 0,1 0 0,-1-1 0,0 0 0,1 1 0,-1-1 0,0 0 0,1-1 0,-1 1 0,1 0 0,0-1 0,-1 1 0,1-1 0,0 0 0,0 1 0,0-1 0,0 0 0,0-1 0,1 1 0,-1 0 0,0 0 0,1-1 0,0 1 0,0-1 0,-1 1 0,0-5 0,1 2 0,1 0 0,0-1 0,0 1 0,0 0 0,0-1 0,1 1 0,0 0 0,0 0 0,0-1 0,0 1 0,1 0 0,0 0 0,0 0 0,1 1 0,-1-1 0,1 0 0,0 1 0,0 0 0,1-1 0,3-3 0,7-7 0,0 1 0,1 0 0,0 1 0,18-11 0,-12 10 0,0 1 0,29-13 0,-43 23 0,0 0 0,0 0 0,0 0 0,0 1 0,1 1 0,-1-1 0,1 1 0,-1 0 0,1 1 0,-1-1 0,15 3 0,-20-2 0,0 1 0,0 0 0,0-1 0,0 1 0,0 0 0,0 0 0,-1 0 0,1 0 0,0 1 0,-1-1 0,1 0 0,-1 1 0,1-1 0,-1 1 0,0-1 0,1 1 0,-1 0 0,0 0 0,0-1 0,0 1 0,-1 0 0,1 0 0,0 0 0,-1 0 0,1 0 0,-1 0 0,0 0 0,1 0 0,-1 0 0,0 0 0,0 3 0,-1 7 0,0 1 0,-1-1 0,0 0 0,-4 13 0,2-7 0,1-8 0,1 0 0,1 0 0,0 0 0,0 0 0,1 1 0,2 14 0,-2-23 0,0 0 0,1 0 0,-1 0 0,1 0 0,0-1 0,0 1 0,-1 0 0,1 0 0,0-1 0,1 1 0,-1-1 0,0 1 0,0-1 0,1 1 0,-1-1 0,3 3 0,-1-3 0,-1 0 0,0 0 0,1-1 0,-1 1 0,0 0 0,1-1 0,-1 1 0,1-1 0,-1 0 0,1 0 0,0 0 0,-1 0 0,1-1 0,-1 1 0,0-1 0,5 0 0,-3-1 0,1 1 0,-1-1 0,1 0 0,-1 0 0,0 0 0,0 0 0,0-1 0,0 0 0,0 0 0,-1 0 0,1 0 0,-1 0 0,0-1 0,0 0 0,0 1 0,-1-1 0,1 0 0,2-6 0,2-6 0,0-1 0,-1-1 0,5-26 0,4-10 0,-15 53 0,0-1 0,1 0 0,-1 1 0,1-1 0,-1 1 0,1-1 0,0 1 0,0-1 0,0 1 0,0-1 0,0 1 0,0-1 0,0 1 0,0 0 0,0 0 0,1 0 0,-1 0 0,0 0 0,1 0 0,-1 0 0,1 0 0,-1 0 0,1 1 0,-1-1 0,1 0 0,0 1 0,-1 0 0,1-1 0,2 1 0,-2 0 0,1 1 0,-1 0 0,1 0 0,-1 0 0,1 0 0,-1 0 0,1 1 0,-1-1 0,0 1 0,0-1 0,0 1 0,0 0 0,0 0 0,0 0 0,0 0 0,-1 0 0,4 4 0,7 14 0,-1 0 0,-1 0 0,8 23 0,5 9 0,-22-48 0,0-1 0,1 0 0,-1-1 0,1 1 0,0 0 0,0 0 0,0-1 0,1 1 0,-1-1 0,0 0 0,1 0 0,0 0 0,-1 0 0,1 0 0,0 0 0,0-1 0,3 2 0,-3-2 0,-1-1 0,1 0 0,-1 1 0,1-1 0,-1 0 0,1-1 0,-1 1 0,1 0 0,-1-1 0,1 1 0,-1-1 0,0 0 0,1 1 0,-1-1 0,0-1 0,0 1 0,1 0 0,-1 0 0,0-1 0,0 1 0,0-1 0,-1 0 0,3-1 0,3-6 0,1 1 0,-2-1 0,1 0 0,7-15 0,-8 14 0,0-1 0,16-17 0,-21 27 0,0 0 0,0 0 0,0 1 0,0-1 0,0 0 0,0 1 0,0-1 0,0 1 0,1-1 0,-1 1 0,0 0 0,0-1 0,1 1 0,-1 0 0,0 0 0,0 0 0,1 0 0,-1 0 0,0 0 0,1 0 0,-1 0 0,0 1 0,0-1 0,1 0 0,-1 1 0,0-1 0,0 1 0,2 1 0,38 25 0,-21-12 0,-11-10 0,0 1 0,1-2 0,0 1 0,0-1 0,0-1 0,0 0 0,0 0 0,1-1 0,19 2 0,-26-4 0,0-1 0,-1 1 0,1 0 0,0-1 0,0 0 0,-1 0 0,1 0 0,0 0 0,-1-1 0,1 1 0,-1-1 0,1 0 0,-1 0 0,0 0 0,0 0 0,0-1 0,0 1 0,0-1 0,-1 0 0,1 0 0,-1 0 0,0 0 0,0 0 0,0-1 0,0 1 0,0 0 0,-1-1 0,1 0 0,-1 1 0,1-6 0,0 1 5,-1 0 1,0 1-1,0-1 0,0 0 0,-1 0 0,-1 0 1,1 0-1,-1 1 0,0-1 0,-1 0 1,0 1-1,0-1 0,-1 1 0,0-1 0,0 1 1,0 0-1,-1 0 0,0 1 0,-1-1 0,1 1 1,-1 0-1,-7-7 0,6 8-70,1-1 1,-1 1-1,0 0 1,-1 1-1,1-1 1,-1 1-1,0 0 0,0 1 1,0 0-1,0 0 1,0 1-1,-1-1 1,0 2-1,1-1 0,-1 1 1,0 0-1,0 1 1,1-1-1,-1 2 1,0-1-1,0 1 1,-9 2-1,-12 7-6761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260 212 24575,'-12'-1'0,"0"0"0,0 1 0,0 0 0,0 0 0,0 2 0,0 0 0,1 0 0,-1 1 0,0 0 0,1 1 0,0 0 0,-17 9 0,22-10 0,0 0 0,1 0 0,-1 1 0,0 0 0,1 0 0,0 0 0,0 1 0,0 0 0,1 0 0,-1 0 0,1 0 0,0 1 0,1 0 0,0 0 0,0 0 0,0 0 0,0 0 0,1 0 0,0 1 0,0-1 0,1 1 0,0 0 0,-1 10 0,2-14 0,0 1 0,1 0 0,-1 0 0,1-1 0,0 1 0,0 0 0,0-1 0,1 1 0,-1-1 0,1 1 0,0-1 0,0 0 0,0 0 0,0 0 0,1 0 0,-1 0 0,1 0 0,3 3 0,-1-3 0,0 1 0,1-1 0,-1 0 0,1 0 0,-1 0 0,1-1 0,0 0 0,0 0 0,0 0 0,11 1 0,-9-3 0,0 1 0,-1-1 0,1 0 0,0 0 0,-1-1 0,1 0 0,-1-1 0,14-3 0,-17 3 0,1 0 0,-1 1 0,0-2 0,0 1 0,0 0 0,0-1 0,-1 1 0,1-1 0,-1 0 0,1-1 0,-1 1 0,0 0 0,0-1 0,3-6 0,-3 4 0,0 1 0,0-1 0,-1 0 0,0 0 0,-1 0 0,1 0 0,-1 0 0,0 0 0,-1 0 0,1 0 0,-1-1 0,0 1 0,-1 0 0,-1-10 0,-3-1 0,0-1 0,-2 1 0,-12-26 0,13 30 0,5 11 0,-1-1 0,1 0 0,0 0 0,0 1 0,0-1 0,1 0 0,-1 0 0,1 0 0,-1 0 0,1 0 0,0 0 0,0 1 0,0-1 0,1 0 0,-1 0 0,1 0 0,-1 0 0,1 0 0,0 0 0,2-3 0,-1 3 0,0 0 0,1 0 0,-1 0 0,1 1 0,0-1 0,0 1 0,0-1 0,0 1 0,0 0 0,0 0 0,1 0 0,-1 1 0,1-1 0,-1 1 0,7-1 0,-3-1 0,1 1 0,0 0 0,0 0 0,0 1 0,0 0 0,0 1 0,9 0 0,-14 0 0,-1 1 0,1-1 0,0 1 0,0 0 0,-1 0 0,1 0 0,-1 0 0,1 1 0,-1-1 0,1 1 0,-1-1 0,0 1 0,0 0 0,1 0 0,-2 0 0,1 0 0,0 0 0,0 1 0,-1-1 0,1 0 0,-1 1 0,1 0 0,1 4 0,3 15 0,0 1 0,-1 0 0,-1 0 0,-1 0 0,-2 0 0,-1 41 0,1-8 0,9 127 0,0 149 0,-10-328 0,-1 1 0,0-1 0,0 1 0,0-1 0,0 0 0,-1 1 0,-3 6 0,5-11 0,0 1 0,0-1 0,-1 1 0,1-1 0,0 0 0,0 1 0,-1-1 0,1 0 0,0 1 0,-1-1 0,1 0 0,0 1 0,-1-1 0,1 0 0,-1 1 0,1-1 0,0 0 0,-1 0 0,1 0 0,-1 1 0,1-1 0,-1 0 0,1 0 0,-1 0 0,1 0 0,-1 0 0,0 0 0,0-1 0,0 1 0,0-1 0,0 0 0,0 0 0,1 1 0,-1-1 0,0 0 0,0 0 0,1 0 0,-1 0 0,1 0 0,-1 0 0,1 0 0,-1 0 0,1 0 0,0-1 0,-1 0 0,-6-28 0,2 0 0,1 0 0,2 0 0,0 0 0,4-38 0,-2 42 0,2-40 0,3 1 0,3 0 0,2 1 0,3 0 0,3 1 0,3 0 0,37-85 0,-23 87 0,-30 56 0,0 1 0,0 0 0,0 0 0,1 1 0,0-1 0,-1 1 0,1 0 0,0-1 0,0 2 0,10-6 0,-13 8 0,0-1 0,0 1 0,1-1 0,-1 1 0,0 0 0,1 0 0,-1-1 0,1 1 0,-1 0 0,0 0 0,1 0 0,-1 1 0,0-1 0,1 0 0,-1 0 0,0 1 0,1-1 0,-1 1 0,0-1 0,0 1 0,1 0 0,-1-1 0,0 1 0,0 0 0,0 0 0,0 0 0,0 0 0,0 0 0,0 0 0,0 0 0,0 0 0,-1 0 0,1 0 0,0 0 0,-1 1 0,1-1 0,-1 0 0,1 1 0,-1-1 0,1 3 0,2 5 0,-1 0 0,0 1 0,-1-1 0,1 16 0,-2-8 17,-1 0 0,0 0 1,-2-1-1,0 1 0,0 0 0,-12 29 0,11-35-141,-1 0 0,1-1 1,-2 0-1,1 0 0,-2 0 0,1-1 1,-1 0-1,-1 0 0,1 0 0,-1-1 1,-11 8-1,-1-4-6702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24575,'-7'45'0,"3"1"0,1 0 0,3 0 0,1 0 0,3 0 0,1 0 0,3 0 0,1-1 0,3 0 0,1-1 0,2-1 0,41 81 0,-49-111 0,4 9 0,-10-20 0,-6-10 0,-13-19 0,-31-55 0,45 74 0,0-1 0,0-1 0,1 1 0,0-1 0,0 1 0,1-1 0,-1-13 0,3 20 0,0-1 0,0 0 0,1 1 0,-1-1 0,1 1 0,0-1 0,0 1 0,0-1 0,1 1 0,-1 0 0,1-1 0,0 1 0,0 0 0,0 0 0,0 0 0,1 0 0,-1 1 0,1-1 0,-1 1 0,1-1 0,0 1 0,0 0 0,0 0 0,0 0 0,7-2 0,8-4 0,0 1 0,1 1 0,32-7 0,-26 7 0,14-4 0,-24 4 0,0 2 0,0 0 0,1 1 0,-1 0 0,1 2 0,23-1 0,-36 3 0,-1-1 0,0 1 0,1 0 0,-1 0 0,0 0 0,1 0 0,-1 0 0,0 1 0,0-1 0,0 1 0,0-1 0,0 1 0,0 0 0,-1 0 0,1 0 0,-1 0 0,1 0 0,-1 0 0,0 0 0,1 0 0,-1 1 0,0-1 0,-1 0 0,1 1 0,1 3 0,1 9 0,1 0 0,-2 0 0,1 16 0,-1-10 0,21 160-1365,-20-150-5461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2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28 126 24575,'10'-8'0,"-2"-1"0,1-1 0,-1 1 0,0-1 0,-1-1 0,0 1 0,-1-1 0,8-17 0,-14 27 0,0 1 0,1-1 0,-1 1 0,0 0 0,1-1 0,-1 1 0,0-1 0,0 1 0,0-1 0,1 1 0,-1-1 0,0 0 0,0 1 0,0-1 0,0 1 0,0-1 0,0 1 0,0-1 0,0 1 0,0-1 0,0 1 0,0-1 0,0 0 0,0 1 0,-1-1 0,1 1 0,0-1 0,0 1 0,-1-1 0,1 1 0,0 0 0,-1-1 0,1 1 0,0-1 0,-1 1 0,1-1 0,-1 1 0,0 0 0,-1 0 0,1 1 0,0-1 0,0 1 0,-1-1 0,1 1 0,0 0 0,0-1 0,0 1 0,0 0 0,0 0 0,0 0 0,0 0 0,0 0 0,-2 2 0,-5 8 0,0 0 0,1 0 0,0 1 0,0 0 0,1 1 0,1-1 0,0 1 0,-4 21 0,2-8 0,2 1 0,1 0 0,0 38 0,3-61 0,1 1 0,0-1 0,0 0 0,1 0 0,-1 0 0,1 0 0,0 0 0,0 0 0,0 0 0,0-1 0,1 1 0,0 0 0,0-1 0,0 1 0,0-1 0,0 1 0,0-1 0,1 0 0,0 0 0,0 0 0,0 0 0,0-1 0,0 1 0,0-1 0,1 0 0,-1 0 0,1 0 0,-1 0 0,1 0 0,0-1 0,0 0 0,0 0 0,0 0 0,0 0 0,0 0 0,0-1 0,0 0 0,0 0 0,0 0 0,0 0 0,5-2 0,4 0 0,-1 0 0,1-2 0,-1 1 0,1-2 0,-1 1 0,-1-2 0,1 1 0,-1-2 0,0 0 0,0 0 0,-1-1 0,0 0 0,0 0 0,15-19 0,-14 14 0,0 0 0,-1-1 0,0 0 0,-2 0 0,1-1 0,-2 0 0,0-1 0,-1 0 0,0 0 0,5-31 0,-10 43 0,-1 0 0,0 0 0,0-1 0,-1 1 0,1 0 0,-1 0 0,0-1 0,-2-5 0,3 10 0,0-1 0,0 1 0,0-1 0,0 1 0,-1-1 0,1 1 0,0-1 0,0 1 0,-1 0 0,1-1 0,0 1 0,-1-1 0,1 1 0,0 0 0,-1-1 0,1 1 0,0 0 0,-1 0 0,1-1 0,-1 1 0,1 0 0,-1 0 0,1 0 0,-1-1 0,1 1 0,-1 0 0,0 0 0,0 0 0,0 1 0,0 0 0,0-1 0,0 1 0,0 0 0,0-1 0,1 1 0,-1 0 0,0 0 0,0 0 0,1 0 0,-1 0 0,0 0 0,1 0 0,-1 0 0,1 0 0,-1 2 0,-3 5 0,0 0 0,1 0 0,1 1 0,-1-1 0,1 1 0,1 0 0,0 0 0,0-1 0,1 1 0,0 0 0,0 0 0,1 0 0,1 9 0,0-13 0,-1 0 0,0 0 0,1 0 0,0 0 0,0 0 0,0-1 0,1 1 0,0-1 0,0 0 0,0 1 0,0-1 0,1-1 0,-1 1 0,1 0 0,0-1 0,0 0 0,0 0 0,1 0 0,-1 0 0,1-1 0,-1 1 0,1-1 0,7 2 0,-4-2 0,0-1 0,-1 1 0,1-1 0,0 0 0,-1-1 0,1 0 0,14-2 0,-20 2 0,0 0 0,0-1 0,0 1 0,0 0 0,-1-1 0,1 1 0,0-1 0,0 0 0,-1 0 0,1 0 0,0 1 0,-1-2 0,1 1 0,-1 0 0,0 0 0,1 0 0,-1-1 0,0 1 0,1 0 0,-1-1 0,0 1 0,0-1 0,0 0 0,-1 1 0,1-1 0,0 0 0,-1 0 0,1 1 0,-1-1 0,1 0 0,-1 0 0,0 0 0,0 1 0,0-1 0,0 0 0,0 0 0,0-3 0,-2 1 0,1-1 0,0 1 0,-1-1 0,0 1 0,0 0 0,-1-1 0,1 1 0,-1 1 0,0-1 0,0 0 0,-6-5 0,-43-37 0,41 37 0,-2 0 0,9 7 0,1 0 0,0 0 0,0 0 0,0 0 0,0-1 0,0 1 0,0-1 0,1 0 0,-1 0 0,1 0 0,0 0 0,-3-4 0,5 6 0,1 1 0,-1-1 0,1 1 0,-1-1 0,0 1 0,1-1 0,-1 1 0,1-1 0,-1 1 0,1-1 0,0 1 0,-1-1 0,1 1 0,-1 0 0,1-1 0,0 1 0,-1 0 0,1 0 0,0 0 0,-1-1 0,1 1 0,0 0 0,-1 0 0,1 0 0,0 0 0,0 0 0,-1 0 0,2 0 0,27 0 0,-26 0 0,40 0 0,-9 1 0,-1-2 0,0-1 0,43-8 0,-74 10 0,1-1 0,0 1 0,-1 0 0,1-1 0,-1 1 0,1 0 0,0 0 0,-1 1 0,1-1 0,-1 0 0,1 1 0,0 0 0,-1 0 0,0-1 0,1 1 0,-1 1 0,1-1 0,-1 0 0,0 1 0,4 2 0,-3-1 0,0 1 0,0 0 0,0-1 0,-1 1 0,1 0 0,-1 1 0,0-1 0,0 0 0,0 1 0,2 7 0,-1 5 0,0 1 0,0-1 0,-2 1 0,0 0 0,-2 18 0,-1-81 0,-2-36 0,4 74 0,1 0 0,0 1 0,-1-1 0,2 0 0,-1 1 0,1-1 0,0 0 0,1 1 0,3-8 0,-4 11 6,0 1 0,0-1-1,0 1 1,0 0 0,0 0-1,1 0 1,-1 0 0,1 0 0,-1 0-1,1 1 1,0-1 0,0 1-1,0 0 1,-1 0 0,1 0-1,0 0 1,0 0 0,0 1 0,0-1-1,6 1 1,-1 0-192,-1 0 1,1 1-1,-1 0 0,0 0 1,1 0-1,-1 1 1,10 4-1,1 1-6640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24575,'0'-5'0,"5"4"0,1 6 0,4 11 0,0 11 0,3 11 0,0 3 0,-3 4 0,-3 2 0,1-2 0,0-3 0,3-6 0,4-8 0,0-9-8191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365 101 24575,'1'-4'0,"-1"0"0,0 0 0,-1 0 0,1 0 0,-1 0 0,0 0 0,0 0 0,0 0 0,0 0 0,-1 1 0,0-1 0,0 0 0,0 1 0,0 0 0,0-1 0,0 1 0,-1 0 0,0 0 0,1 0 0,-1 0 0,-1 1 0,1-1 0,0 1 0,0 0 0,-1 0 0,1 0 0,-1 0 0,0 1 0,-6-2 0,4 1 0,-1 1 0,0 0 0,0 0 0,0 1 0,1 0 0,-1 0 0,0 0 0,0 1 0,0 0 0,1 1 0,-1-1 0,0 1 0,1 1 0,-1-1 0,1 1 0,-11 7 0,3 1 0,-1 0 0,2 1 0,0 1 0,0 0 0,2 1 0,-1 1 0,2 0 0,0 0 0,0 1 0,2 0 0,0 0 0,1 1 0,0 0 0,2 0 0,0 1 0,-4 30 0,8-41 0,0 0 0,1 0 0,-1 0 0,2 0 0,-1 0 0,1 1 0,0-1 0,1-1 0,0 1 0,0 0 0,0 0 0,1 0 0,0-1 0,0 0 0,1 1 0,-1-1 0,7 7 0,-4-7 0,1 1 0,1-1 0,-1 0 0,1 0 0,0 0 0,0-2 0,1 1 0,0-1 0,0 0 0,0 0 0,0-1 0,12 2 0,9 2 0,0-1 0,0-2 0,32 1 0,-45-5 0,-1 0 0,0-1 0,1-1 0,-1 0 0,0-1 0,0-1 0,20-8 0,10-16-1365,-36 23-5461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80 24575,'-15'-5'0,"-1"0"0,1 1 0,-1 1 0,0 0 0,0 1 0,0 1 0,-18 1 0,29 0 0,1 0 0,0 1 0,0-1 0,0 1 0,0 0 0,0 0 0,0 1 0,0-1 0,0 1 0,0 0 0,0 0 0,1 0 0,-1 1 0,1-1 0,0 1 0,0 0 0,0 0 0,0 0 0,0 0 0,0 0 0,1 1 0,0-1 0,0 1 0,0 0 0,0 0 0,0-1 0,1 1 0,-1 0 0,1 0 0,0 1 0,1-1 0,-1 4 0,0-5 0,1-1 0,0 1 0,0-1 0,0 1 0,0-1 0,0 1 0,1-1 0,-1 1 0,1-1 0,-1 0 0,1 1 0,0-1 0,0 0 0,0 1 0,1-1 0,-1 0 0,3 4 0,-1-3 0,0 0 0,1 0 0,-1 0 0,1 0 0,0-1 0,0 1 0,0-1 0,0 0 0,5 2 0,4 0 0,0 0 0,0-1 0,0 0 0,0-1 0,24 1 0,-30-4 0,-1 1 0,0-1 0,1 0 0,-1-1 0,0 0 0,0 1 0,0-2 0,0 1 0,-1-1 0,1 0 0,-1 0 0,1 0 0,-1-1 0,0 0 0,0 0 0,-1 0 0,1-1 0,-1 0 0,8-10 0,-9 11 0,0 0 0,-1-1 0,1 1 0,-1-1 0,0 0 0,0 0 0,0 0 0,-1 0 0,0 0 0,0 0 0,0 0 0,0 0 0,-1 0 0,0-1 0,0 1 0,0 0 0,-1 0 0,0 0 0,0-1 0,0 1 0,-1 0 0,1 0 0,-1 1 0,-5-10 0,5 11 9,0 0-1,-1 0 1,0 0-1,1 0 1,-1 0 0,0 0-1,0 1 1,-1-1-1,1 1 1,0 0-1,-1 0 1,1 0-1,-5-1 1,5 2-80,1 0 1,-1 1-1,1-1 0,-1 0 0,1 1 1,-1 0-1,0 0 0,1-1 1,-1 2-1,1-1 0,-1 0 0,0 0 1,1 1-1,-1-1 0,1 1 1,-1 0-1,1 0 0,0 0 0,-1 0 1,-3 2-1,-7 9-6755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3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24575,'59'-22'0,"-44"15"0,1 1 0,0 0 0,18-3 0,-28 8 0,-1 0 0,1 1 0,-1-1 0,1 1 0,-1 0 0,1 1 0,-1 0 0,0-1 0,1 2 0,-1-1 0,0 1 0,0-1 0,9 6 0,-3 0 0,0 0 0,0 2 0,-1-1 0,0 1 0,-1 0 0,0 1 0,-1 0 0,0 1 0,0-1 0,-1 2 0,-1-1 0,0 1 0,0 0 0,-1 0 0,-1 0 0,0 1 0,5 25 0,-9-35 0,0 0 0,0 0 0,0-1 0,0 1 0,0 0 0,-1 0 0,1 0 0,-1-1 0,0 1 0,0 0 0,0-1 0,0 1 0,0-1 0,-1 1 0,1-1 0,-1 1 0,1-1 0,-4 3 0,4-4 0,0 0 0,0 0 0,0-1 0,0 1 0,0 0 0,-1-1 0,1 1 0,0 0 0,0-1 0,-1 0 0,1 1 0,0-1 0,-1 0 0,1 1 0,0-1 0,-1 0 0,1 0 0,-1 0 0,1 0 0,0-1 0,-1 1 0,1 0 0,0-1 0,-1 1 0,1 0 0,0-1 0,-1 0 0,1 1 0,0-1 0,0 0 0,0 1 0,0-1 0,-1 0 0,1 0 0,0 0 0,1 0 0,-1 0 0,-1-2 0,-3-2 0,1-1 0,0 0 0,0-1 0,1 1 0,-1 0 0,2-1 0,-1 0 0,1 0 0,0 0 0,0 0 0,1 0 0,0 0 0,0 0 0,0-1 0,1 1 0,0 0 0,2-12 0,-1 10 0,1-1 0,0 1 0,0 0 0,1 0 0,0 0 0,0 0 0,1 1 0,0-1 0,1 1 0,0 0 0,0 0 0,0 1 0,9-9 0,-6 9 0,0 0 0,1 1 0,0 0 0,0 0 0,1 1 0,14-6 0,-17 8 0,0 0 0,0 1 0,0 0 0,0 0 0,0 1 0,0 0 0,0 0 0,1 1 0,-1 0 0,10 1 0,-15-1 0,0 1 0,0 0 0,0-1 0,0 1 0,0 0 0,0 0 0,0 0 0,0 0 0,-1 1 0,1-1 0,0 0 0,-1 1 0,1-1 0,-1 1 0,1 0 0,-1-1 0,0 1 0,1 0 0,0 3 0,14 44 0,-7-19 0,2-4 0,1 0 0,24 35 0,-36-61 0,0 0 0,0 0 0,0 1 0,0-1 0,0 0 0,0 0 0,0 0 0,0 0 0,0 0 0,0 0 0,0 1 0,0-1 0,0 0 0,0 0 0,0 0 0,0 0 0,0 0 0,0 0 0,0 0 0,0 0 0,0 1 0,1-1 0,-1 0 0,0 0 0,0 0 0,0 0 0,0 0 0,0 0 0,0 0 0,0 0 0,1 0 0,-1 0 0,0 0 0,0 0 0,0 0 0,0 0 0,0 0 0,0 0 0,1 0 0,-1 0 0,0 0 0,0 0 0,0 0 0,0 0 0,0 0 0,0 0 0,1 0 0,-1 0 0,0 0 0,0 0 0,0 0 0,0 0 0,0 0 0,0 0 0,0-1 0,0 1 0,1 0 0,0-12 0,-2-29 0,0 22 0,0 6 0,2 0 0,0 0 0,0 0 0,1 0 0,1 1 0,0-1 0,1 1 0,0-1 0,6-12 0,-7 20 0,0 1 0,0-1 0,0 0 0,1 1 0,-1 0 0,1 0 0,0 0 0,0 0 0,1 0 0,-1 1 0,1 0 0,-1 0 0,1 0 0,0 1 0,0-1 0,1 1 0,-1 0 0,0 1 0,1-1 0,-1 1 0,1 0 0,-1 1 0,10-1 0,-8 1 0,1 1 0,-1 0 0,1 0 0,-1 1 0,0 0 0,0 0 0,8 4 0,-11-4 0,0-1 0,0 1 0,0 0 0,-1 0 0,1 0 0,-1 1 0,0-1 0,0 1 0,0 0 0,0 0 0,0 0 0,0 0 0,-1 0 0,3 5 0,-5-8 0,0 1 0,0 0 0,0 0 0,0-1 0,0 1 0,0 0 0,0 0 0,0 0 0,0-1 0,0 1 0,0 0 0,-1 0 0,1 0 0,0-1 0,0 1 0,-1 0 0,1-1 0,-1 1 0,1 0 0,-1-1 0,1 1 0,-1 0 0,1-1 0,-1 1 0,1-1 0,-1 1 0,0-1 0,1 1 0,-1-1 0,0 0 0,0 1 0,1-1 0,-1 0 0,-1 1 0,-35 12 0,22-8 0,12-4 0,1-1 0,0 1 0,0 0 0,0 0 0,0 1 0,0-1 0,0 0 0,0 1 0,0-1 0,1 1 0,-1-1 0,0 1 0,1 0 0,-1 0 0,1-1 0,0 1 0,0 0 0,0 1 0,0-1 0,0 0 0,0 0 0,0 0 0,1 0 0,-1 1 0,1-1 0,-1 0 0,1 1 0,0 3 0,1-3 0,0 1 0,0-1 0,0 0 0,0 1 0,1-1 0,-1 0 0,1 0 0,0 0 0,0 0 0,0 0 0,0-1 0,1 1 0,-1-1 0,1 1 0,-1-1 0,1 0 0,0 0 0,5 3 0,0 0 0,1-1 0,-1 0 0,1 0 0,0-1 0,-1 0 0,2-1 0,-1 1 0,0-2 0,0 0 0,15 1 0,-21-2 0,1 0 0,-1-1 0,0 1 0,1-1 0,-1 1 0,0-1 0,0 0 0,0 0 0,0 0 0,0-1 0,0 1 0,0-1 0,0 0 0,0 0 0,-1 0 0,1 0 0,-1 0 0,1 0 0,-1-1 0,0 1 0,0-1 0,0 0 0,0 1 0,-1-1 0,1 0 0,-1 0 0,1 0 0,-1 0 0,0 0 0,0-1 0,-1 1 0,2-5 0,-2 4 0,1 0 0,-1 0 0,1-1 0,-1 1 0,0 0 0,0 0 0,-1 0 0,0-1 0,1 1 0,-1 0 0,-1 0 0,1 0 0,0 0 0,-1 0 0,0 0 0,0 1 0,0-1 0,0 1 0,-1-1 0,0 1 0,1 0 0,-1 0 0,0 0 0,-1 0 0,1 0 0,0 1 0,-1-1 0,1 1 0,-1 0 0,0 0 0,0 0 0,0 1 0,0 0 0,0-1 0,0 1 0,0 0 0,0 1 0,0-1 0,-1 1 0,1 0 0,0 0 0,0 0 0,0 1 0,-1-1 0,1 1 0,-6 2 0,8-2 0,-1 0 0,1 1 0,-1-1 0,1 1 0,0-1 0,0 1 0,0 0 0,0 0 0,0 0 0,0 0 0,0 0 0,0 0 0,1 0 0,-1 1 0,1-1 0,0 1 0,0-1 0,0 1 0,0-1 0,0 1 0,0 0 0,1 0 0,-1-1 0,1 1 0,0 0 0,0 0 0,0-1 0,1 6 0,-1-3 0,0-1 0,1 1 0,0-1 0,0 1 0,0-1 0,1 0 0,0 1 0,-1-1 0,1 0 0,1 0 0,-1 0 0,1-1 0,-1 1 0,1 0 0,0-1 0,7 6 0,2-2 0,0-1 0,0 0 0,0-1 0,1-1 0,0 0 0,0 0 0,0-1 0,1-1 0,-1 0 0,0-1 0,1-1 0,-1 0 0,1-1 0,-1 0 0,14-3 0,-21 3 0,-1-1 0,0 0 0,-1 0 0,1 0 0,0 0 0,-1-1 0,1 0 0,-1 0 0,0 0 0,0 0 0,7-8 0,-2 0 0,-1 0 0,0-1 0,6-12 0,21-29 0,-34 52 0,0 0 0,-1 0 0,1 0 0,0 0 0,-1 0 0,1 1 0,0-1 0,0 0 0,0 0 0,0 1 0,-1-1 0,1 0 0,0 1 0,0-1 0,1 1 0,-1-1 0,0 1 0,0 0 0,0-1 0,0 1 0,0 0 0,0 0 0,0 0 0,1 0 0,-1 0 0,0 0 0,0 0 0,0 0 0,0 0 0,0 0 0,0 1 0,1-1 0,-1 0 0,0 1 0,0-1 0,0 1 0,0-1 0,0 1 0,0 0 0,0-1 0,-1 1 0,1 0 0,0 0 0,0 0 0,0 0 0,-1-1 0,2 3 0,1 2 0,1 0 0,-1 1 0,0 0 0,-1-1 0,1 1 0,-1 0 0,1 7 0,1 4 0,0-1 0,-1 1 0,-1 0 0,-1 0 0,-1-1 0,0 1 0,-1 0 0,-3 19 0,-1-24 0,1-13 0,1-20 0,6 5 0,1 1 0,1-1 0,1 1 0,0 0 0,0 1 0,2-1 0,0 1 0,0 1 0,1 0 0,1 0 0,0 0 0,1 2 0,1-1 0,-1 1 0,26-17 0,-35 26 0,0 1 0,0 0 0,0-1 0,0 1 0,0 0 0,0 0 0,0 1 0,1-1 0,-1 0 0,0 1 0,0-1 0,1 1 0,-1 0 0,0 0 0,1 0 0,-1 0 0,0 0 0,0 0 0,1 1 0,-1-1 0,4 2 0,-3 0 0,-1 0 0,0-1 0,1 1 0,-1 0 0,0 0 0,0 0 0,0 1 0,-1-1 0,1 0 0,0 1 0,-1-1 0,0 1 0,1 0 0,1 4 0,1 10 0,1 1 0,-2-1 0,0 1 0,0 24 0,-3-41 0,1 377 0,-4-246 0,2-108 0,2-11 0,-1 1 0,0-1 0,-2 1 0,1-1 0,-2 0 0,1 0 0,-7 17 0,-2-15 0,10-14 0,1-1 0,0 0 0,-1 0 0,1 0 0,-1 0 0,1 1 0,-1-1 0,1 0 0,0 0 0,-1 0 0,1 0 0,-1 0 0,1 0 0,-1 0 0,1 0 0,-1 0 0,1 0 0,0-1 0,-1 1 0,1 0 0,-1 0 0,1 0 0,0 0 0,-1-1 0,-1 0 0,0-1 0,0 0 0,1 0 0,-1 0 0,1 1 0,0-1 0,-1 0 0,1-1 0,0 1 0,0 0 0,0 0 0,0-3 0,-7-29 0,1-1 0,2 0 0,1 0 0,3-66 0,0 61 0,0-44 0,12-88 0,-6 133 0,1 1 0,2 0 0,2 1 0,24-59 0,-33 91 0,2 1 0,-1-1 0,0 0 0,1 1 0,0 0 0,0-1 0,1 1 0,-1 1 0,1-1 0,-1 0 0,1 1 0,0 0 0,1 0 0,-1 0 0,1 0 0,-1 1 0,1-1 0,5-1 0,-6 3 0,-1 1 0,0 0 0,0-1 0,1 1 0,-1 0 0,0 0 0,0 1 0,1-1 0,-1 1 0,0-1 0,0 1 0,0 0 0,0 1 0,0-1 0,0 0 0,0 1 0,0-1 0,0 1 0,-1 0 0,1 0 0,-1 0 0,1 0 0,-1 1 0,0-1 0,0 1 0,0-1 0,0 1 0,0 0 0,1 4 0,3 3 0,-1 1 0,0-1 0,-1 1 0,0 0 0,0 1 0,-1-1 0,-1 1 0,0-1 0,-1 1 0,0 0 0,-1 0 0,0-1 0,-3 18 0,3-22 0,-1-1 0,-1 1 0,1-1 0,-1 1 0,0-1 0,-1 0 0,1 0 0,-1 0 0,0 0 0,-1-1 0,1 1 0,-1-1 0,0 0 0,-1 0 0,1 0 0,-1-1 0,0 1 0,0-1 0,0 0 0,-1-1 0,1 1 0,-1-1 0,0 0 0,-12 4 0,18-7 0,0 0 0,0 0 0,0 0 0,0-1 0,0 1 0,0 0 0,0 0 0,0 0 0,0 0 0,0 0 0,0 0 0,0 0 0,0 0 0,0 0 0,0 0 0,0 0 0,0 0 0,0 0 0,0-1 0,0 1 0,-1 0 0,1 0 0,0 0 0,0 0 0,0 0 0,0 0 0,0 0 0,0 0 0,0 0 0,0 0 0,0 0 0,0 0 0,0 0 0,0 0 0,0 0 0,0 0 0,-1 0 0,1 0 0,0 0 0,0 0 0,0 0 0,0 0 0,0 0 0,0 0 0,0 0 0,0 0 0,0 0 0,0 0 0,0 0 0,0 0 0,-1 0 0,10-7 0,16-10 0,83-40 0,-68 38 0,0-2 0,56-40 0,-93 59 0,-1 0 0,1 0 0,-1 0 0,1-1 0,-1 1 0,0-1 0,0 1 0,0-1 0,-1 0 0,1 0 0,2-5 0,-4 7 0,0 1 0,0-1 0,0 1 0,0-1 0,0 1 0,0-1 0,0 1 0,0-1 0,0 1 0,0-1 0,0 1 0,0-1 0,0 1 0,0 0 0,-1-1 0,1 1 0,0-1 0,0 1 0,0-1 0,-1 1 0,1 0 0,0-1 0,-1 1 0,1 0 0,0-1 0,-1 1 0,1 0 0,-1-1 0,-1 0 0,1 1 0,-1-1 0,0 1 0,0-1 0,1 1 0,-1 0 0,0 0 0,0-1 0,1 1 0,-1 1 0,0-1 0,-2 0 0,-7 2 0,0 1 0,0 0 0,1 0 0,-1 1 0,1 1 0,-16 8 0,21-11 0,1 1 0,-1 0 0,1 0 0,0 0 0,0 0 0,0 1 0,0-1 0,0 1 0,1 0 0,0 0 0,0 0 0,0 1 0,0-1 0,0 1 0,1-1 0,-2 8 0,3-10 0,1-1 0,0 1 0,0 0 0,0-1 0,0 1 0,0 0 0,0 0 0,0-1 0,1 1 0,-1 0 0,0-1 0,1 1 0,0-1 0,-1 1 0,1 0 0,0-1 0,0 1 0,0-1 0,2 3 0,0-1 0,0 0 0,0-1 0,0 0 0,0 1 0,0-1 0,1 0 0,-1 0 0,6 1 0,5 2 0,-1-1 0,1 0 0,23 2 0,-20-4 0,0 0 0,-1-1 0,1-1 0,0-1 0,22-3 0,-36 4 0,0-1 0,0 1 0,1-1 0,-1 0 0,-1 0 0,1 0 0,0 0 0,0 0 0,0-1 0,0 1 0,-1-1 0,1 0 0,-1 0 0,1 0 0,-1 0 0,0 0 0,0 0 0,0-1 0,0 1 0,0-1 0,-1 1 0,1-1 0,-1 0 0,1 0 0,-1 0 0,0 0 0,0 0 0,0 0 0,-1 0 0,1 0 0,-1 0 0,0 0 0,1 0 0,-1 0 0,-1 0 0,1-4 0,-2 1 0,1 0 0,-1 0 0,0 0 0,-1 0 0,1 0 0,-1 1 0,0-1 0,-1 1 0,1 0 0,-1 0 0,0 0 0,0 0 0,-1 1 0,1-1 0,-1 1 0,0 1 0,0-1 0,-1 1 0,1-1 0,-1 1 0,1 1 0,-1-1 0,0 1 0,0 0 0,0 1 0,-8-2 0,2 3 0,16 3 0,20 4 0,11-3 0,-1-2 0,1-1 0,43-5 0,-75 3 0,-1 1 0,0 0 0,0-1 0,1 1 0,-1 0 0,0 1 0,0-1 0,0 0 0,1 1 0,-1-1 0,0 1 0,0-1 0,0 1 0,0 0 0,0 0 0,0 0 0,0 0 0,3 3 0,-3-2 0,0 0 0,-1 1 0,1-1 0,-1 0 0,0 1 0,0-1 0,0 1 0,0 0 0,0-1 0,0 1 0,-1 0 0,0-1 0,1 1 0,-1 0 0,0 2 0,0 1 0,0-1 0,1 1 0,0-1 0,0 0 0,0 0 0,0 1 0,1-1 0,0 0 0,4 7 0,-5-10 0,0 0 0,1-1 0,-1 1 0,1-1 0,-1 1 0,1-1 0,-1 0 0,1 1 0,0-1 0,0 0 0,0 0 0,0 0 0,-1 0 0,1-1 0,0 1 0,1-1 0,-1 1 0,0-1 0,0 0 0,0 1 0,0-1 0,0 0 0,0 0 0,0-1 0,0 1 0,0 0 0,0-1 0,3 0 0,0 0 0,1-1 0,-1 0 0,0 0 0,0 0 0,0-1 0,0 1 0,0-1 0,0 0 0,-1-1 0,1 1 0,-1-1 0,7-8 0,0-1 0,-1-2 0,15-25 0,-8 12 0,-17 27 0,1-1 0,0 1 0,0 0 0,0 0 0,0-1 0,0 1 0,0 0 0,0 0 0,0 0 0,0 0 0,0 1 0,1-1 0,1-1 0,-3 2 0,0 0 0,1 0 0,-1 0 0,1 0 0,-1 0 0,1 0 0,-1 0 0,1 0 0,-1 0 0,1 0 0,-1 0 0,1 0 0,-1 1 0,0-1 0,1 0 0,-1 0 0,1 0 0,-1 1 0,0-1 0,1 0 0,-1 0 0,1 1 0,-1-1 0,0 0 0,0 1 0,1-1 0,-1 1 0,3 4 0,0 0 0,-1 1 0,0-1 0,0 0 0,2 10 0,4 8 0,-6-19 0,0 0 0,0 0 0,0 0 0,0-1 0,1 1 0,0-1 0,0 1 0,0-1 0,0 0 0,0 0 0,1 0 0,-1-1 0,1 1 0,0-1 0,0 0 0,0 0 0,0 0 0,0 0 0,0-1 0,0 0 0,1 0 0,-1 0 0,0 0 0,1-1 0,-1 1 0,0-1 0,1 0 0,-1-1 0,1 1 0,-1-1 0,0 0 0,1 0 0,-1 0 0,0 0 0,0-1 0,0 0 0,0 0 0,0 0 0,0 0 0,0 0 0,-1-1 0,1 0 0,-1 0 0,4-3 0,5-10 0,-1 1 0,0-2 0,10-21 0,-13 21 0,1 1 0,1 0 0,21-25 0,-29 38 0,0 1 0,0 0 0,0 0 0,0 0 0,1 0 0,-1 0 0,0 0 0,1 0 0,-1 1 0,1-1 0,0 1 0,-1 0 0,1 0 0,0 0 0,0 0 0,0 0 0,0 1 0,0-1 0,0 1 0,0 0 0,0 0 0,0 0 0,0 0 0,0 0 0,0 1 0,0-1 0,0 1 0,-1 0 0,1 0 0,0 0 0,0 0 0,-1 0 0,1 1 0,0-1 0,-1 1 0,1 0 0,1 2 0,2 1 0,0 1 0,-1 0 0,1 0 0,-1 1 0,-1-1 0,0 1 0,0 0 0,0 1 0,0-1 0,-1 1 0,-1-1 0,4 13 0,-8-14 0,-6-9 0,-8-10 0,16 12 0,-10-8 0,-1 0 0,0 0 0,-1 1 0,0 0 0,0 1 0,-1 1 0,-23-9 0,33 13 0,0 1 0,0 0 0,-1 0 0,1 1 0,-1-1 0,1 0 0,0 1 0,-1 0 0,1 0 0,-1 0 0,1 1 0,-1-1 0,1 1 0,0-1 0,-1 1 0,1 0 0,0 1 0,0-1 0,0 0 0,-1 1 0,1 0 0,1 0 0,-1 0 0,0 0 0,0 0 0,1 0 0,-1 1 0,1-1 0,0 1 0,0 0 0,0-1 0,0 1 0,0 0 0,1 0 0,-1 1 0,1-1 0,-1 4 0,-1-1 0,1 1 0,0 0 0,1 1 0,-1-1 0,2 0 0,-1 0 0,1 0 0,0 1 0,0-1 0,1 0 0,0 1 0,0-1 0,1 0 0,0 0 0,0 0 0,0 0 0,5 7 0,-5-10 0,1 1 0,-1-1 0,1 0 0,0 0 0,1-1 0,-1 1 0,1 0 0,-1-1 0,1 0 0,0 0 0,0 0 0,0-1 0,1 1 0,-1-1 0,1 0 0,-1 0 0,1 0 0,0-1 0,-1 0 0,1 0 0,0 0 0,0 0 0,0-1 0,0 0 0,0 0 0,5-1 0,-3 1 0,-1-1 0,1-1 0,-1 1 0,1-1 0,-1 0 0,0 0 0,0-1 0,0 0 0,0 0 0,0 0 0,-1-1 0,1 0 0,8-8 0,-7 5 0,0-1 0,-1 0 0,1-1 0,-2 0 0,1 0 0,-1 0 0,7-19 0,-2-1 0,-2 0 0,-2-1 0,0 0 0,3-60 0,-6 6 0,-7-101 0,-4 146 0,8 39 0,0-1 0,0 1 0,-1-1 0,1 1 0,0-1 0,0 0 0,0 1 0,-1-1 0,1 1 0,0-1 0,0 1 0,-1-1 0,1 1 0,-1 0 0,1-1 0,0 1 0,-1-1 0,1 1 0,-1 0 0,1-1 0,-1 1 0,1 0 0,-1-1 0,1 1 0,-1 0 0,1 0 0,-1 0 0,0-1 0,1 1 0,-1 0 0,1 0 0,-1 0 0,1 0 0,-1 0 0,0 0 0,1 0 0,-1 0 0,1 0 0,-1 0 0,1 1 0,-1-1 0,0 0 0,1 0 0,-1 0 0,1 1 0,-1-1 0,1 0 0,-1 1 0,1-1 0,-1 0 0,1 1 0,0-1 0,-1 1 0,1-1 0,0 1 0,-1-1 0,1 1 0,0-1 0,-1 2 0,-3 3 0,1 0 0,-1 1 0,1-1 0,0 1 0,1 0 0,-1-1 0,1 2 0,-2 11 0,-6 55 0,8-53 0,-5 45 0,3 100 0,5-141 0,1-1 0,1 0 0,1 0 0,1 0 0,1 0 0,1-1 0,18 40 0,-22-57 0,0 1 0,1-1 0,-1 0 0,1 1 0,0-2 0,1 1 0,-1 0 0,1-1 0,0 0 0,0 0 0,0 0 0,1-1 0,-1 0 0,1 0 0,0 0 0,-1-1 0,9 3 0,-9-4 0,0 0 0,1-1 0,-1 1 0,0-1 0,1 0 0,-1 0 0,0 0 0,1-1 0,-1 0 0,0 0 0,0-1 0,1 1 0,-1-1 0,0 0 0,-1 0 0,1-1 0,0 1 0,-1-1 0,1 0 0,6-7 0,-2 1 0,1 0 0,-2-1 0,0 0 0,0 0 0,-1-1 0,0 0 0,6-13 0,30-86 0,-8 17 0,-34 90 0,0 1 0,0-1 0,1 1 0,-1-1 0,0 1 0,1 0 0,0-1 0,-1 1 0,1 0 0,0 0 0,0 0 0,0 1 0,1-1 0,-1 0 0,0 1 0,1 0 0,2-2 0,-3 3 0,0-1 0,-1 1 0,1 0 0,0 0 0,-1 1 0,1-1 0,0 0 0,-1 0 0,1 1 0,0-1 0,-1 1 0,1 0 0,-1-1 0,1 1 0,-1 0 0,1 0 0,-1 0 0,1 0 0,-1 0 0,0 0 0,0 1 0,1-1 0,-1 0 0,0 0 0,0 1 0,0-1 0,0 1 0,0 1 0,9 14 0,-1 0 0,-1 1 0,0 0 0,-1 0 0,-2 1 0,1-1 0,-2 1 0,-1 0 0,0 1 0,-1-1 0,-1 0 0,-2 21 0,0-35 12,0-1 0,0 1 0,0 0 0,0-1 0,-1 1 0,0-1 0,0 1 0,0-1 0,-4 6 0,4-8-86,1 0-1,-1-1 1,1 1 0,-1 0 0,0 0-1,0-1 1,0 1 0,0-1 0,0 0-1,0 1 1,0-1 0,0 0 0,-1 0-1,1 0 1,0-1 0,-1 1 0,1 0-1,-1-1 1,-3 1 0,-11-3-6752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24575,'2'-1'0,"1"1"0,-1-1 0,0 1 0,1 0 0,-1 0 0,1 0 0,-1 0 0,1 0 0,-1 0 0,1 1 0,-1-1 0,0 1 0,1 0 0,-1 0 0,0 0 0,1 0 0,-1 0 0,0 0 0,0 0 0,0 1 0,0-1 0,0 1 0,0 0 0,-1 0 0,1-1 0,0 1 0,-1 0 0,0 0 0,1 0 0,1 4 0,4 7 0,0 1 0,-1-1 0,8 26 0,-14-37 0,20 72 0,-3 1 0,9 101 0,-5-27 0,-18-121 0,-3-28 0,0 0 0,1 0 0,-1 0 0,0 0 0,0 0 0,0 0 0,0 0 0,0 0 0,0 1 0,0-1 0,0 0 0,0 0 0,0 0 0,0 0 0,0 0 0,0 0 0,0 0 0,0 1 0,0-1 0,0 0 0,0 0 0,0 0 0,0 0 0,-1 0 0,1 0 0,0 0 0,0 0 0,0 0 0,0 1 0,0-1 0,0 0 0,0 0 0,0 0 0,0 0 0,0 0 0,0 0 0,-1 0 0,1 0 0,0 0 0,0 0 0,0 0 0,0 0 0,0 0 0,0 0 0,0 0 0,0 0 0,-1 0 0,1 0 0,0 0 0,0 0 0,0 0 0,0 0 0,0 0 0,0 0 0,0 0 0,-1 0 0,1 0 0,0 0 0,0 0 0,0 0 0,0 0 0,0 0 0,0 0 0,0 0 0,0 0 0,0 0 0,-1 0 0,1 0 0,0-1 0,-10-10 0,-8-17 0,-31-70 0,44 85 0,0 0 0,1 0 0,0 0 0,1 0 0,1-1 0,-2-15 0,4 26 0,0 0 0,1 0 0,-1 0 0,0-1 0,1 1 0,0 0 0,0 0 0,0 0 0,0 0 0,0 0 0,1 0 0,-1 1 0,1-1 0,-1 0 0,1 1 0,0-1 0,4-3 0,-1 2 0,0 0 0,0 0 0,0 1 0,1-1 0,-1 1 0,1 0 0,0 1 0,8-3 0,9-1 0,1 0 0,0 2 0,37-2 0,-59 6 0,23-2 0,-5-1 0,0 2 0,1 0 0,-1 1 0,0 1 0,0 0 0,26 7 0,-45-8 0,-1 0 0,1 1 0,0-1 0,0 0 0,0 1 0,-1-1 0,1 0 0,0 1 0,0-1 0,-1 1 0,1-1 0,0 1 0,-1 0 0,1-1 0,-1 1 0,1 0 0,-1-1 0,1 1 0,-1 0 0,1 0 0,-1-1 0,0 1 0,1 0 0,-1 0 0,0 0 0,0 0 0,0-1 0,1 1 0,-1 0 0,0 0 0,0 0 0,0 0 0,0 0 0,-1-1 0,1 1 0,0 0 0,0 0 0,0 0 0,-1 1 0,-20 34 0,14-26 0,0-1 0,2 1 0,-1 0 0,1 0 0,0 0 0,1 1 0,1-1 0,-5 22 0,7-28 0,1 0 0,-1-1 0,1 1 0,0-1 0,1 1 0,-1-1 0,1 1 0,-1-1 0,1 1 0,0-1 0,0 1 0,1-1 0,-1 0 0,1 0 0,-1 1 0,1-1 0,0 0 0,0-1 0,0 1 0,1 0 0,-1-1 0,1 1 0,-1-1 0,1 1 0,0-1 0,0 0 0,0 0 0,0-1 0,4 2 0,0 1 0,0-1 0,1 0 0,-1 0 0,1-1 0,0 0 0,0-1 0,0 1 0,0-2 0,0 1 0,0-1 0,0 0 0,10-2 0,-14 2 0,-1-1 0,1 0 0,-1 0 0,0-1 0,1 1 0,-1-1 0,0 1 0,0-1 0,0 0 0,0 0 0,0-1 0,-1 1 0,1 0 0,-1-1 0,1 0 0,-1 1 0,0-1 0,0 0 0,0 0 0,-1 0 0,1 0 0,-1-1 0,1 1 0,-1 0 0,0-1 0,0 1 0,-1-1 0,1 1 0,-1-1 0,0-3 0,0-2 0,-1-1 0,0 1 0,-1 0 0,0 0 0,0 0 0,-1 0 0,0 0 0,-1 0 0,0 1 0,0-1 0,-1 1 0,0 0 0,0 1 0,-1-1 0,0 1 0,0 0 0,-1 0 0,0 1 0,0 0 0,-1 0 0,1 1 0,-18-9 0,24 14-47,0-1 0,0 1 0,0-1 0,0 1 0,0 0 0,0 0 0,-1 0 0,1-1 0,0 1-1,0 0 1,0 0 0,-1 1 0,1-1 0,0 0 0,0 0 0,0 1 0,0-1 0,0 0 0,-1 1 0,1-1 0,0 1 0,0-1-1,0 1 1,0 0 0,0 0 0,1-1 0,-1 1 0,-1 1 0,-6 11-6779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244 143 24575,'-4'-4'0,"1"0"0,-1 1 0,0-1 0,0 1 0,0 0 0,0 0 0,-1 0 0,1 1 0,-1-1 0,0 1 0,0 0 0,0 1 0,0-1 0,0 1 0,0 0 0,0 0 0,0 0 0,0 1 0,0 0 0,-1 0 0,1 0 0,0 1 0,0-1 0,0 1 0,0 1 0,0-1 0,0 1 0,0 0 0,0 0 0,0 0 0,1 0 0,-1 1 0,1 0 0,0 0 0,0 0 0,0 1 0,0-1 0,0 1 0,1 0 0,-1 0 0,-4 8 0,1-1 0,1 0 0,0 1 0,0-1 0,1 1 0,-6 23 0,9-28 0,0 0 0,1 0 0,0 0 0,0 0 0,0 0 0,1 0 0,0 1 0,1-1 0,0 0 0,0 0 0,4 13 0,-4-17 0,1 0 0,-1-1 0,1 1 0,0-1 0,0 0 0,0 1 0,0-1 0,1 0 0,-1 0 0,0-1 0,1 1 0,-1 0 0,1-1 0,0 0 0,0 1 0,-1-1 0,1 0 0,0 0 0,0-1 0,0 1 0,0-1 0,0 1 0,0-1 0,0 0 0,0 0 0,0 0 0,5-1 0,-2 0 0,0 1 0,-1-1 0,1 0 0,-1-1 0,1 1 0,-1-1 0,1 0 0,-1-1 0,0 1 0,0-1 0,0 0 0,-1 0 0,9-8 0,-9 6 0,0-1 0,0 0 0,-1 0 0,0 0 0,0 0 0,-1-1 0,0 1 0,0-1 0,0 0 0,-1 0 0,0 1 0,1-12 0,-2-12 0,-3-45 0,2 56 0,0 34 0,1-1 0,1 0 0,0 0 0,5 27 0,-2-33 0,0 0 0,0 0 0,1 0 0,0 0 0,0-1 0,1 1 0,0-1 0,0-1 0,0 1 0,1-1 0,0 0 0,0-1 0,1 0 0,0 0 0,12 6 0,-16-9 0,0 0 0,-1-1 0,1 1 0,1-1 0,-1 0 0,0 0 0,0 0 0,0-1 0,0 1 0,1-1 0,-1 0 0,0 0 0,0 0 0,1-1 0,-1 0 0,0 0 0,0 0 0,0 0 0,0 0 0,0-1 0,0 0 0,0 0 0,-1 0 0,1 0 0,-1 0 0,1-1 0,-1 0 0,0 0 0,0 0 0,0 0 0,0 0 0,-1 0 0,1-1 0,3-6 0,2-6 0,0 0 0,-2 0 0,0 0 0,8-34 0,5-71 0,-16 100 0,6-16 0,-9 37 0,0-1 0,1 0 0,-1 1 0,0-1 0,0 1 0,1-1 0,-1 1 0,1-1 0,-1 1 0,0-1 0,1 1 0,-1-1 0,1 1 0,-1-1 0,1 1 0,-1 0 0,1-1 0,-1 1 0,2-1 0,-1 1 0,0 0 0,-1 1 0,1-1 0,0 0 0,-1 0 0,1 1 0,-1-1 0,1 0 0,0 1 0,-1-1 0,1 1 0,-1-1 0,1 1 0,-1-1 0,1 1 0,-1-1 0,0 1 0,1-1 0,-1 1 0,1 0 0,-1-1 0,0 1 0,1 1 0,5 10 0,-1 1 0,0 0 0,0 0 0,-1 1 0,2 18 0,6 73 0,-7-49 0,3-23 0,-8-32 0,0-1 0,1 1 0,-1-1 0,0 0 0,0 1 0,1-1 0,-1 1 0,0-1 0,0 0 0,1 1 0,-1-1 0,0 0 0,1 0 0,-1 1 0,1-1 0,-1 0 0,0 0 0,1 1 0,-1-1 0,1 0 0,-1 0 0,1 0 0,-1 0 0,1 1 0,0-2 0,0 1 0,0 0 0,-1-1 0,1 1 0,0-1 0,0 1 0,0-1 0,-1 1 0,1-1 0,0 1 0,-1-1 0,1 0 0,0 1 0,-1-1 0,1 0 0,-1 0 0,1 1 0,-1-2 0,12-19 0,0 0 0,11-35 0,-17 41 0,-1 0 0,2 0 0,0 0 0,1 1 0,0 0 0,1 1 0,1 0 0,13-14 0,-22 25 0,0 1 0,1-1 0,-1 1 0,1 0 0,0-1 0,-1 1 0,1 0 0,0 0 0,0 0 0,0 0 0,0 1 0,0-1 0,-1 0 0,1 1 0,0-1 0,1 1 0,-1 0 0,0 0 0,0 0 0,0 0 0,0 0 0,0 0 0,0 0 0,0 1 0,0-1 0,0 1 0,0-1 0,0 1 0,0 0 0,0 0 0,-1 0 0,1 0 0,0 0 0,0 0 0,-1 0 0,1 1 0,-1-1 0,1 1 0,-1-1 0,0 1 0,2 2 0,6 8 0,-2 0 0,0 0 0,0 1 0,8 24 0,-12-29 0,10 24-117,-7-12-61,2-2 0,0 1-1,1-1 1,1-1 0,0 1-1,13 15 1,4-6-6648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50 581 24575,'-3'3'0,"0"1"0,1 0 0,-1 0 0,1 0 0,0 0 0,0 1 0,1-1 0,-1 0 0,1 1 0,0-1 0,0 1 0,0-1 0,1 1 0,0 8 0,0-4 0,0-1 0,1 1 0,0-1 0,0 1 0,1-1 0,0 0 0,4 9 0,-5-13 0,1 0 0,0-1 0,0 1 0,1 0 0,-1-1 0,1 1 0,0-1 0,0 0 0,0 0 0,0 0 0,0 0 0,1-1 0,0 1 0,-1-1 0,1 0 0,0 0 0,0 0 0,0-1 0,0 1 0,8 1 0,-9-3 0,0 1 0,1-1 0,-1 0 0,0 0 0,0-1 0,0 1 0,0-1 0,0 1 0,0-1 0,0 0 0,0 0 0,0 0 0,0-1 0,0 1 0,0-1 0,-1 1 0,1-1 0,-1 0 0,1 0 0,-1 0 0,0-1 0,0 1 0,0 0 0,0-1 0,0 1 0,0-1 0,-1 0 0,3-5 0,-1 2 0,-1 1 0,1-1 0,-1 0 0,0 0 0,-1 0 0,0 0 0,0-1 0,0 1 0,-1 0 0,1-1 0,-2 1 0,1 0 0,-1 0 0,0-1 0,-2-8 0,1 12 0,1-1 0,-1 1 0,0-1 0,0 1 0,0 0 0,0 0 0,-1 0 0,1 0 0,-1 0 0,0 0 0,1 1 0,-1-1 0,-1 1 0,1 0 0,0 0 0,-1 0 0,1 0 0,-1 1 0,1-1 0,-1 1 0,0 0 0,1 0 0,-1 0 0,0 1 0,-7-1 0,6 1 0,1 0 0,-1 0 0,1 0 0,-1 1 0,0 0 0,1 0 0,0 0 0,-1 0 0,1 1 0,0 0 0,0 0 0,0 0 0,0 0 0,0 1 0,0-1 0,0 1 0,1 0 0,0 0 0,-1 0 0,1 1 0,0-1 0,1 1 0,-1 0 0,1 0 0,-1 0 0,1 0 0,0 0 0,1 0 0,-3 8 0,2-6 0,0 0 0,0 0 0,1 1 0,0-1 0,0 0 0,0 1 0,1-1 0,0 1 0,1-1 0,-1 1 0,1-1 0,0 1 0,1-1 0,0 0 0,0 1 0,0-1 0,0 0 0,1 0 0,0-1 0,6 10 0,-1-8 0,-1 0 0,1-1 0,0 1 0,0-1 0,0-1 0,1 0 0,0 0 0,0-1 0,0 0 0,1 0 0,-1-1 0,1 0 0,0-1 0,0 0 0,0 0 0,15-1 0,-14 0 0,1-1 0,0 0 0,-1-1 0,1 0 0,-1-1 0,1-1 0,-1 0 0,0 0 0,0-1 0,0 0 0,0-1 0,-1 0 0,0-1 0,10-7 0,-7 2 0,-1-1 0,0-1 0,-1 0 0,-1 0 0,0-1 0,-1 0 0,0-1 0,-1 0 0,-1 0 0,0-1 0,-1 0 0,-1 0 0,4-20 0,1-19 0,-1 0 0,1-94 0,-10-1 0,-1 133 0,-1 0 0,-1 0 0,0 0 0,-1 0 0,-1 0 0,-11-24 0,14 38 0,1-1 0,-2 0 0,1 1 0,0-1 0,-1 1 0,1 0 0,-1 0 0,0 0 0,0 0 0,0 0 0,0 1 0,-1-1 0,-6-3 0,8 5 0,0 1 0,0-1 0,0 1 0,0-1 0,0 1 0,0 0 0,0 0 0,0 0 0,0 0 0,0 0 0,0 0 0,0 1 0,0-1 0,0 1 0,0-1 0,0 1 0,0 0 0,0 0 0,0 0 0,0 0 0,1 0 0,-1 0 0,0 0 0,1 0 0,-1 1 0,1-1 0,-1 1 0,-1 3 0,-4 4 0,0 1 0,1 0 0,0 1 0,0-1 0,2 1 0,-1 0 0,1 1 0,-4 20 0,-12 100 0,20-126 0,-5 43 0,2 1 0,9 98 0,-3-121 0,1 0 0,1-1 0,2 1 0,1-1 0,0-1 0,2 0 0,15 28 0,-19-44 0,0 0 0,0 0 0,1-1 0,0 1 0,0-2 0,1 1 0,0-1 0,0 0 0,1-1 0,0 0 0,0 0 0,0-1 0,20 8 0,-21-10 0,0 0 0,0-1 0,1 0 0,-1 0 0,1-1 0,-1-1 0,1 1 0,0-1 0,-1 0 0,1-1 0,-1 0 0,1-1 0,-1 0 0,1 0 0,-1 0 0,0-1 0,13-7 0,-12 5 0,-1-1 0,-1 0 0,1 0 0,-1-1 0,0 0 0,0 0 0,-1 0 0,0-1 0,0 0 0,-1 0 0,0-1 0,-1 1 0,0-1 0,0 0 0,-1 0 0,0-1 0,0 1 0,-1 0 0,0-1 0,-1 0 0,0 0 0,-1 1 0,0-1 0,0 0 0,-1 1 0,-3-15 0,4 21 0,-1-1 0,0 1 0,0 0 0,-1-1 0,1 1 0,-1 0 0,1 0 0,-1 0 0,0 0 0,0 0 0,0 1 0,-1-1 0,1 0 0,-1 1 0,1 0 0,-1 0 0,0 0 0,0 0 0,0 0 0,-3-2 0,3 4 0,1-1 0,0 1 0,0-1 0,0 1 0,0 0 0,-1 0 0,1 0 0,0 0 0,0 0 0,0 1 0,-1-1 0,1 1 0,0-1 0,0 1 0,0 0 0,0-1 0,0 1 0,0 0 0,0 1 0,0-1 0,0 0 0,1 0 0,-1 1 0,0-1 0,1 1 0,-1 0 0,1-1 0,0 1 0,0 0 0,-1 0 0,1 0 0,-1 2 0,-2 3 0,1 0 0,0 0 0,0 0 0,0 1 0,1-1 0,0 1 0,0-1 0,1 1 0,0 0 0,0 0 0,1 0 0,0 0 0,0 0 0,1 0 0,0-1 0,2 10 0,-1-11 0,0 0 0,0 0 0,0 0 0,1 0 0,0-1 0,0 1 0,0-1 0,1 0 0,0 0 0,0 0 0,0 0 0,1-1 0,-1 1 0,1-1 0,0 0 0,1-1 0,-1 1 0,0-1 0,1 0 0,8 3 0,-4-2 0,0-1 0,0 0 0,0-1 0,0 0 0,0-1 0,1 0 0,-1-1 0,0 0 0,1 0 0,-1-1 0,0 0 0,11-3 0,-15 2 0,0 0 0,-1 0 0,0 0 0,1-1 0,-1 1 0,0-1 0,0-1 0,-1 1 0,1-1 0,-1 1 0,1-1 0,-1 0 0,0-1 0,-1 1 0,1-1 0,-1 0 0,0 0 0,0 0 0,0 0 0,-1 0 0,0-1 0,3-9 0,4-45 0,-7 29 0,-2 31 0,0 0 0,0-1 0,0 1 0,0 0 0,0-1 0,0 1 0,0 0 0,0-1 0,0 1 0,0 0 0,0-1 0,1 1 0,-1 0 0,0-1 0,0 1 0,0 0 0,0 0 0,0-1 0,1 1 0,-1 0 0,0-1 0,0 1 0,0 0 0,1 0 0,-1-1 0,0 1 0,0 0 0,1 0 0,-1 0 0,0 0 0,1-1 0,-1 1 0,1 0 0,7 8 0,4 19 0,-8-16 0,0 0 0,0-1 0,0 1 0,1-1 0,11 17 0,-15-26 0,0 1 0,-1-1 0,1 0 0,0 0 0,0 0 0,1 0 0,-1 0 0,0 0 0,0 0 0,0 0 0,1 0 0,-1 0 0,0-1 0,1 1 0,-1 0 0,0-1 0,1 0 0,-1 1 0,1-1 0,-1 0 0,1 1 0,-1-1 0,1 0 0,-1 0 0,1 0 0,-1-1 0,1 1 0,-1 0 0,1 0 0,-1-1 0,1 1 0,-1-1 0,1 1 0,-1-1 0,0 0 0,1 0 0,-1 1 0,0-1 0,0 0 0,1 0 0,-1 0 0,0 0 0,1-3 0,5-4 0,-1 0 0,0 0 0,-1-1 0,0 0 0,0 0 0,-1 0 0,0-1 0,-1 1 0,0-1 0,3-19 0,-1 12 0,0 0 0,7-17 0,-12 34 0,0-1 0,0 1 0,0-1 0,1 1 0,-1-1 0,0 1 0,0-1 0,0 1 0,1 0 0,-1-1 0,0 1 0,0-1 0,1 1 0,-1 0 0,1-1 0,-1 1 0,0 0 0,1-1 0,-1 1 0,1 0 0,-1 0 0,0-1 0,1 1 0,-1 0 0,1 0 0,-1 0 0,1 0 0,-1 0 0,1-1 0,-1 1 0,1 0 0,0 0 0,10 13 0,6 27 0,-16-38 0,13 43 0,0-3 0,33 74 0,-46-113 0,1 0 0,-1-1 0,1 1 0,0-1 0,-1 1 0,1-1 0,0 0 0,1 0 0,-1 0 0,0 0 0,0 0 0,6 2 0,-7-3 0,0-1 0,0 0 0,1 1 0,-1-1 0,0 0 0,0 0 0,0 0 0,1 0 0,-1 0 0,0 0 0,0 0 0,0-1 0,1 1 0,-1 0 0,0-1 0,0 1 0,0-1 0,0 1 0,0-1 0,0 1 0,0-1 0,0 0 0,0 0 0,0 1 0,0-1 0,0 0 0,0 0 0,0 0 0,-1 0 0,1 0 0,0 0 0,0-2 0,8-14 0,-1 0 0,0-1 0,-1 0 0,-2 0 0,0-1 0,0 1 0,2-30 0,13-50 0,-20 98 0,0-1 0,0 1 0,0-1 0,0 1 0,0 0 0,0-1 0,0 1 0,0-1 0,0 1 0,0-1 0,1 1 0,-1 0 0,0-1 0,0 1 0,0-1 0,1 1 0,-1 0 0,0-1 0,0 1 0,1 0 0,-1-1 0,0 1 0,0 0 0,1 0 0,-1-1 0,0 1 0,1 0 0,-1 0 0,1-1 0,-1 1 0,0 0 0,1 0 0,-1 0 0,1 0 0,-1 0 0,0-1 0,1 1 0,-1 0 0,2 0 0,8 19 0,7 44 0,-15-52 0,1 4 0,1-1 0,0 1 0,1-1 0,1-1 0,0 1 0,14 22 0,-16-32 0,-1 0 0,0 0 0,1 0 0,0 0 0,0 0 0,0-1 0,1 0 0,-1 0 0,1 0 0,0 0 0,0-1 0,0 1 0,0-1 0,0-1 0,0 1 0,0-1 0,1 0 0,-1 0 0,0 0 0,1-1 0,9 0 0,-7 0 0,-1-1 0,1 0 0,-1-1 0,0 1 0,1-1 0,-1-1 0,0 1 0,0-1 0,0 0 0,-1-1 0,1 0 0,-1 0 0,0 0 0,0-1 0,0 0 0,7-8 0,2-6 0,0 1 0,-2-2 0,20-37 0,-32 57 0,-1 0 0,0 1 0,0-1 0,0 0 0,0 0 0,0 1 0,0-1 0,0 0 0,0 0 0,1 0 0,-1 1 0,0-1 0,0 0 0,0 0 0,0 0 0,1 0 0,-1 0 0,0 1 0,0-1 0,0 0 0,1 0 0,-1 0 0,0 0 0,0 0 0,1 0 0,-1 0 0,0 0 0,0 0 0,1 0 0,-1 0 0,0 0 0,0 0 0,0 0 0,1 0 0,-1 0 0,0 0 0,0 0 0,1 0 0,-1 0 0,0 0 0,0 0 0,1 0 0,-1 0 0,0-1 0,0 1 0,0 0 0,0 0 0,1 0 0,-1 0 0,0-1 0,0 1 0,0 0 0,0 0 0,1 0 0,-1-1 0,0 1 0,0 0 0,0 0 0,0 0 0,0-1 0,4 32 0,-2-13 0,-1-13 0,1 0 0,0 0 0,0 0 0,0-1 0,1 1 0,0-1 0,0 0 0,0 0 0,0 0 0,0 0 0,1 0 0,0-1 0,0 1 0,0-1 0,0 0 0,0 0 0,0-1 0,1 1 0,0-1 0,-1 0 0,1 0 0,0-1 0,0 1 0,8 0 0,-9-1 0,1-1 0,-1 1 0,1-1 0,0 0 0,-1 0 0,1-1 0,-1 1 0,1-1 0,-1 0 0,1 0 0,-1-1 0,1 1 0,-1-1 0,0 0 0,0 0 0,0-1 0,0 1 0,0-1 0,-1 0 0,1 0 0,-1 0 0,1 0 0,-1 0 0,0-1 0,-1 0 0,1 0 0,2-4 0,0-4 0,-1-1 0,0 1 0,-1-1 0,0 0 0,-1 0 0,0-1 0,-1 1 0,-1 0 0,0 0 0,-4-26 0,4 72 0,-1-23 0,0 0 0,1 1 0,1-1 0,-1 1 0,2-1 0,-1 0 0,2 1 0,3 10 0,-5-17 0,1 0 0,0-1 0,-1 1 0,2-1 0,-1 1 0,0-1 0,1 0 0,-1 0 0,1 0 0,0 0 0,0 0 0,0-1 0,0 1 0,1-1 0,-1 0 0,1 0 0,-1 0 0,1 0 0,0-1 0,0 0 0,0 1 0,-1-1 0,1-1 0,0 1 0,0 0 0,0-1 0,1 0 0,-1 0 0,0 0 0,0-1 0,0 1 0,0-1 0,0 0 0,-1 0 0,1 0 0,0-1 0,0 1 0,-1-1 0,1 0 0,-1 0 0,1 0 0,-1-1 0,0 1 0,0-1 0,4-4 0,7-8 0,-1 0 0,20-31 0,-1 1 0,-31 44 0,0 0 0,0 0 0,-1 0 0,1 0 0,0 0 0,0 0 0,0 0 0,0 0 0,0 0 0,0 0 0,1 1 0,-1-1 0,0 0 0,0 1 0,0-1 0,1 1 0,-1 0 0,0-1 0,1 1 0,-1 0 0,0 0 0,1 0 0,-1 0 0,0 0 0,1 0 0,-1 0 0,0 0 0,1 0 0,-1 1 0,0-1 0,0 0 0,1 1 0,-1 0 0,0-1 0,0 1 0,0-1 0,1 1 0,-1 0 0,0 0 0,0 0 0,0 0 0,0 0 0,1 1 0,5 6 0,0 1 0,-1-1 0,0 1 0,7 14 0,-6-12 0,-2-2 0,1 0 0,0-1 0,0 0 0,1 0 0,0 0 0,12 9 0,-17-15 0,0 0 0,1-1 0,-1 1 0,0-1 0,1 1 0,-1-1 0,1 0 0,-1 0 0,1 0 0,0 0 0,-1-1 0,1 1 0,0-1 0,0 0 0,-1 1 0,1-1 0,0 0 0,0-1 0,-1 1 0,1 0 0,0-1 0,0 0 0,-1 1 0,1-1 0,-1 0 0,1 0 0,-1-1 0,1 1 0,2-3 0,3-2 0,0-1 0,-1 0 0,0-1 0,-1 1 0,1-2 0,-1 1 0,-1-1 0,0 1 0,0-1 0,6-17 0,0-5 0,-1 0 0,6-34 0,7-123 0,-26 279 0,5-1 0,3 1 0,22 111 0,-25-192 0,0 0 0,0 0 0,1 0 0,1 0 0,6 13 0,-10-24 0,0 1 0,0 0 0,0-1 0,0 1 0,0 0 0,0-1 0,0 1 0,0 0 0,0-1 0,0 1 0,0 0 0,1-1 0,-1 1 0,0 0 0,0-1 0,0 1 0,0 0 0,1 0 0,-1-1 0,0 1 0,0 0 0,1 0 0,-1-1 0,0 1 0,1 0 0,-1 0 0,0 0 0,0 0 0,1-1 0,-1 1 0,0 0 0,1 0 0,-1 0 0,0 0 0,1 0 0,-1 0 0,0 0 0,1 0 0,-1 0 0,1 0 0,-1 0 0,0 0 0,1 0 0,-1 0 0,0 0 0,1 0 0,-1 0 0,0 1 0,0-1 0,1 0 0,-1 0 0,0 0 0,1 0 0,-1 1 0,0-1 0,0 0 0,1 0 0,-1 1 0,0-1 0,0 0 0,1 1 0,-1-1 0,0 0 0,0 0 0,0 1 0,0-1 0,0 1 0,6-31 0,-6 2 0,0 0 0,-2 0 0,-6-36 0,3 32 0,1 1 0,2-36 0,2 64 0,0 0 0,0 0 0,1 0 0,-1 0 0,1 1 0,0-1 0,0 0 0,0 1 0,0-1 0,0 0 0,0 1 0,1-1 0,-1 1 0,1 0 0,0 0 0,0-1 0,0 1 0,0 0 0,0 0 0,0 1 0,1-1 0,-1 0 0,0 1 0,1 0 0,-1-1 0,1 1 0,0 0 0,-1 0 0,1 0 0,4 0 0,7-2 0,1 2 0,0-1 0,-1 2 0,26 1 0,-20 0 0,201 7 0,-237-8 0,0 0 0,0 1 0,-1 1 0,1 0 0,-20 6 0,31-6 0,-1 0 0,1 1 0,-1-1 0,1 1 0,0 0 0,0 1 0,0-1 0,1 1 0,-1 0 0,1 0 0,0 1 0,0-1 0,0 1 0,1 0 0,0 0 0,0 0 0,-5 10 0,6-10 0,0 0 0,0 1 0,0-1 0,0 1 0,1-1 0,0 1 0,0 0 0,1-1 0,-1 1 0,1 0 0,1-1 0,-1 1 0,1 0 0,0-1 0,3 11 0,-3-13 0,0-1 0,1 1 0,-1 0 0,1-1 0,0 1 0,0-1 0,0 1 0,0-1 0,0 0 0,1 0 0,-1 0 0,0 0 0,1 0 0,0-1 0,-1 1 0,1-1 0,0 1 0,0-1 0,0 0 0,0 0 0,0-1 0,0 1 0,0-1 0,0 1 0,0-1 0,0 0 0,0 0 0,0 0 0,1-1 0,2 0 0,0 0 0,0 0 0,-1-1 0,1 0 0,0 0 0,-1 0 0,0-1 0,0 0 0,0 0 0,0 0 0,0 0 0,0-1 0,-1 0 0,0 0 0,1 0 0,-2-1 0,1 1 0,0-1 0,-1 0 0,3-6 0,-2 4 0,0 1 0,-1-1 0,0 0 0,0 0 0,-1 0 0,0-1 0,0 1 0,-1-1 0,0 1 0,0-1 0,-1 1 0,0-1 0,0 1 0,-2-13 0,2 19 0,0-1 0,-1 1 0,1 0 0,0-1 0,-1 1 0,1 0 0,-1 0 0,1-1 0,-1 1 0,1 0 0,-1 0 0,0 0 0,0 0 0,0 0 0,0 0 0,0 0 0,0 0 0,0 0 0,0 0 0,0 0 0,0 0 0,0 1 0,-2-2 0,2 2 0,0 1 0,0-1 0,0 0 0,0 0 0,0 1 0,0-1 0,0 0 0,0 1 0,0-1 0,0 1 0,0-1 0,1 1 0,-1-1 0,0 1 0,0 0 0,0 0 0,1-1 0,-1 1 0,0 0 0,1 0 0,-1 0 0,1 0 0,-1-1 0,1 1 0,-1 0 0,1 0 0,0 0 0,0 0 0,-1 0 0,1 2 0,-2 1 0,1 0 0,-1 0 0,1 1 0,0-1 0,0 0 0,0 1 0,1-1 0,0 1 0,0-1 0,0 1 0,0-1 0,1 0 0,-1 1 0,1-1 0,0 0 0,0 1 0,1-1 0,0 0 0,-1 0 0,1 0 0,1 0 0,-1 0 0,0-1 0,1 1 0,0 0 0,0-1 0,0 0 0,0 0 0,0 0 0,1 0 0,0-1 0,-1 1 0,1-1 0,0 0 0,0 0 0,0 0 0,0 0 0,8 1 0,-4-1 0,0 1 0,0-2 0,1 1 0,-1-1 0,0-1 0,1 1 0,-1-1 0,1-1 0,-1 0 0,0 0 0,1 0 0,-1-1 0,11-4 0,-14 3 0,0 1 0,0-1 0,0 0 0,0 0 0,-1-1 0,1 0 0,-1 1 0,0-1 0,0-1 0,0 1 0,-1-1 0,0 1 0,1-1 0,-2 0 0,1 0 0,0 0 0,-1-1 0,0 1 0,0 0 0,1-9 0,4-23 0,-6 27 0,0-1 0,2 1 0,-1 1 0,8-20 0,-10 28 0,0 1 0,0-1 0,1 1 0,-1-1 0,0 1 0,0 0 0,0-1 0,1 1 0,-1-1 0,0 1 0,0-1 0,1 1 0,-1 0 0,1-1 0,-1 1 0,0-1 0,1 1 0,-1 0 0,1 0 0,-1-1 0,0 1 0,1 0 0,-1 0 0,1-1 0,-1 1 0,1 0 0,-1 0 0,1 0 0,-1 0 0,1 0 0,-1 0 0,1 0 0,0 0 0,0 0 0,0 1 0,0 0 0,0 0 0,0 0 0,0 0 0,0 0 0,0 0 0,-1 0 0,1 0 0,0 0 0,-1 0 0,1 0 0,0 2 0,15 51 0,-14-45 0,1 1 0,0 1 0,1-1 0,0 0 0,1 0 0,0 0 0,8 12 0,-11-19 0,-1-1 0,1 0 0,0 0 0,-1 0 0,1 0 0,0-1 0,0 1 0,0 0 0,0-1 0,0 1 0,1-1 0,-1 0 0,0 0 0,1 0 0,-1 0 0,1 0 0,-1 0 0,1 0 0,-1-1 0,1 0 0,-1 1 0,1-1 0,0 0 0,-1 0 0,1 0 0,-1-1 0,1 1 0,0-1 0,-1 1 0,1-1 0,-1 0 0,5-2 0,-1-1 0,1-1 0,-1 0 0,0 0 0,0-1 0,-1 0 0,0 0 0,0 0 0,0 0 0,-1-1 0,1 0 0,-2 0 0,7-14 0,-8 16 0,-1 4 0,-1 1 0,0-1 0,0 1 0,0 0 0,0-1 0,0 1 0,1 0 0,-1-1 0,0 1 0,0 0 0,1-1 0,-1 1 0,0 0 0,1-1 0,-1 1 0,0 0 0,1 0 0,-1-1 0,0 1 0,1 0 0,-1 0 0,0 0 0,1-1 0,-1 1 0,1 0 0,-1 0 0,1 0 0,-1 0 0,0 0 0,1 0 0,-1 0 0,1 0 0,-1 0 0,0 0 0,1 0 0,-1 0 0,1 0 0,-1 1 0,0-1 0,1 0 0,-1 0 0,1 0 0,-1 0 0,0 1 0,1-1 0,-1 0 0,0 0 0,1 1 0,-1-1 0,0 0 0,0 1 0,1-1 0,-1 0 0,1 1 0,18 30 0,-4-8 0,-11-20 0,0 1 0,1-1 0,-1 0 0,0-1 0,1 1 0,0-1 0,0 0 0,0 0 0,0 0 0,0-1 0,0 1 0,0-1 0,0 0 0,1-1 0,-1 0 0,0 1 0,1-2 0,-1 1 0,0 0 0,0-1 0,1 0 0,-1-1 0,0 1 0,0-1 0,0 0 0,5-2 0,0-1 0,0 0 0,-1-1 0,1 0 0,-1-1 0,-1 1 0,1-2 0,-1 1 0,0-1 0,-1 0 0,0-1 0,9-13 0,-8 8 0,-2 0 0,8-21 0,1-3 0,-26 107 0,-79 337 0,-41 169 0,125-552 0,-14 49 0,18-66 0,0-1 0,-1 0 0,1 0 0,-1 0 0,0 0 0,-1 0 0,1-1 0,-1 1 0,0-1 0,-4 4 0,7-7 0,0 0 0,0-1 0,0 1 0,0 0 0,0-1 0,0 1 0,0-1 0,0 0 0,-1 1 0,1-1 0,0 0 0,0 0 0,0 1 0,-1-1 0,1 0 0,0 0 0,0 0 0,0-1 0,-1 1 0,1 0 0,0 0 0,0-1 0,0 1 0,0 0 0,-1-1 0,1 0 0,0 1 0,0-1 0,0 1 0,0-1 0,0 0 0,0 0 0,1 0 0,-1 1 0,0-1 0,0 0 0,0 0 0,1 0 0,-1 0 0,1 0 0,-2-2 0,-2-4 0,0-1 0,0 1 0,1-1 0,-4-15 0,-1-6 0,3-1 0,0 0 0,2 0 0,1 0 0,1-1 0,2 1 0,1 0 0,6-32 0,-1 25 0,2-1 0,1 1 0,2 1 0,2 0 0,1 0 0,20-33 0,-25 51-65,1 1 0,1 0 0,1 0 0,0 1 0,1 1 0,1 0 0,0 1 0,1 1 0,1 0 0,0 1 0,0 1 0,1 1 0,1 0 0,-1 1 0,2 1 0,-1 1 0,1 1 0,0 1 0,0 0 0,36-3 0,-7 6-6761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0 552 24575,'1'1'0,"1"-1"0,-1 1 0,0 0 0,0 0 0,0 0 0,0 0 0,0 0 0,-1 1 0,1-1 0,0 0 0,0 0 0,-1 0 0,1 1 0,-1-1 0,1 0 0,-1 1 0,1-1 0,-1 0 0,0 1 0,0-1 0,1 1 0,-1-1 0,-1 2 0,2-1 0,8 85 0,-8-64 0,2 1 0,0 0 0,1-1 0,13 40 0,-17-62 0,1 1 0,0 0 0,-1 0 0,1-1 0,0 1 0,0-1 0,0 1 0,0 0 0,0-1 0,0 0 0,0 1 0,1-1 0,-1 0 0,0 0 0,1 1 0,-1-1 0,1 0 0,0 0 0,2 1 0,-2-2 0,-1 0 0,1 0 0,-1 0 0,1 0 0,-1 0 0,1 0 0,-1-1 0,1 1 0,-1 0 0,1-1 0,-1 1 0,1-1 0,-1 0 0,0 1 0,1-1 0,-1 0 0,0 0 0,2-2 0,4-3 0,0-1 0,-1 0 0,0-1 0,0 0 0,0 0 0,4-9 0,28-61 0,-30 58 0,1 1 0,0 0 0,2 0 0,0 0 0,1 2 0,24-27 0,-34 41 0,0 1 0,1 0 0,-1 0 0,1 0 0,-1 0 0,1 0 0,0 0 0,0 1 0,0-1 0,0 1 0,0 0 0,0 0 0,0 0 0,0 0 0,1 0 0,-1 1 0,0 0 0,0-1 0,1 1 0,3 1 0,-3 0 0,0 0 0,0 1 0,-1-1 0,1 1 0,-1 0 0,1 0 0,-1 1 0,0-1 0,0 1 0,0-1 0,0 1 0,0 0 0,-1 0 0,1 0 0,-1 0 0,3 5 0,5 9 0,-1 0 0,0 1 0,-1 0 0,-1 0 0,-1 0 0,0 1 0,3 20 0,-9-37 0,0 0 0,0 0 0,1 0 0,-1 0 0,1 0 0,0 0 0,-1 0 0,1 0 0,0 0 0,0 0 0,0-1 0,1 1 0,-1 0 0,0-1 0,2 3 0,-2-4 0,0 0 0,0 0 0,0 0 0,0 0 0,0 0 0,0 0 0,0 0 0,1 0 0,-2 0 0,1-1 0,0 1 0,0 0 0,0-1 0,0 1 0,0 0 0,0-1 0,0 1 0,0-1 0,0 0 0,-1 1 0,1-1 0,0 0 0,0 1 0,-1-1 0,1 0 0,0 0 0,-1 0 0,1 1 0,-1-1 0,1 0 0,0-1 0,24-40 0,-22 34 0,0 1 0,1 1 0,-1-1 0,2 1 0,-1-1 0,1 1 0,0 0 0,0 1 0,1-1 0,-1 1 0,8-4 0,-12 8 0,1 1 0,-1-1 0,0 1 0,1 0 0,-1 0 0,1 0 0,-1 0 0,1 0 0,-1 0 0,1 0 0,-1 0 0,1 0 0,-1 1 0,1-1 0,-1 1 0,1-1 0,-1 1 0,0 0 0,1-1 0,-1 1 0,0 0 0,1 0 0,-1 0 0,1 1 0,31 32 0,-21-21 0,-2-2 0,2-2 0,-1 1 0,1-2 0,0 1 0,1-2 0,-1 0 0,2 0 0,-1-1 0,1-1 0,0 0 0,0-1 0,0 0 0,21 2 0,-28-5 0,0 0 0,0-1 0,0 0 0,0 0 0,0-1 0,0 0 0,-1 0 0,1 0 0,0-1 0,0 0 0,-1 0 0,1-1 0,-1 0 0,0 0 0,0 0 0,0-1 0,0 0 0,-1 0 0,1-1 0,-1 1 0,0-1 0,0 0 0,-1 0 0,0-1 0,0 0 0,0 1 0,0-1 0,-1-1 0,5-11 0,-5 9 0,1-1 0,-2 0 0,1 0 0,-1 0 0,-1-1 0,0 1 0,0 0 0,-2-15 0,1 23 0,0-1 0,-1 0 0,1 0 0,0 0 0,-1 0 0,0 0 0,0 0 0,0 1 0,0-1 0,0 0 0,-1 1 0,1-1 0,-1 1 0,0-1 0,1 1 0,-1 0 0,0 0 0,0 0 0,-1 0 0,1 0 0,0 0 0,-1 1 0,1-1 0,-1 1 0,1-1 0,-1 1 0,0 0 0,0 0 0,1 0 0,-1 1 0,0-1 0,0 1 0,-4-1 0,2 1 0,1 0 0,-1 0 0,1 1 0,0 0 0,-1 0 0,1 0 0,0 0 0,-1 1 0,1-1 0,0 1 0,0 0 0,0 0 0,1 1 0,-1-1 0,0 1 0,1 0 0,0 0 0,-1 0 0,1 0 0,1 1 0,-1-1 0,0 1 0,1 0 0,-3 4 0,1 0 0,-1 1 0,1 0 0,1 0 0,0 0 0,0 0 0,1 1 0,0-1 0,0 1 0,1 0 0,0 10 0,1-17 0,1 0 0,-1 0 0,1 0 0,-1 0 0,1 0 0,0-1 0,0 1 0,1 0 0,-1 0 0,0-1 0,1 1 0,-1-1 0,1 0 0,0 1 0,0-1 0,0 0 0,0 0 0,0 0 0,1 0 0,-1 0 0,0-1 0,1 1 0,0-1 0,-1 1 0,1-1 0,0 0 0,0 0 0,-1 0 0,7 1 0,-5-2 0,1 1 0,-1 0 0,0-1 0,0 0 0,1 0 0,-1 0 0,1 0 0,-1-1 0,0 1 0,0-1 0,1 0 0,-1-1 0,0 1 0,0-1 0,0 0 0,0 0 0,-1 0 0,1 0 0,0-1 0,3-2 0,-4 1 0,0 0 0,0-1 0,0 1 0,-1-1 0,1 1 0,-1-1 0,2-6 0,-3 7 0,1-1 0,0 1 0,0-1 0,1 1 0,-1 0 0,4-4 0,-4 41 0,-2-30 0,1-1 0,-1 1 0,1 0 0,0 0 0,0-1 0,0 1 0,0-1 0,0 1 0,1-1 0,-1 1 0,1-1 0,-1 1 0,1-1 0,0 0 0,0 0 0,0 0 0,0 0 0,0-1 0,0 1 0,1 0 0,-1-1 0,1 1 0,-1-1 0,1 0 0,-1 0 0,1 0 0,0 0 0,0-1 0,-1 1 0,1-1 0,0 1 0,4-1 0,2 0 0,-1 1 0,1-1 0,-1-1 0,0 0 0,1 0 0,-1-1 0,0 0 0,0 0 0,0-1 0,8-3 0,-5-1 0,-1 1 0,0-2 0,0 1 0,0-1 0,-1-1 0,-1 0 0,1 0 0,-1 0 0,-1-1 0,0-1 0,0 1 0,-1-1 0,0 0 0,-1 0 0,-1-1 0,6-20 0,1-9 0,-2-1 0,-2 0 0,3-64 0,-7-26 0,-4 113 0,-1 0 0,0 1 0,-1-1 0,-12-35 0,14 51 0,0 0 0,0-1 0,-1 1 0,0 0 0,0 0 0,0 0 0,0 0 0,0 0 0,0 1 0,-1-1 0,1 1 0,-1-1 0,-3-1 0,5 3 0,-1 1 0,1-1 0,0 1 0,0-1 0,-1 1 0,1 0 0,0 0 0,0-1 0,-1 1 0,1 0 0,0 0 0,-1 0 0,1 1 0,0-1 0,-1 0 0,1 0 0,0 1 0,0-1 0,-1 1 0,1-1 0,0 1 0,0-1 0,0 1 0,0 0 0,0 0 0,0-1 0,0 1 0,0 0 0,0 0 0,0 0 0,0 0 0,0 0 0,1 0 0,-1 0 0,0 0 0,1 1 0,-1 0 0,-5 8 0,1 1 0,1-1 0,0 1 0,0-1 0,1 1 0,1 0 0,-2 15 0,-4 83 0,7-86 0,-1 14 0,0 160 0,3-171 0,1 0 0,2 0 0,0 0 0,2-1 0,13 36 0,-16-53 0,0-1 0,1 1 0,0-1 0,0 0 0,1 0 0,0-1 0,0 1 0,0-1 0,1 0 0,0-1 0,0 1 0,0-1 0,1 0 0,0-1 0,0 1 0,0-1 0,0-1 0,1 0 0,0 0 0,-1 0 0,1-1 0,0 0 0,0 0 0,0-1 0,0 0 0,1 0 0,-1-1 0,12-1 0,-16 0 0,0 1 0,0-1 0,0 0 0,0 0 0,0 0 0,0-1 0,0 1 0,-1-1 0,1 0 0,-1 0 0,1 0 0,-1 0 0,0-1 0,0 1 0,4-5 0,-2 2 0,-1-1 0,0 0 0,0 1 0,-1-2 0,1 1 0,-1 0 0,-1-1 0,3-7 0,1-10 0,-1 0 0,-1 0 0,1-47 0,-4 62 0,-1 0 0,0 0 0,-1 0 0,0 0 0,0 0 0,-1 0 0,-4-13 0,5 19 0,0 1 0,0-1 0,-1 1 0,1 0 0,-1-1 0,0 1 0,1 0 0,-1 0 0,0 0 0,0 0 0,0 1 0,0-1 0,-1 0 0,1 1 0,0 0 0,-1-1 0,1 1 0,-1 0 0,1 0 0,-1 0 0,1 1 0,-1-1 0,0 1 0,1-1 0,-1 1 0,0 0 0,0 0 0,1 0 0,-4 1 0,4-1 0,0 0 0,0 0 0,0 1 0,0-1 0,0 1 0,0-1 0,0 1 0,0 0 0,0 0 0,0 0 0,0 0 0,0 0 0,-2 2 0,4-2 0,-1-1 0,1 1 0,0-1 0,-1 1 0,1-1 0,0 1 0,0 0 0,-1-1 0,1 1 0,0-1 0,0 1 0,0 0 0,0-1 0,0 1 0,0 0 0,0-1 0,0 1 0,0 0 0,0-1 0,0 1 0,0 0 0,1-1 0,-1 1 0,0-1 0,0 1 0,1 0 0,-1-1 0,0 1 0,1-1 0,-1 1 0,1-1 0,-1 1 0,1-1 0,-1 1 0,1-1 0,-1 0 0,1 1 0,-1-1 0,1 0 0,-1 1 0,1-1 0,-1 0 0,1 1 0,0-1 0,0 0 0,14 7 0,-1 0 0,1-2 0,0 1 0,0-2 0,1 0 0,20 2 0,-23-4 0,1 0 0,0 1 0,-1 0 0,0 2 0,0-1 0,0 1 0,0 1 0,22 14 0,-32-17 0,0-1 0,0 1 0,0 0 0,0 0 0,-1 0 0,1 0 0,-1 0 0,0 1 0,0-1 0,0 1 0,-1-1 0,1 1 0,0 4 0,1 1 0,-2 1 0,0-1 0,0 18 0,-1-17 0,1 0 0,0-1 0,0 1 0,4 13 0,-5-21 0,0-1 0,1 1 0,-1-1 0,1 1 0,0-1 0,-1 0 0,1 1 0,0-1 0,0 0 0,0 1 0,0-1 0,0 0 0,0 0 0,0 0 0,0 0 0,0 0 0,0 0 0,1 0 0,-1 0 0,0 0 0,1-1 0,-1 1 0,3 0 0,-2 0 0,0-1 0,1 0 0,-1 0 0,0-1 0,0 1 0,0 0 0,0-1 0,1 1 0,-1-1 0,0 0 0,0 0 0,0 0 0,0 0 0,3-2 0,3-2 0,-1-1 0,1 0 0,-1-1 0,0 0 0,-1 0 0,9-11 0,-7 5 0,-1 0 0,0-1 0,-1 0 0,0-1 0,-1 1 0,0-1 0,-2 0 0,0 0 0,0 0 0,-1 0 0,-1-1 0,-2-30 0,1 45 0,0 0 0,0 0 0,0 0 0,0 0 0,0 0 0,-1-1 0,1 1 0,0 0 0,-1 0 0,1 0 0,0 0 0,-1 0 0,0 0 0,1 0 0,-1 0 0,1 0 0,-3-1 0,3 2 0,0 0 0,-1 0 0,1 0 0,-1 0 0,1 0 0,-1 0 0,1 0 0,-1 0 0,1 0 0,-1 1 0,1-1 0,-1 0 0,1 0 0,0 0 0,-1 1 0,1-1 0,-1 0 0,1 1 0,0-1 0,-1 0 0,1 1 0,0-1 0,0 0 0,-1 1 0,1-1 0,0 1 0,-1 0 0,-2 4 0,0 0 0,0 1 0,1 0 0,0-1 0,-2 8 0,1 1 0,0 0 0,1 0 0,0 1 0,2-1 0,-1 0 0,2 0 0,0 1 0,1-1 0,0 0 0,7 24 0,-6-30 0,0 0 0,1-1 0,0 1 0,0 0 0,1-1 0,-1 0 0,2 0 0,-1-1 0,1 1 0,0-1 0,0-1 0,1 1 0,-1-1 0,1 0 0,1 0 0,-1-1 0,1 0 0,-1 0 0,12 3 0,-11-4-136,1 0-1,0 0 1,0-1-1,0-1 1,0 1-1,0-2 1,0 1-1,0-1 0,17-2 1,-3-4-6690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24575,'-5'22'0,"4"16"0,5 7 0,8 4 0,1-7-8191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24575,'4'1'0,"0"-1"0,0 1 0,0 0 0,0 1 0,0-1 0,0 0 0,-1 1 0,1 0 0,0 0 0,-1 0 0,0 1 0,1-1 0,-1 1 0,0-1 0,0 1 0,-1 0 0,1 0 0,0 1 0,-1-1 0,3 5 0,5 9 0,-1 0 0,14 32 0,-17-33 0,-2-8 0,0 0 0,-1 1 0,0-1 0,0 1 0,-1 0 0,0 0 0,0 10 0,-2-18 0,0-1 0,1 1 0,-1-1 0,0 1 0,0-1 0,0 1 0,0-1 0,0 1 0,0-1 0,0 1 0,0 0 0,0-1 0,-1 1 0,1-1 0,0 1 0,0-1 0,0 1 0,-1-1 0,1 1 0,0-1 0,0 0 0,-1 1 0,1-1 0,-1 1 0,1-1 0,0 0 0,-1 1 0,1-1 0,-1 0 0,1 1 0,0-1 0,-1 0 0,1 0 0,-1 1 0,1-1 0,-1 0 0,1 0 0,-1 0 0,0 0 0,1 0 0,-1 1 0,-1-2 0,1 1 0,0-1 0,-1 1 0,1-1 0,0 0 0,0 1 0,0-1 0,0 0 0,0 0 0,0 0 0,0 1 0,0-1 0,0-1 0,0 1 0,0 0 0,-1-1 0,-3-7 0,1-1 0,0 1 0,0-1 0,1 0 0,0 0 0,0 0 0,-1-18 0,1-1 0,1-45 0,2 70 7,0 0-1,0-1 0,1 1 0,0 0 1,0-1-1,0 1 0,0 0 1,0 0-1,1 0 0,0 0 1,0 0-1,0 0 0,0 1 0,1-1 1,-1 0-1,1 1 0,0 0 1,5-4-1,-2 3-141,-1 0 0,2 0 0,-1 1 0,0 0 0,1 0 0,-1 0 0,1 1 0,0 0 0,0 0 0,9 0 0,20-2-6691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1389 262 24575,'-28'31'0,"-40"56"0,49-59 0,-2-1 0,-1 0 0,-28 25 0,48-51 0,0 1 0,0-1 0,0 1 0,0-1 0,0 1 0,0-1 0,0 0 0,0 0 0,-5 1 0,6-2 0,1 0 0,-1 1 0,0-1 0,1 0 0,-1 0 0,1 0 0,-1 0 0,0-1 0,1 1 0,-1 0 0,1 0 0,-1 0 0,0 0 0,1-1 0,-1 1 0,1 0 0,-1 0 0,1-1 0,-1 1 0,1 0 0,-1-1 0,1 1 0,-1-1 0,1 1 0,-1-1 0,0-2 0,0 1 0,0-1 0,0 1 0,1-1 0,-1 0 0,1 1 0,-1-1 0,1 0 0,0 0 0,0 1 0,0-1 0,1 0 0,-1 1 0,1-1 0,1-5 0,0 0 0,1-1 0,1 0 0,-1 1 0,1-1 0,1 1 0,0 0 0,0 1 0,0-1 0,1 1 0,0 0 0,0 1 0,10-9 0,-12 12 0,0 0 0,-1 0 0,1 1 0,0 0 0,0 0 0,0 0 0,0 0 0,1 0 0,-1 1 0,1 0 0,-1 0 0,0 0 0,1 0 0,0 1 0,-1 0 0,1 0 0,-1 0 0,1 0 0,-1 1 0,1-1 0,-1 1 0,1 1 0,-1-1 0,0 1 0,0-1 0,1 1 0,4 3 0,0 2 11,1 0 0,-1 1 0,0 0 0,-1 0 0,0 1 0,0 0-1,-1 0 1,-1 1 0,1 0 0,7 17 0,-2-1-382,-1 0-1,-1 1 1,8 33 0,-6-5-6455</inkml:trace>
  <inkml:trace contextRef="#ctx0" brushRef="#br0" timeOffset="1">1 1 24575,'35'0'0,"35"0"0,31 0 0,26 4 0,14 2 0,-18 0-8191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79 617 24575,'0'-4'0,"0"0"0,0 0 0,-1 0 0,1 0 0,-1 1 0,0-1 0,0 0 0,-1 0 0,-1-3 0,3 6 0,0 1 0,0 0 0,0 0 0,-1-1 0,1 1 0,0 0 0,0 0 0,0-1 0,0 1 0,-1 0 0,1 0 0,0 0 0,0 0 0,-1-1 0,1 1 0,0 0 0,0 0 0,0 0 0,-1 0 0,1 0 0,0 0 0,-1 0 0,1-1 0,0 1 0,0 0 0,-1 0 0,1 0 0,0 0 0,0 0 0,-1 0 0,1 0 0,0 0 0,-1 1 0,1-1 0,0 0 0,0 0 0,-1 0 0,1 0 0,0 0 0,-1 1 0,0 0 0,0 1 0,-1-1 0,1 1 0,0 0 0,0 0 0,0-1 0,0 1 0,1 0 0,-1 0 0,0 3 0,-12 40 0,2 1 0,2-1 0,2 2 0,2-1 0,2 56 0,3-101 0,0 1 0,0 0 0,0 0 0,0 0 0,0 0 0,0-1 0,1 1 0,-1 0 0,1 0 0,0-1 0,-1 1 0,1 0 0,0-1 0,0 1 0,0 0 0,2 2 0,-2-4 0,0 1 0,-1-1 0,1 0 0,0 1 0,0-1 0,0 1 0,0-1 0,0 0 0,0 0 0,0 0 0,0 0 0,0 0 0,0 1 0,0-2 0,0 1 0,0 0 0,0 0 0,-1 0 0,1 0 0,0-1 0,0 1 0,2-1 0,4-3 0,0 0 0,0 0 0,-1-1 0,1 1 0,-1-2 0,9-8 0,156-180 0,-22 21 0,-75 98-195,3 3 0,3 4 0,3 3 0,3 4 0,2 4 0,101-48 0,-88 59-6631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0 549 24575,'2'1'0,"-1"-1"0,0 1 0,1-1 0,-1 1 0,1-1 0,-1 1 0,0 0 0,0 0 0,1 0 0,-1 0 0,0 0 0,0 0 0,0 0 0,0 0 0,0 0 0,0 1 0,-1-1 0,1 0 0,0 1 0,0-1 0,-1 0 0,1 3 0,13 38 0,-12-36 0,34 162 0,-36-167 0,0 0 0,0 1 0,0-1 0,1 0 0,-1 1 0,0-1 0,1 0 0,-1 1 0,1-1 0,0 0 0,-1 0 0,1 0 0,0 0 0,0 1 0,-1-1 0,1 0 0,0 0 0,0-1 0,0 1 0,1 0 0,-1 0 0,0 0 0,0-1 0,0 1 0,0 0 0,1-1 0,-1 1 0,0-1 0,1 0 0,0 1 0,1-2 0,0 1 0,0-1 0,0 0 0,0 0 0,0 0 0,0-1 0,0 1 0,-1-1 0,1 1 0,0-1 0,-1 0 0,0 0 0,5-5 0,112-120 0,-16 15 0,-26 37-195,3 5 0,4 2 0,2 5 0,3 3 0,2 4 0,125-56 0,-91 60-6631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82 24575,'-1'-5'0,"0"0"0,0 0 0,0 0 0,-1 0 0,0 0 0,0 0 0,0 0 0,0 1 0,-1-1 0,0 1 0,0-1 0,0 1 0,0 0 0,-8-7 0,11 11 0,0 0 0,-1 0 0,1 0 0,0 0 0,-1 0 0,1 0 0,-1 0 0,1 0 0,0 0 0,-1 0 0,1 0 0,0 0 0,-1 0 0,1 1 0,0-1 0,-1 0 0,1 0 0,0 0 0,-1 0 0,1 1 0,0-1 0,-1 0 0,1 0 0,0 1 0,0-1 0,-1 0 0,1 1 0,0-1 0,0 0 0,0 0 0,-1 1 0,1-1 0,0 1 0,0-1 0,0 0 0,0 1 0,0-1 0,0 0 0,0 1 0,0-1 0,0 0 0,0 1 0,0-1 0,0 1 0,0-1 0,0 1 0,-3 22 0,3-22 0,1 109 0,1-78 0,-2 0 0,-1 0 0,-5 34 0,5-63 0,0 1 0,0-1 0,0 1 0,0-1 0,-1 1 0,1-1 0,-1 0 0,0 0 0,0 0 0,-4 5 0,6-7 0,-1-1 0,1 1 0,-1-1 0,1 1 0,-1-1 0,1 0 0,-1 1 0,1-1 0,-1 0 0,0 0 0,1 1 0,-1-1 0,0 0 0,1 0 0,-1 0 0,1 0 0,-1 1 0,0-1 0,1 0 0,-1 0 0,0-1 0,1 1 0,-1 0 0,0 0 0,-1-1 0,1 0 0,0 0 0,-1 0 0,1 1 0,0-2 0,0 1 0,0 0 0,0 0 0,0 0 0,0 0 0,0-1 0,0 1 0,1 0 0,-1-1 0,0-1 0,-4-10 0,0 0 0,1 0 0,1-1 0,0 1 0,0-1 0,2 0 0,0 1 0,0-1 0,1 0 0,1 0 0,0 0 0,1 0 0,1 1 0,0-1 0,1 1 0,0 0 0,11-23 0,-10 29 0,-1 1 0,2 0 0,-1 0 0,0 1 0,1-1 0,0 1 0,0 0 0,1 1 0,0-1 0,11-4 0,-17 8 0,1 0 0,0 0 0,0 0 0,0 0 0,0 0 0,0 1 0,0-1 0,0 1 0,0 0 0,0-1 0,1 1 0,-1 0 0,0 0 0,0 0 0,0 1 0,0-1 0,0 0 0,0 1 0,0-1 0,0 1 0,0 0 0,0 0 0,0 0 0,0 0 0,0 0 0,0 0 0,-1 0 0,1 1 0,0-1 0,-1 0 0,1 1 0,-1 0 0,0-1 0,1 1 0,-1 0 0,0 0 0,0-1 0,0 1 0,0 0 0,-1 0 0,1 0 0,0 4 0,2 4 0,-2 0 0,1 0 0,-1 0 0,-1 0 0,0 1 0,0-1 0,-1 0 0,0 0 0,-1 0 0,0 0 0,-1 0 0,-4 9 0,1-2 0,-1 0 0,0-1 0,-2 0 0,0 0 0,-20 27 0,26-39 0,-7 7 0,15-13 0,17-14 0,-20 15 0,20-12 0,33-13 0,-50 23 0,0 1 0,1 0 0,-1 0 0,0 1 0,1 0 0,-1 0 0,1 0 0,-1 1 0,1-1 0,0 1 0,-1 1 0,1-1 0,6 2 0,-9-1 0,0 0 0,-1 1 0,1-1 0,-1 1 0,0-1 0,1 1 0,-1 0 0,0 0 0,0 0 0,0 0 0,0 0 0,-1 1 0,1-1 0,0 0 0,-1 1 0,0 0 0,0-1 0,1 1 0,-1 0 0,-1-1 0,1 1 0,0 0 0,-1 0 0,1 0 0,-1-1 0,0 1 0,0 0 0,0 0 0,-1 0 0,0 5 0,0 0 0,0-1 0,-1 1 0,0 0 0,0 0 0,-1-1 0,0 0 0,0 1 0,-1-1 0,0 0 0,-5 6 0,0-2 0,-1-1 0,-1 0 0,0-1 0,0 0 0,0-1 0,-1 0 0,-1-1 0,1-1 0,-1 0 0,0 0 0,-1-1 0,-15 4 0,26-9 9,1 1-1,0-1 1,-1 0-1,1 1 1,0-1 0,-1 0-1,1-1 1,-1 1-1,1 0 1,0-1-1,-1 1 1,1-1-1,-3 0 1,5 0-42,-1 1 0,1-1 0,-1 1 0,1-1 0,-1 1 0,1-1 0,-1 1 0,1-1 0,0 1 0,-1-1 0,1 0 0,0 1 0,-1-1 0,1 0 0,0 1 0,0-1 0,0 0 0,-1 1 0,1-1 0,0 0 0,0 1 0,0-1 0,0 0 0,0 1 0,1-1 0,-1 0 0,0 0 0,0 1 0,0-1 0,0 0 0,1 1 0,-1-1 0,0 1 0,1-1 0,-1 0 0,1 1 0,-1-1 0,0 1 0,1-1 0,-1 1 0,1-1 0,-1 1 0,1-1 0,0 1 0,12-15-6793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24575,'18'-13'0,"19"-5"0,12 1 0,7 3 0,-2 5 0,-5 7 0,-12 5-8191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24575,'9'0'0,"16"0"0,13 0 0,13-5 0,7-1 0,3 1 0,-10 0-8191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63 24575,'0'0'0,"-1"-1"0,1 0 0,-1 1 0,0-1 0,0 0 0,1 1 0,-1-1 0,0 1 0,0-1 0,0 1 0,0 0 0,0-1 0,1 1 0,-1 0 0,0-1 0,0 1 0,0 0 0,0 0 0,0 0 0,0 0 0,0 0 0,0 0 0,0 0 0,0 0 0,-1 1 0,0 0 0,1 0 0,-1 0 0,0 0 0,1 0 0,-1 0 0,0 0 0,1 1 0,0-1 0,-1 1 0,1-1 0,-2 3 0,-3 5 0,1 1 0,0-1 0,-5 16 0,1 5 0,1 1 0,2 0 0,0 1 0,-1 56 0,5-53 0,2-31 0,-1 0 0,0 1 0,0-1 0,0 0 0,0 0 0,-3 5 0,4-8 0,0-1 0,0 0 0,0 1 0,0-1 0,-1 0 0,1 1 0,0-1 0,0 0 0,0 1 0,-1-1 0,1 0 0,0 0 0,0 1 0,-1-1 0,1 0 0,0 0 0,-1 0 0,1 0 0,0 1 0,-1-1 0,1 0 0,0 0 0,-1 0 0,1 0 0,0 0 0,-1 0 0,1 0 0,0 0 0,-1 0 0,0 0 0,0-1 0,0 0 0,0 1 0,0-1 0,1 0 0,-1 0 0,0 1 0,1-1 0,-1 0 0,0 0 0,1 0 0,-1 0 0,1 0 0,0 0 0,-1-2 0,-11-29 0,2-1 0,2-1 0,1 0 0,1 0 0,2 0 0,2-1 0,2-57 0,0 89 0,1 0 0,-1 0 0,1 1 0,-1-1 0,1 0 0,0 0 0,0 0 0,0 1 0,1-1 0,-1 1 0,1-1 0,-1 1 0,1-1 0,0 1 0,0 0 0,0 0 0,0 0 0,0 0 0,1 0 0,-1 0 0,0 1 0,1-1 0,0 1 0,-1 0 0,1-1 0,0 1 0,-1 0 0,1 1 0,0-1 0,4 0 0,9-2 0,1 1 0,-1 1 0,1 1 0,20 2 0,-12-1 0,-25-1 0,37 0 60,52 9 0,-79-7-195,0-1 0,-1 2 0,1 0 0,-1 0 0,0 0 0,0 1 0,0 1 0,0-1 0,-1 1 0,13 11 0,-1 4-6691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24575,'14'0'0,"13"-5"0,10-1 0,9 0 0,1 1 0,0 2 0,-2 1 0,-9 1-8191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24575,'36'-5'0,"25"-1"0,10-4 0,3 0 0,-6 0 0,-16 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26 24575,'-2'4'0,"-1"0"0,1-1 0,-1 1 0,1 0 0,0 1 0,1-1 0,-1 0 0,1 0 0,0 1 0,0-1 0,-1 9 0,0 50 0,2-60 0,0 1 0,0-1 0,0 1 0,1 0 0,0-1 0,0 1 0,0-1 0,0 1 0,0-1 0,1 0 0,0 1 0,-1-1 0,1 0 0,0 0 0,1 0 0,-1-1 0,0 1 0,1 0 0,0-1 0,-1 1 0,1-1 0,0 0 0,0 0 0,1 0 0,-1-1 0,0 1 0,0-1 0,1 1 0,-1-1 0,1 0 0,-1-1 0,1 1 0,0 0 0,-1-1 0,1 0 0,-1 0 0,1 0 0,0 0 0,-1-1 0,1 1 0,-1-1 0,1 0 0,-1 0 0,1 0 0,-1-1 0,1 1 0,-1-1 0,0 0 0,0 0 0,0 0 0,0 0 0,0 0 0,-1-1 0,1 1 0,-1-1 0,1 0 0,-1 0 0,0 0 0,0 0 0,0 0 0,1-4 0,1-1 0,0 0 0,-1 0 0,-1 0 0,1-1 0,-1 0 0,-1 1 0,1-1 0,-1 0 0,-1 0 0,-1-16 0,1 21 0,0 1 0,-1 0 0,1 0 0,-1 0 0,0 0 0,0 0 0,0 0 0,0 0 0,0 0 0,-1 0 0,1 1 0,-1-1 0,0 0 0,0 1 0,0-1 0,0 1 0,0 0 0,-1 0 0,1 0 0,-1 0 0,1 0 0,-1 0 0,0 1 0,0-1 0,1 1 0,-1 0 0,0 0 0,0 0 0,0 0 0,-1 0 0,1 1 0,0-1 0,-5 1 0,5 0 0,1 0 0,-1 0 0,0 0 0,0 1 0,0-1 0,0 1 0,1-1 0,-1 1 0,0 0 0,1 0 0,-1 1 0,0-1 0,1 0 0,0 1 0,-1 0 0,1-1 0,0 1 0,0 0 0,-3 3 0,2-1 0,0 1 0,-1 0 0,2 0 0,-1 0 0,0 0 0,1 0 0,0 1 0,0-1 0,-1 9 0,1-5 0,1 0 0,0 0 0,0 0 0,1 1 0,0-1 0,0 0 0,1 0 0,0 1 0,1-1 0,0 0 0,1 0 0,3 9 0,-3-12 0,1-1 0,0 0 0,0 1 0,0-1 0,0-1 0,1 1 0,0-1 0,0 1 0,0-1 0,1-1 0,-1 1 0,1-1 0,0 0 0,0 0 0,0-1 0,0 0 0,0 0 0,1 0 0,-1-1 0,0 1 0,1-2 0,-1 1 0,1-1 0,9 0 0,-8-1 0,0 1 0,0-1 0,0-1 0,0 1 0,0-2 0,0 1 0,0-1 0,-1 0 0,1 0 0,-1-1 0,0 0 0,0 0 0,0-1 0,0 0 0,-1 0 0,0-1 0,0 0 0,0 0 0,5-7 0,-5 1 0,0 1 0,-1-1 0,0 0 0,6-23 0,-7 21 0,1 1 0,0-1 0,9-16 0,-13 28 0,0 0 0,0 0 0,0 0 0,0 0 0,1 0 0,-1 0 0,0 0 0,1 0 0,0 1 0,-1-1 0,1 1 0,0-1 0,0 1 0,0 0 0,0 0 0,0-1 0,0 1 0,0 1 0,0-1 0,0 0 0,0 0 0,1 1 0,-1 0 0,0-1 0,0 1 0,1 0 0,-1 0 0,0 0 0,1 0 0,-1 0 0,0 1 0,0-1 0,1 1 0,-1 0 0,0-1 0,0 1 0,0 0 0,0 0 0,0 0 0,3 3 0,2 0 0,-1 1 0,0 1 0,0-1 0,0 1 0,-1 0 0,1 1 0,-2-1 0,1 1 0,-1 0 0,5 9 0,-2 1 0,0 1 0,-1 0 0,0 1 0,4 28 0,-9-41 0,0 0 0,-1 0 0,1 0 0,-1 0 0,0 0 0,0 0 0,-1 0 0,0 0 0,0 0 0,0 0 0,-1 0 0,0 0 0,0 0 0,-1-1 0,1 1 0,-1-1 0,0 0 0,-5 6 0,7-9 0,0-1 0,0 1 0,0-1 0,-1 0 0,1 1 0,-1-1 0,1 0 0,-1 0 0,1 0 0,-1 0 0,0 0 0,0 0 0,1 0 0,-1 0 0,0-1 0,0 1 0,0-1 0,0 1 0,0-1 0,0 0 0,0 0 0,1 0 0,-1 0 0,0 0 0,0 0 0,0-1 0,0 1 0,0-1 0,0 1 0,0-1 0,1 1 0,-1-1 0,0 0 0,0 0 0,1 0 0,-1 0 0,1 0 0,-1-1 0,-1-1 0,-1 0 0,2-1 0,-1 0 0,0 0 0,1 0 0,0 0 0,0 0 0,0 0 0,0 0 0,0-1 0,1 1 0,0 0 0,0-1 0,0 0 0,1 1 0,0-1 0,0-5 0,1 0 0,0 0 0,1 0 0,0 0 0,1 1 0,0-1 0,1 1 0,0-1 0,0 1 0,1 0 0,0 0 0,1 1 0,0 0 0,13-15 0,-9 13 0,0 0 0,1 1 0,0 0 0,1 1 0,-1 1 0,1 0 0,1 0 0,-1 1 0,24-7 0,-32 11 0,0 1 0,0 0 0,1 0 0,-1 0 0,1 1 0,-1 0 0,1-1 0,-1 2 0,0-1 0,1 0 0,-1 1 0,1 0 0,6 2 0,-8-2 0,0 1 0,1 0 0,-1 0 0,0 0 0,-1 0 0,1 0 0,0 1 0,-1-1 0,1 1 0,-1 0 0,0 0 0,0-1 0,0 2 0,0-1 0,0 0 0,-1 0 0,2 5 0,8 29 0,-1 0 0,-2 1 0,-2 0 0,2 70 0,-2-30 0,41 335 0,-45-637 0,-4 74 0,3-213 0,0 356 0,-1-1 0,1 0 0,0 1 0,1-1 0,3-10 0,-5 17 0,1 0 0,-1 0 0,1-1 0,-1 1 0,1 0 0,0 0 0,-1 0 0,1 0 0,0 0 0,0 0 0,-1 0 0,1 0 0,0 1 0,0-1 0,0 0 0,0 0 0,0 1 0,0-1 0,1 0 0,-1 1 0,0-1 0,0 1 0,0 0 0,0-1 0,1 1 0,-1 0 0,0 0 0,0 0 0,1 0 0,-1 0 0,0 0 0,0 0 0,1 0 0,-1 0 0,0 1 0,0-1 0,1 0 0,-1 1 0,2 0 0,6 4 0,0 0 0,-1 0 0,0 1 0,0 0 0,0 0 0,0 1 0,-1 0 0,7 9 0,-3-4 0,-2 1 0,1 0 0,-1 1 0,8 19 0,-16-32 0,0 1 0,0-1 0,0 1 0,-1 0 0,1 0 0,-1-1 0,1 1 0,-1 0 0,0 0 0,0 0 0,0 0 0,0-1 0,0 1 0,0 0 0,0 0 0,0 0 0,-1 0 0,1-1 0,-1 1 0,1 0 0,-1 0 0,0-1 0,-1 3 0,-1 0 0,-1 0 0,1-1 0,-1 0 0,0 1 0,0-2 0,0 1 0,-5 2 0,-23 19 0,26-19-80,1-1 0,0 0-1,-1 0 1,0-1 0,0 1-1,0-1 1,0-1 0,0 1-1,-1-1 1,1 0 0,-1 0 0,0-1-1,1 0 1,-1 0 0,0-1-1,-13 0 1,-2 0-6746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99 24575,'0'-5'0,"-1"-5"0,2 0 0,-1 1 0,1-1 0,3-12 0,-3 20 0,-1 1 0,0-1 0,1 1 0,-1-1 0,1 1 0,-1-1 0,1 1 0,0-1 0,0 1 0,0 0 0,0-1 0,0 1 0,0 0 0,0 0 0,0 0 0,0 0 0,0 0 0,1 0 0,-1 0 0,0 0 0,1 0 0,-1 0 0,0 1 0,1-1 0,-1 1 0,1-1 0,0 1 0,-1-1 0,1 1 0,-1 0 0,1 0 0,0 0 0,-1 0 0,3 0 0,-3 0 0,0 1 0,1-1 0,-1 0 0,0 1 0,1 0 0,-1-1 0,0 1 0,0 0 0,0-1 0,1 1 0,-1 0 0,0 0 0,0 0 0,0 0 0,0 0 0,-1 0 0,1 0 0,0 0 0,0 1 0,-1-1 0,1 0 0,0 0 0,-1 1 0,1-1 0,-1 0 0,0 1 0,1-1 0,-1 0 0,0 3 0,1 0 0,-1 1 0,0-1 0,0 1 0,0 0 0,-1-1 0,1 1 0,-3 8 0,-4 5 0,-1-1 0,-1 0 0,-1-1 0,0 1 0,0-2 0,-2 0 0,0 0 0,-18 16 0,4-1 0,25-30 0,1 0 0,-1 0 0,1 1 0,0-1 0,-1 0 0,1 1 0,0-1 0,-1 1 0,1-1 0,0 0 0,0 1 0,-1-1 0,1 1 0,0-1 0,0 1 0,0-1 0,0 1 0,-1-1 0,1 1 0,0-1 0,0 1 0,0-1 0,0 0 0,0 1 0,0-1 0,0 1 0,1-1 0,-1 1 0,0 0 0,14 3 0,29-10 0,-38 5 0,113-21-1365,-85 13-5461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62 24575,'-1'67'0,"-2"0"0,-14 72 0,17-134 0,-1 0 0,0 0 0,0-1 0,-1 1 0,0 0 0,1-1 0,-1 1 0,-3 4 0,5-9 0,0 0 0,0 0 0,-1 0 0,1 0 0,0 1 0,0-1 0,0 0 0,0 0 0,-1 0 0,1 0 0,0 0 0,0 1 0,0-1 0,-1 0 0,1 0 0,0 0 0,0 0 0,0 0 0,-1 0 0,1 0 0,0 0 0,0 0 0,0 0 0,-1 0 0,1 0 0,0 0 0,0 0 0,-1 0 0,1 0 0,0 0 0,0 0 0,0 0 0,-1 0 0,1 0 0,0-1 0,0 1 0,0 0 0,-1 0 0,1 0 0,0 0 0,0 0 0,0-1 0,-8-11 0,-2-16 0,3-6 0,1-1 0,2 0 0,2 0 0,3-68 0,-1 98 0,0 1 0,1 0 0,0 0 0,0 0 0,0-1 0,0 1 0,1 0 0,-1 0 0,1 1 0,0-1 0,0 0 0,1 0 0,-1 1 0,1 0 0,-1-1 0,1 1 0,0 0 0,1 0 0,-1 1 0,0-1 0,1 1 0,5-4 0,-3 3 0,0 1 0,1 0 0,-1 0 0,1 0 0,-1 1 0,1 0 0,-1 0 0,1 0 0,0 1 0,-1 0 0,1 1 0,0-1 0,11 4 0,-15-3-44,0 0 0,0 0 0,0 0 0,0 1 0,-1-1 0,1 1 0,0 0 0,-1 0 0,1 0 0,-1 0 0,0 0 0,0 1 0,0-1 0,0 1 0,0-1 0,0 1 0,0 0 0,-1 0-1,0-1 1,1 1 0,-1 0 0,0 0 0,-1 1 0,1-1 0,0 0 0,-1 0 0,0 0 0,1 0 0,-1 1 0,-1 3 0,-2 22-6782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24575,'31'-5'0,"19"-1"0,6 1 0,2 0 0,-4 2 0,-12 1-8191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24575,'4'0'0,"7"0"0,9 0 0,11 0 0,9 0 0,7-5 0,3-1 0,-1 1 0,-10 0-8191</inkml:trace>
  <inkml:trace contextRef="#ctx0" brushRef="#br0" timeOffset="1">525 7 24575,'-4'-5'0,"-2"3"0,0 7 0,1 11 0,-3 7 0,0 9 0,2 8 0,1 1 0,1-2 0,3-2 0,0-4 0,1-12 0,0-14 0,5-16 0,1-17 0,0-3-8191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33 24575,'5'-17'0,"-1"13"0,-2 12 0,-4 14 0,0-1 0,-8 30 0,0 4 0,-31 198 0,43-280 0,17-109 0,-2 70 0,30-77 0,-45 138 0,0 1 0,0-1 0,0 1 0,1 0 0,-1 0 0,1 0 0,0 0 0,6-5 0,-8 8 0,-1 1 0,1-1 0,0 0 0,0 1 0,1-1 0,-1 1 0,0-1 0,0 1 0,0-1 0,0 1 0,0 0 0,0-1 0,1 1 0,-1 0 0,0 0 0,0 0 0,0 0 0,1 0 0,-1 0 0,0 0 0,0 1 0,0-1 0,0 0 0,1 1 0,-1-1 0,0 1 0,0-1 0,0 1 0,0-1 0,0 1 0,0 0 0,0-1 0,0 1 0,0 0 0,-1 0 0,1 0 0,0 0 0,0 0 0,0 1 0,6 8 0,1 0 0,-2 0 0,0 1 0,0 0 0,-1 0 0,0 0 0,3 14 0,21 89 0,-21-75 0,56 273-1365,-59-281-5461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24575,'13'-9'0,"18"-8"0,17 0 0,9 2 0,4 4 0,-8 4-8191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24575,'-5'13'0,"-5"13"0,-11 12 0,-5 12 0,-4 7 0,-4 2 0,2 0 0,8-5 0,7-12-8191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67 24575,'-4'-17'0,"-11"-7"0,-7 6 0,-9 10 0,-8 16 0,-6 19 0,0 15 0,4 8 0,7 5 0,11 2 0,9-4 0,16-2 0,16-10 0,14-8 0,15-9 0,9-8 0,7-8 0,-6-4-8191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24575,'32'-13'0,"18"-4"0,10 0 0,4 3 0,-5 5 0,-12 3-8191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24575,'40'-9'0,"27"-8"0,15-5 0,-7 2-8191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45 335 24575,'-1'1'0,"0"-1"0,0 1 0,0-1 0,0 1 0,0-1 0,0 1 0,0 0 0,0 0 0,0-1 0,0 1 0,0 0 0,1 0 0,-1 0 0,0 0 0,0 0 0,1 0 0,-1 0 0,0 2 0,-11 24 0,11-23 0,-2 2 0,0 1 0,1 0 0,0 0 0,1 0 0,-1 1 0,1-1 0,1 0 0,-1 11 0,2-16 0,-1 1 0,0 0 0,1-1 0,-1 1 0,1-1 0,0 1 0,0 0 0,0-1 0,0 0 0,0 1 0,1-1 0,-1 0 0,1 1 0,0-1 0,-1 0 0,1 0 0,0 0 0,0-1 0,0 1 0,0 0 0,1-1 0,-1 1 0,0-1 0,1 0 0,-1 0 0,3 1 0,5 1 0,-1 0 0,1-1 0,-1 0 0,1-1 0,14 0 0,-20-1 0,1 0 0,0 0 0,-1 0 0,1-1 0,0 0 0,-1 0 0,1 0 0,-1 0 0,0-1 0,1 0 0,-1 0 0,0 0 0,6-4 0,-9 5 0,0 0 0,0 0 0,0 0 0,0 0 0,0 0 0,0 0 0,0 0 0,0 0 0,-1-1 0,1 1 0,0 0 0,-1-1 0,1 1 0,-1-1 0,1 1 0,-1-1 0,0 1 0,0 0 0,0-1 0,1 1 0,-2-3 0,1 1 0,-1 0 0,0 1 0,1-1 0,-1 0 0,-1 1 0,1-1 0,0 0 0,-1 1 0,1 0 0,-4-4 0,-1-2 0,-1 1 0,0 0 0,-1 1 0,1 0 0,-14-8 0,0 2 0,-36-13 0,16 7 0,38 14 0,12 1 0,25-1 0,-19 2 0,115-26 0,-127 28 0,-1-1 0,0 1 0,1 0 0,-1 0 0,0 0 0,1 1 0,-1-1 0,0 0 0,1 1 0,-1 0 0,0-1 0,0 1 0,1 0 0,-1 0 0,0 0 0,0 0 0,0 1 0,0-1 0,0 0 0,-1 1 0,1 0 0,0-1 0,-1 1 0,1 0 0,-1 0 0,3 4 0,4 6 0,-1 1 0,-1 0 0,8 18 0,-5-8 0,-8-22 0,4 11 0,1 0 0,1-1 0,0 1 0,9 11 0,-14-22 0,-1 1 0,0-1 0,1 1 0,-1-1 0,1 1 0,0-1 0,-1 0 0,1 0 0,0 0 0,0 0 0,0 0 0,0 0 0,0-1 0,0 1 0,2 0 0,-2-1 0,-1 0 0,1-1 0,-1 1 0,1 0 0,-1-1 0,1 1 0,-1-1 0,1 0 0,-1 1 0,1-1 0,-1 0 0,0 0 0,0 0 0,1 0 0,-1 0 0,0 0 0,0 0 0,0 0 0,0 0 0,0-1 0,0 1 0,0 0 0,0-2 0,7-11 0,-1-1 0,0 1 0,-2-1 0,0 0 0,4-20 0,14-35 0,-23 68 0,1 1 0,-1-1 0,1 1 0,-1 0 0,1 0 0,0-1 0,0 1 0,-1 0 0,1 0 0,0 0 0,0 0 0,0 0 0,0 0 0,0 0 0,0 0 0,1 0 0,-1 0 0,0 1 0,0-1 0,2 0 0,-2 1 0,0 0 0,1 0 0,-1 0 0,0 0 0,0 0 0,0 0 0,0 1 0,0-1 0,0 0 0,0 1 0,0-1 0,0 1 0,0-1 0,0 1 0,0 0 0,0-1 0,0 1 0,0 0 0,1 1 0,4 6 0,0 0 0,0 0 0,-1 1 0,7 12 0,-10-16 0,8 14 0,0 0 0,1-1 0,1 0 0,25 29 0,-32-42 0,-1-1 0,1 0 0,0 0 0,0 0 0,0-1 0,0 0 0,1 0 0,-1 0 0,1-1 0,0 1 0,0-2 0,0 1 0,0 0 0,0-1 0,0 0 0,0-1 0,1 1 0,-1-1 0,0 0 0,0-1 0,8-1 0,-5 0 0,0-1 0,-1 0 0,1 0 0,-1-1 0,0 0 0,0 0 0,0-1 0,0 0 0,-1-1 0,0 1 0,0-1 0,-1-1 0,0 1 0,0-1 0,0 0 0,-1-1 0,0 1 0,0-1 0,-1 0 0,0 0 0,0-1 0,-1 1 0,0-1 0,-1 0 0,0 1 0,0-1 0,-1 0 0,0 0 0,0-11 0,-1 17 0,0 0 0,0-1 0,-1 1 0,1 0 0,-1-1 0,1 1 0,-1 0 0,0 0 0,-1-1 0,1 1 0,0 0 0,-1 0 0,0 1 0,0-1 0,0 0 0,0 0 0,0 1 0,0-1 0,-4-2 0,1 2 0,1 0 0,-1 1 0,0-1 0,0 1 0,0 0 0,0 0 0,0 0 0,0 1 0,0 0 0,-1 0 0,-5 0 0,-1 0 0,1 1 0,0 0 0,-1 1 0,1 0 0,0 1 0,0 0 0,0 1 0,0 0 0,0 1 0,-20 10 0,26-11 0,1 1 0,-1 0 0,1 0 0,-1 1 0,1-1 0,0 1 0,1 0 0,-1 0 0,1 0 0,0 1 0,0-1 0,1 1 0,-1 0 0,1-1 0,1 1 0,-1 0 0,0 9 0,1-12 0,0 1 0,1 0 0,0 0 0,0-1 0,0 1 0,0 0 0,0-1 0,1 1 0,0 0 0,-1-1 0,1 1 0,1 0 0,-1-1 0,0 0 0,1 1 0,0-1 0,0 0 0,0 0 0,0 0 0,0 0 0,1 0 0,-1 0 0,1-1 0,0 1 0,0-1 0,0 0 0,0 0 0,0 0 0,5 3 0,2-2 0,0 1 0,0-1 0,1-1 0,-1 0 0,1 0 0,-1-1 0,1-1 0,0 0 0,-1 0 0,1-1 0,0 0 0,-1-1 0,12-3 0,-15 3 0,1 0 0,-1-1 0,0 0 0,0 0 0,0-1 0,0 0 0,0 0 0,-1-1 0,0 1 0,0-1 0,0-1 0,0 1 0,-1-1 0,0 0 0,0 0 0,-1-1 0,0 1 0,6-12 0,-4 2 0,-1 0 0,-1 0 0,0-1 0,-1 0 0,-1 1 0,-1-1 0,0 0 0,-1 0 0,-1 0 0,0 0 0,-2 0 0,1 1 0,-2-1 0,-1 1 0,0 0 0,-12-27 0,14 39 0,1-1 0,-2 1 0,1-1 0,0 1 0,-1 0 0,0 0 0,0 0 0,0 1 0,0-1 0,-8-3 0,11 6 0,0 0 0,-1 1 0,1-1 0,0 1 0,0 0 0,0-1 0,-1 1 0,1 0 0,0 0 0,-1 0 0,1-1 0,0 2 0,0-1 0,-1 0 0,1 0 0,0 0 0,0 0 0,-1 1 0,-1 0 0,2 0 0,-1 0 0,0 1 0,1-1 0,0 0 0,-1 1 0,1-1 0,0 1 0,0 0 0,0-1 0,0 1 0,0 0 0,0-1 0,0 1 0,0 0 0,1 0 0,-1 0 0,1 2 0,-4 15 0,0 1 0,2-1 0,1 1 0,0-1 0,1 1 0,1 0 0,1-1 0,9 37 0,-8-40 0,1-1 0,1-1 0,0 1 0,1-1 0,1 0 0,0 0 0,1 0 0,0-1 0,1-1 0,1 1 0,19 19 0,-23-27 0,0-1 0,0 0 0,0 0 0,0 0 0,0-1 0,1 1 0,0-2 0,0 1 0,0-1 0,0 0 0,12 2 0,-15-4 0,0 1 0,0-1 0,0 0 0,0-1 0,0 1 0,-1-1 0,1 1 0,0-1 0,0 0 0,0-1 0,0 1 0,-1-1 0,1 0 0,0 1 0,-1-2 0,0 1 0,1 0 0,-1-1 0,0 1 0,0-1 0,-1 0 0,5-4 0,0-5 0,0 0 0,-1 0 0,0-1 0,-1 0 0,0 0 0,-1 0 0,0 0 0,3-25 0,11-39 0,-18 75 0,1 0 0,-1 0 0,1 0 0,0 0 0,-1 0 0,1 0 0,0 0 0,0 0 0,0 0 0,1 1 0,-1-1 0,0 0 0,1 1 0,-1-1 0,1 1 0,-1-1 0,1 1 0,0 0 0,-1 0 0,1 0 0,0-1 0,0 2 0,0-1 0,0 0 0,0 0 0,0 1 0,0-1 0,0 1 0,0-1 0,1 1 0,-1 0 0,0 0 0,0 0 0,0 0 0,0 1 0,0-1 0,4 1 0,-1 1 0,0 1 0,0-1 0,0 0 0,0 1 0,-1 0 0,1 0 0,-1 1 0,0-1 0,0 1 0,0 0 0,-1 0 0,1 0 0,5 9 0,-2 3 0,1 1 0,-2 0 0,0 0 0,-1 0 0,-1 1 0,-1-1 0,0 1 0,-1 0 0,-1 0 0,-2 30 0,1-45 0,-1 0 0,1 1 0,-1-1 0,1 0 0,-1 0 0,0 0 0,0 0 0,0 0 0,-1 0 0,1 0 0,-1 0 0,0 0 0,0 0 0,0-1 0,0 1 0,0-1 0,0 0 0,-1 1 0,1-1 0,-4 2 0,4-3 0,0 0 0,0 0 0,-1 0 0,1 0 0,0 0 0,-1-1 0,1 1 0,-1-1 0,1 0 0,-1 0 0,1 0 0,-1 0 0,1 0 0,-1 0 0,1 0 0,-1-1 0,1 0 0,-1 1 0,1-1 0,0 0 0,-1 0 0,1 0 0,0 0 0,0-1 0,0 1 0,-3-3 0,3 3 5,-1-1 1,1 0-1,0-1 0,0 1 0,0 0 0,0-1 1,0 1-1,0-1 0,1 0 0,-1 1 1,1-1-1,0 0 0,0 0 0,0 0 0,0 0 1,0 0-1,1 0 0,-1 0 0,1 0 0,0 0 1,0-1-1,0-3 0,1 2-119,0-1 0,0 1-1,0 0 1,1 0 0,0 0 0,0 0-1,0 0 1,1 0 0,-1 1 0,1-1-1,0 1 1,4-5 0,15-13-6712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24575,'-1'0'0,"1"-1"0,-1 0 0,1 1 0,-1-1 0,1 0 0,0 0 0,-1 1 0,1-1 0,0 0 0,-1 0 0,1 0 0,0 0 0,0 1 0,0-1 0,-1 0 0,1 0 0,0 0 0,0 0 0,1 0 0,-1 1 0,0-1 0,0 0 0,0 0 0,0 0 0,1 0 0,-1 1 0,0-1 0,1 0 0,-1 0 0,1 0 0,-1 1 0,1-1 0,0 0 0,-1 0 0,0 1 0,1 0 0,-1 0 0,0-1 0,1 1 0,-1 0 0,0 0 0,1 0 0,-1-1 0,0 1 0,1 0 0,-1 0 0,0 0 0,1 0 0,-1 0 0,0 0 0,1 0 0,-1 0 0,0 0 0,1 0 0,-1 0 0,1 0 0,-1 0 0,0 0 0,1 0 0,-1 0 0,0 0 0,1 0 0,0 1 0,0 0 0,0 0 0,-1-1 0,1 1 0,0 0 0,-1 0 0,1 0 0,-1 0 0,1-1 0,-1 1 0,1 0 0,-1 0 0,0 0 0,1 0 0,-1 0 0,0 2 0,6 41 0,-2 0 0,-2 0 0,-4 57 0,0-25 0,1 16 0,2-130 0,1-12 0,-3 1 0,-1-1 0,-18-94 0,20 141 0,-1 1 0,0-1 0,0 1 0,1-1 0,0 0 0,-1 1 0,1-1 0,0 1 0,0-1 0,0 0 0,1 1 0,-1-1 0,1 1 0,1-5 0,-1 5 0,0 1 0,1-1 0,-1 1 0,0 0 0,1-1 0,-1 1 0,1 0 0,0 0 0,-1 0 0,1 0 0,0 0 0,0 1 0,0-1 0,-1 0 0,1 1 0,0-1 0,0 1 0,0 0 0,0 0 0,3 0 0,20-3 40,1 2 0,45 3 0,-60-2-189,-1 2 1,1 0-1,0 0 1,0 1-1,-1 0 1,0 1-1,1 0 1,-2 1-1,12 6 1,1 5-6678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24575,'36'-18'0,"20"-6"0,10 1 0,2 5 0,-10 5-8191</inkml:trace>
  <inkml:trace contextRef="#ctx0" brushRef="#br0" timeOffset="1">52 201 24575,'14'-5'0,"17"-1"0,21 0 0,16-3 0,9 0 0,-8 1-8191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24575,'0'-5'0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24575,'-5'0'0,"-1"5"0,0 5 0,1 6 0,2 4 0,1 9 0,1 3 0,0 4 0,1 2 0,0-1 0,1-4 0,-1-1 0,0-3 0,5-6 0,5-12 0,2-7-8191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24575,'4'-1'0,"-1"0"0,1 0 0,-1-1 0,0 1 0,0-1 0,0 1 0,0-1 0,0 0 0,4-4 0,12-6 0,-3 5 0,-8 2 0,1 1 0,-1 0 0,1 0 0,0 1 0,-1 0 0,1 1 0,1 0 0,-1 0 0,18 0 0,-26 2 0,1 0 0,-1 1 0,0-1 0,0 0 0,0 1 0,0-1 0,0 1 0,0-1 0,0 1 0,0 0 0,0-1 0,0 1 0,0 0 0,0 0 0,0 0 0,-1-1 0,1 1 0,0 0 0,-1 0 0,1 0 0,0 0 0,-1 0 0,1 0 0,-1 1 0,0-1 0,1 0 0,-1 0 0,0 0 0,0 0 0,1 0 0,-1 1 0,0-1 0,0 0 0,0 0 0,-1 0 0,1 0 0,0 1 0,-1 1 0,0 5 0,-1-1 0,-1 1 0,1-1 0,-6 12 0,-6 7 0,-1 0 0,-1-1 0,-1 0 0,-1-1 0,-28 27 0,44-49 0,0 0 0,0 0 0,0 1 0,0-1 0,0 0 0,1 1 0,-1-1 0,1 1 0,-1-1 0,-1 6 0,3-8 0,0 1 0,0-1 0,0 0 0,0 0 0,1 1 0,-1-1 0,0 0 0,0 1 0,0-1 0,0 0 0,0 0 0,0 1 0,1-1 0,-1 0 0,0 0 0,0 1 0,0-1 0,1 0 0,-1 0 0,0 1 0,0-1 0,1 0 0,-1 0 0,0 0 0,1 0 0,-1 0 0,0 1 0,0-1 0,1 0 0,-1 0 0,1 0 0,21 0 0,192-25-1365,-174 18-5461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28 141 24575,'0'10'0,"1"23"0,-2-1 0,-1 0 0,-1 0 0,-13 52 0,13-83 0,1-9 0,0-12 0,2 19 0,1-268 0,0 266 0,-1 0 0,1 0 0,-1 1 0,1-1 0,0 0 0,0 0 0,0 1 0,0-1 0,0 1 0,1-1 0,-1 1 0,1 0 0,0-1 0,-1 1 0,1 0 0,0 0 0,1 0 0,-1 0 0,0 0 0,0 1 0,1-1 0,-1 1 0,1 0 0,-1-1 0,1 1 0,0 0 0,-1 0 0,1 1 0,3-1 0,9-2 0,0 1 0,0 1 0,0 0 0,21 3 0,-16-2 0,21 2-1365,-6-1-5461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24575,'26'-4'0,"19"-6"0,10-2 0,-5 2-8191</inkml:trace>
  <inkml:trace contextRef="#ctx0" brushRef="#br0" timeOffset="1">1 168 24575,'0'4'0,"4"2"0,11-1 0,12 0 0,14-2 0,9-1 0,1-1 0,-9 0-8191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 24575,'-9'-9'0,"-2"2"0,-1 6 0,-1 12 0,1 14 0,2 10 0,3 10 0,3 4 0,2 0 0,-3 0 0,-1-4 0,1-6 0,0-8-8191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24575,'0'8'0,"0"9"0,0 9 0,0 5 0,0 6 0,0 1 0,-4-1 0,-2-3 0,0-11 0,2-14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80 139 24575,'0'-1'0,"0"0"0,0 1 0,0-1 0,0 1 0,0-1 0,1 0 0,-1 1 0,0-1 0,1 1 0,-1-1 0,0 1 0,1-1 0,-1 1 0,0-1 0,1 1 0,-1-1 0,1 1 0,-1 0 0,1-1 0,-1 1 0,1 0 0,-1-1 0,1 1 0,-1 0 0,1 0 0,0-1 0,-1 1 0,1 0 0,0 0 0,7 15 0,-3 35 0,-5-48 0,0-2 0,3 49 0,-5 56 0,2-103 0,0 0 0,0 0 0,-1-1 0,1 1 0,0 0 0,-1-1 0,1 1 0,-1 0 0,1-1 0,-1 1 0,0 0 0,1-1 0,-1 1 0,0-1 0,0 1 0,0-1 0,-2 2 0,2-2 0,0-1 0,0 0 0,1 0 0,-1 1 0,0-1 0,0 0 0,0 0 0,1 0 0,-1 0 0,0 0 0,0 0 0,0 0 0,1 0 0,-1-1 0,0 1 0,0 0 0,0 0 0,1-1 0,-1 1 0,0 0 0,1-1 0,-1 1 0,0-1 0,1 1 0,-2-2 0,-3-2 0,1 0 0,-1-1 0,1 0 0,0 0 0,0 0 0,0-1 0,-4-9 0,2 1 0,0 0 0,1-1 0,0 0 0,1 0 0,1 0 0,1-1 0,0 1 0,1-1 0,0-18 0,1 28 0,1 0 0,-1 0 0,1 0 0,0 0 0,1 0 0,-1 0 0,1 0 0,1 0 0,-1 1 0,1-1 0,0 1 0,0 0 0,0 0 0,1 0 0,-1 0 0,1 0 0,1 1 0,-1-1 0,1 1 0,-1 0 0,1 1 0,0-1 0,0 1 0,1 0 0,9-4 0,2 1 0,-1 2 0,1 0 0,-1 0 0,1 2 0,0 0 0,1 1 0,-1 0 0,0 2 0,0 0 0,26 5 0,-40-6 0,0 1 0,0 0 0,0 0 0,0 0 0,0 0 0,0 0 0,0 0 0,0 1 0,-1 0 0,1-1 0,0 1 0,-1 0 0,0 0 0,1 0 0,-1 1 0,0-1 0,0 0 0,0 1 0,-1-1 0,1 1 0,0 0 0,-1 0 0,0 0 0,0 0 0,1 0 0,-2 0 0,1 0 0,0 0 0,-1 0 0,1 0 0,-1 0 0,0 0 0,0 0 0,0 0 0,-1 1 0,1-1 0,-1 0 0,1 0 0,-3 5 0,0 1 0,-1 1 0,0-1 0,-1 0 0,1-1 0,-2 1 0,1-1 0,-1 0 0,-1 0 0,1 0 0,-1-1 0,-11 9 0,-39 16 0,31-18 0,22-11 0,8-3 0,31-7 0,1 1 0,-1 2 0,1 1 0,0 2 0,72 6 0,-101-3 0,0 0 0,-1 0 0,1 0 0,0 1 0,-1 0 0,0 0 0,1 1 0,-1-1 0,-1 1 0,1 1 0,-1-1 0,1 1 0,-1 0 0,7 9 0,-10-11 0,0 0 0,0 0 0,0 0 0,0 0 0,-1 1 0,1-1 0,-1 0 0,0 1 0,0 0 0,0-1 0,-1 1 0,1-1 0,-1 1 0,0 0 0,1-1 0,-2 1 0,1 0 0,0-1 0,-1 1 0,0 0 0,0-1 0,0 1 0,0-1 0,0 1 0,-1-1 0,0 0 0,1 1 0,-1-1 0,-4 4 0,0-1 0,0 0 0,0 0 0,-1 0 0,0-1 0,0 0 0,0-1 0,-1 0 0,1 0 0,-1 0 0,0-1 0,-15 4 0,-11 2 0,-51 7 0,45-12-1365,8-1-5461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24575,'1'63'0,"13"96"0,-9-129 0,1-2 0,1 1 0,2-1 0,0 0 0,20 37 0,-28-62 0,-6-8 0,-13-19 0,-22-36 0,35 52 0,0-1 0,1 0 0,0 0 0,0 0 0,1 0 0,-2-13 0,4 19 0,1 1 0,0-1 0,0 0 0,0 1 0,0-1 0,0 1 0,0-1 0,1 1 0,-1-1 0,1 1 0,0-1 0,0 1 0,0-1 0,0 1 0,0 0 0,0 0 0,1-1 0,-1 1 0,1 0 0,-1 0 0,1 0 0,0 1 0,0-1 0,0 0 0,0 1 0,0-1 0,0 1 0,0-1 0,4 0 0,10-6 0,1 2 0,1 0 0,-1 1 0,1 1 0,21-3 0,91-4 0,-128 10 0,-1 1 0,0 0 0,0 0 0,1-1 0,-1 1 0,0 0 0,1 0 0,-1 0 0,0 0 0,0 1 0,1-1 0,-1 0 0,0 0 0,1 1 0,-1-1 0,0 1 0,0-1 0,0 1 0,0-1 0,1 1 0,-1 0 0,0 0 0,0 0 0,0-1 0,0 2 0,0 1 0,-2-1 0,1 0 0,0 0 0,0 1 0,-1-1 0,1 0 0,-1 0 0,0 0 0,1 0 0,-1 0 0,0 0 0,0 0 0,-3 4 0,-6 12 0,0 0 0,2 1 0,0 1 0,-8 33 0,15-49 0,0-1 0,1 1 0,-1 0 0,1 0 0,0 0 0,0 0 0,1 0 0,-1 0 0,1 0 0,0 0 0,0 0 0,0 0 0,3 6 0,-2-8 0,0 1 0,0-1 0,0 1 0,0-1 0,0 0 0,1 0 0,-1 0 0,1 0 0,-1-1 0,1 1 0,0-1 0,0 1 0,0-1 0,0 0 0,0 0 0,0 0 0,0 0 0,0-1 0,0 0 0,4 1 0,-4-1 0,1 1 0,0-1 0,-1 0 0,1-1 0,-1 1 0,1-1 0,-1 1 0,1-1 0,-1 0 0,1 0 0,-1-1 0,0 1 0,1-1 0,-1 1 0,0-1 0,0 0 0,0 0 0,0 0 0,-1-1 0,1 1 0,-1-1 0,1 0 0,-1 1 0,0-1 0,0 0 0,0 0 0,0-1 0,-1 1 0,1 0 0,-1 0 0,0-1 0,0 1 0,0-1 0,1-4 0,-1 3 0,-1 1 0,1-1 0,0 0 0,-1 0 0,0 0 0,-1 0 0,1 0 0,-1 0 0,0 1 0,0-1 0,0 0 0,0 0 0,-1 1 0,0-1 0,0 1 0,0 0 0,-1-1 0,1 1 0,-1 0 0,0 0 0,0 1 0,-1-1 0,1 0 0,-1 1 0,-4-3 0,4 4-124,0-1 0,0 1 0,0 0 0,-1 0 0,1 1 0,-1-1-1,0 1 1,1 0 0,-1 0 0,-6 0 0,-11 3-6702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 24575,'-4'-4'0,"2"-2"0,12 1 0,12 0 0,15 6 0,16 3 0,12 1 0,7-1 0,6-1 0,-1-1 0,-6-1 0,-10 0 0,-24-1 0,-23 5 0,-23 0 0,-14 5 0,-13 1 0,1-2-8191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24575,'-4'0'0,"7"0"0,12 0 0,17 0 0,16 0 0,14 0 0,9 0 0,6 0 0,-5 0 0,-7 0 0,-13 0-8191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62 24575,'-4'3'0,"-1"0"0,1 1 0,0-1 0,0 1 0,0 0 0,0 0 0,1 0 0,-1 0 0,1 1 0,0-1 0,0 1 0,1 0 0,0 0 0,-1 0 0,2 0 0,-3 7 0,-2 9 0,2 1 0,-4 33 0,2 11 0,6 105 0,-1-198 0,0-12 0,-10-61 0,-46-123 0,56 220 0,0-1 0,1 1 0,0 0 0,-1-1 0,1 1 0,0 0 0,1-1 0,-1 1 0,0-1 0,1 1 0,0 0 0,2-6 0,-2 7 0,1 0 0,-1 0 0,1 0 0,-1 0 0,1 0 0,0 0 0,-1 1 0,1-1 0,0 1 0,0 0 0,0-1 0,0 1 0,0 0 0,0 0 0,1 0 0,-1 0 0,0 1 0,1-1 0,2 0 0,21-3 0,1 1 0,0 1 0,0 1 0,-1 1 0,1 2 0,0 1 0,-1 1 0,42 11 0,-29 1-1365,-9 1-5461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28 24575,'-9'-5'0,"6"-1"0,13 1 0,17 0 0,13 2 0,10 1 0,3 1 0,-5 0-8191</inkml:trace>
  <inkml:trace contextRef="#ctx0" brushRef="#br0" timeOffset="1">1 316 24575,'27'0'0,"22"0"0,16 0 0,10-5 0,2 0 0,-13-1-8191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80 24575,'3'-5'0,"0"-1"0,0 1 0,0 0 0,0 1 0,1-1 0,0 0 0,0 1 0,0 0 0,0 0 0,1 0 0,-1 1 0,1-1 0,0 1 0,0 0 0,1 1 0,-1-1 0,0 1 0,1 0 0,-1 0 0,1 1 0,0 0 0,0 0 0,0 0 0,11 0 0,-13 1 0,1 0 0,0 1 0,0-1 0,-1 1 0,1 0 0,0 0 0,-1 0 0,1 0 0,-1 1 0,1 0 0,-1 0 0,0 0 0,7 5 0,-8-5 0,-1 1 0,1-1 0,-1 1 0,1 0 0,-1 0 0,0 0 0,0 0 0,-1 0 0,1 0 0,0 0 0,-1 1 0,0-1 0,0 1 0,0-1 0,0 1 0,-1-1 0,1 1 0,-1-1 0,0 1 0,0 3 0,-1 4 0,-1-1 0,1 1 0,-2-1 0,0 1 0,0-1 0,-1 0 0,0 0 0,0 0 0,-1-1 0,-1 0 0,0 0 0,0 0 0,0 0 0,-14 12 0,-9 7 0,0-1 0,-50 33 0,77-58 0,-18 14 0,20-16 0,0 0 0,0 1 0,0-1 0,0 0 0,-1 0 0,1 0 0,0 1 0,0-1 0,0 0 0,0 0 0,0 0 0,0 0 0,0 1 0,0-1 0,0 0 0,0 0 0,0 0 0,0 1 0,0-1 0,0 0 0,0 0 0,0 0 0,0 1 0,1-1 0,-1 0 0,0 0 0,0 0 0,0 0 0,0 1 0,0-1 0,0 0 0,0 0 0,1 0 0,-1 0 0,0 0 0,0 1 0,0-1 0,0 0 0,1 0 0,-1 0 0,0 0 0,0 0 0,0 0 0,0 0 0,1 0 0,-1 0 0,0 0 0,0 0 0,0 0 0,1 0 0,-1 0 0,0 0 0,0 0 0,0 0 0,1 0 0,-1 0 0,0 0 0,0 0 0,0 0 0,1 0 0,-1 0 0,0 0 0,0 0 0,0-1 0,18 0 0,285-62 0,-268 53-1365,-9 0-5461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24575,'-5'9'0,"-1"16"0,1 13 0,0 14 0,2 6 0,1 2 0,1-4 0,1-3 0,0-6 0,0-7 0,0-5 0,0-9-8191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28 221 24575,'-1'0'0,"0"0"0,0 0 0,1 0 0,-1 1 0,0-1 0,0 0 0,1 1 0,-1-1 0,0 1 0,1-1 0,-1 1 0,1-1 0,-1 1 0,0-1 0,1 1 0,-1-1 0,1 1 0,0 0 0,-1-1 0,1 1 0,-1 0 0,1-1 0,0 1 0,-1 0 0,1 0 0,0-1 0,0 2 0,-5 24 0,5-21 0,-4 28 0,2-1 0,1 1 0,1-1 0,9 57 0,-18-363 0,9 235 0,0 29 0,0-5 0,0 0 0,1 0 0,0 0 0,6-24 0,-6 35 0,0 1 0,0 0 0,1 0 0,-1-1 0,0 1 0,1 0 0,0 0 0,0 1 0,0-1 0,0 0 0,0 1 0,1-1 0,-1 1 0,1-1 0,0 1 0,-1 0 0,1 0 0,0 1 0,0-1 0,0 0 0,1 1 0,-1 0 0,0 0 0,0 0 0,1 0 0,3 0 0,2-1 11,0 2 0,0-1 0,0 1 0,0 0 0,0 1 0,0 0-1,0 1 1,-1 0 0,1 0 0,13 5 0,-17-4-89,0-1 0,0 1 0,-1 0-1,1 0 1,-1 0 0,1 1 0,-1-1 0,0 1 0,-1 0-1,1 0 1,-1 1 0,1-1 0,-1 1 0,-1-1 0,1 1-1,-1 0 1,1 0 0,1 6 0,3 17-6748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24575,'-14'13'0,"6"0"0,12-2 0,14-3 0,14-3 0,9-2 0,3-2 0,-6-1-8191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24575,'40'-9'0,"26"-7"0,16-2 0,3-1 0,-13 2-8191</inkml:trace>
  <inkml:trace contextRef="#ctx0" brushRef="#br0" timeOffset="1">629 1 24575,'-4'9'0,"-2"11"0,0 8 0,2 7 0,0 7 0,2 5 0,1-1 0,1-4 0,0-4 0,0-5 0,0-3 0,1-7-8191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24575,'-4'31'0,"-7"24"0,-1 11 0,2 4 0,2-6 0,3-9 0,-3-10 0,1-17 0,1-13-8191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29 24575,'0'-2'0,"-1"1"0,1-1 0,-1 1 0,1-1 0,-1 1 0,0 0 0,0-1 0,1 1 0,-1 0 0,0-1 0,0 1 0,0 0 0,0 0 0,-1 0 0,1 0 0,0 0 0,0 0 0,-1 0 0,1 0 0,-1 1 0,1-1 0,-1 0 0,-1 0 0,1 1 0,-1 0 0,1 0 0,-1 0 0,1 0 0,-1 0 0,1 1 0,0-1 0,-1 1 0,1 0 0,-1-1 0,1 1 0,0 0 0,-3 2 0,-4 3 0,1-1 0,0 1 0,1 0 0,0 1 0,0-1 0,-9 12 0,7-5 0,0-1 0,2 1 0,-8 15 0,12-22 0,1-1 0,0 1 0,0 0 0,0 1 0,1-1 0,-1 0 0,2 0 0,-1 1 0,1 11 0,0-16 0,0 0 0,1 0 0,-1 0 0,1 0 0,0-1 0,-1 1 0,1 0 0,0 0 0,0-1 0,0 1 0,0 0 0,0-1 0,1 1 0,-1-1 0,0 1 0,1-1 0,-1 0 0,1 0 0,0 1 0,-1-1 0,1 0 0,0-1 0,0 1 0,-1 0 0,1 0 0,0-1 0,0 1 0,0-1 0,0 1 0,0-1 0,0 0 0,3 0 0,0 0 0,1 0 0,-1 0 0,0-1 0,0 1 0,0-1 0,0 0 0,-1-1 0,1 1 0,0-1 0,0 0 0,8-5 0,-2-2 0,0-1 0,-1-1 0,0 1 0,0-2 0,-1 1 0,-1-1 0,0-1 0,0 1 0,-2-1 0,1-1 0,8-27 0,-11 36 0,0 13 0,3 28 0,1 5 0,10-5-1365,3-5-5461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81 241 24575,'0'-1'0,"0"0"0,0 0 0,-1 1 0,1-1 0,0 0 0,-1 0 0,1 1 0,-1-1 0,1 0 0,-1 1 0,1-1 0,-1 1 0,0-1 0,1 1 0,-1-1 0,0 1 0,1-1 0,-1 1 0,0-1 0,0 1 0,1 0 0,-2-1 0,1 1 0,1 0 0,-1 1 0,0-1 0,1 0 0,-1 0 0,1 1 0,-1-1 0,0 0 0,1 1 0,-1-1 0,1 1 0,-1-1 0,1 1 0,-1-1 0,1 1 0,-1-1 0,1 1 0,0-1 0,-1 1 0,0 0 0,-13 40 0,8 1 0,2 0 0,1 52 0,2-60 0,0-79 0,-9-64 0,-1 0 0,9 75 0,0 17 0,1 0 0,0 1 0,1-1 0,1 0 0,6-28 0,-6 41 0,0 1 0,0 0 0,1 0 0,-1 0 0,1 0 0,0 0 0,0 1 0,0-1 0,0 0 0,0 1 0,1 0 0,-1-1 0,1 1 0,-1 0 0,1 0 0,4-2 0,-1 2 0,-1-1 0,1 1 0,-1 0 0,1 0 0,0 1 0,0 0 0,0 0 0,12 0 0,-11 1 0,0 0 0,0 0 0,0 1 0,0 0 0,0 0 0,0 1 0,0 0 0,0 0 0,-1 1 0,1 0 0,-1 0 0,0 0 0,1 1 0,-2 0 0,1 0 0,5 5 0,7 16-1365,-4 0-5461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24575,'-13'17'0,"-5"2"0,2-6 0,7-7 0,14-8 0,15-3 0,13-6 0,10-1 0,12 2 0,-1 2 0,1 3 0,-10 7 0,-12 2-8191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24575,'9'-9'0,"12"-3"0,16 1 0,10 2 0,-3 3-8191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24575,'19'-19'0,"1"1"0,33-24 0,-43 35 0,1 1 0,-1-1 0,2 2 0,-1 0 0,1 0 0,-1 1 0,20-4 0,-29 8 0,0-1 0,-1 1 0,1 0 0,0-1 0,0 1 0,-1 0 0,1 0 0,0 0 0,0 0 0,-1 1 0,1-1 0,0 0 0,-1 1 0,1 0 0,0-1 0,-1 1 0,1 0 0,1 0 0,-2 0 0,-1 0 0,1 0 0,0 0 0,0 0 0,-1 0 0,1 0 0,-1 0 0,1 0 0,-1 0 0,0 0 0,1 0 0,-1 0 0,0 1 0,0-1 0,0 0 0,0 0 0,0 0 0,0 0 0,0 0 0,0 2 0,-1 3 0,-1 1 0,0-1 0,0 0 0,0 0 0,-1-1 0,1 1 0,-2 0 0,-3 6 0,-6 3 0,0 1 0,-25 22 0,5-7 0,33-30 0,0-1 0,-1 0 0,1 0 0,0 1 0,-1-1 0,1 0 0,0 1 0,-1-1 0,1 0 0,0 1 0,0-1 0,0 1 0,-1-1 0,1 0 0,0 1 0,0-1 0,0 1 0,0-1 0,0 1 0,-1-1 0,1 0 0,0 1 0,0-1 0,0 1 0,0-1 0,0 1 0,1-1 0,-1 0 0,0 1 0,0-1 0,0 1 0,0 0 0,15 5 0,29-4 0,-37-2 0,22-1-341,0-2 0,0 0-1,32-8 1,-13-2-6485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82 111 24575,'-1'0'0,"-1"1"0,1-1 0,-1 0 0,0 0 0,1 1 0,0-1 0,-1 0 0,1 1 0,-1 0 0,1-1 0,-1 1 0,1 0 0,0 0 0,0-1 0,-1 1 0,1 0 0,0 0 0,0 1 0,0-1 0,-1 2 0,0 0 0,0 0 0,0 1 0,0-1 0,1 1 0,-1 0 0,1-1 0,-2 9 0,1 2 0,1 0 0,0 1 0,2 19 0,7 45 0,-4-56 0,-2 0 0,0 0 0,-1 0 0,-4 28 0,-2-40 0,-2-15 0,-4-22 0,3-3 0,2-1 0,2 0 0,-2-34 0,5-95 0,1 119 0,0 34 0,0 1 0,0-1 0,1 0 0,-1 1 0,1-1 0,0 1 0,1-1 0,-1 1 0,4-7 0,-3 10 0,-1-1 0,1 1 0,0 0 0,0 0 0,0 1 0,0-1 0,0 0 0,0 1 0,0-1 0,0 1 0,1 0 0,-1-1 0,1 1 0,-1 0 0,1 1 0,-1-1 0,1 0 0,0 1 0,-1-1 0,1 1 0,3 0 0,1 0-59,0-1 0,0 2-1,0-1 1,0 1-1,0 0 1,0 0 0,0 1-1,-1 0 1,1 0 0,-1 1-1,1 0 1,-1 0 0,0 0-1,0 1 1,0 0-1,-1 0 1,1 0 0,-1 1-1,0-1 1,0 2 0,-1-1-1,7 9 1,6 12-6767</inkml:trace>
  <inkml:trace contextRef="#ctx0" brushRef="#br0" timeOffset="1">3 348 24575,'18'-9'0,"14"-3"0,12 1 0,6 2 0,0 2 0,-5 3 0,-9 2-8191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24575,'13'0'0,"14"-5"0,11-1 0,12 1 0,7-4 0,-7 0-8191</inkml:trace>
  <inkml:trace contextRef="#ctx0" brushRef="#br0" timeOffset="1">603 1 24575,'-4'9'0,"-2"12"0,1 15 0,0 11 0,2 6 0,1 4 0,1-5 0,0-1 0,1-5 0,1-11-8191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32 24575,'-1'72'0,"-2"0"0,-4-1 0,-2 0 0,-32 114 0,32-165 0,9-20 0,0 0 0,0 0 0,-1 0 0,1 0 0,0 0 0,0 0 0,0 0 0,0 0 0,-1 0 0,1 0 0,0 0 0,0 0 0,0 0 0,-1 0 0,1 0 0,0 0 0,0 0 0,0 0 0,0 0 0,-1 0 0,1 0 0,0 0 0,0-1 0,0 1 0,0 0 0,0 0 0,-1 0 0,1 0 0,0 0 0,0-1 0,0 1 0,0 0 0,0 0 0,0 0 0,0 0 0,0-1 0,0 1 0,0 0 0,-1 0 0,1 0 0,0 0 0,0-1 0,0 1 0,0 0 0,0 0 0,0 0 0,0-1 0,1 1 0,-6-42 0,5 6 0,2 1 0,0-1 0,3 1 0,14-55 0,-13 66 0,2 1 0,1-1 0,0 1 0,2 1 0,1-1 0,0 2 0,22-28 0,-32 46 0,1 0 0,-1 0 0,0 1 0,1-1 0,0 1 0,0-1 0,-1 1 0,1 0 0,1 0 0,-1 0 0,0 0 0,0 1 0,1-1 0,3 0 0,-5 2 0,0 0 0,0 0 0,0 0 0,0 1 0,0-1 0,0 0 0,0 1 0,0 0 0,0-1 0,0 1 0,-1 0 0,1 0 0,0 0 0,0 0 0,-1 0 0,1 1 0,0-1 0,-1 0 0,0 1 0,1-1 0,-1 1 0,0-1 0,1 1 0,-1 0 0,0 0 0,1 3 0,10 17 0,-1 1 0,0 0 0,11 42 0,14 81 0,-24-93 0,5 25-682,9 87-1,-24-132-6143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24575,'26'-5'0,"28"-1"0,17 1 0,-4 0-8191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4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20 24575,'0'-1'0,"0"0"0,0 0 0,-1 0 0,1 0 0,0 0 0,-1 0 0,1 1 0,-1-1 0,0 0 0,1 0 0,-1 0 0,0 0 0,1 1 0,-1-1 0,0 0 0,0 1 0,0-1 0,1 0 0,-1 1 0,0-1 0,0 1 0,0 0 0,0-1 0,0 1 0,0 0 0,0-1 0,0 1 0,0 0 0,0 0 0,0 0 0,-2 0 0,-34 0 0,29 2 0,-1 1 0,1 0 0,0 0 0,-1 1 0,1 0 0,1 0 0,-1 0 0,1 1 0,-1 1 0,1-1 0,1 1 0,-1 0 0,1 1 0,0-1 0,1 1 0,-1 0 0,1 1 0,1-1 0,-7 15 0,1 1 0,1-1 0,0 1 0,2 1 0,1-1 0,1 1 0,-2 26 0,5-27 0,1 0 0,1 1 0,1-1 0,1 0 0,1 0 0,1 0 0,1 0 0,1 0 0,1-1 0,19 43 0,-11-38 0,1 1 0,1-2 0,1 0 0,1-1 0,2-1 0,0-1 0,42 34 0,-24-25 0,2-2 0,2-2 0,0-1 0,2-3 0,1-1 0,0-3 0,2-1 0,0-3 0,84 17 0,-124-31-124,-1-1 0,0 0 0,0 0 0,0-1 0,1 0 0,-1 0-1,0-1 1,0 0 0,0 0 0,11-4 0,-2-2-6702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24575,'3'1'0,"1"-1"0,-1 1 0,1 0 0,-1 0 0,0 0 0,1 1 0,-1-1 0,0 1 0,0 0 0,0-1 0,0 1 0,0 1 0,-1-1 0,1 0 0,0 1 0,-1-1 0,3 5 0,5 5 0,-2 1 0,13 22 0,-4-2 0,-2 2 0,-1-1 0,-1 2 0,-2 0 0,-2 0 0,-1 1 0,-2 0 0,-2 0 0,-1 1 0,-2-1 0,-1 1 0,-8 49 0,4-58 0,-2-1 0,-1 0 0,-1 0 0,-2-1 0,0 0 0,-2-1 0,-18 29 0,18-34 0,-2-2 0,-1 1 0,0-2 0,-2 0 0,0-1 0,0-1 0,-2 0 0,0-2 0,-25 16 0,-88 36 0,124-59-27,18-8 92,19-6-1468,4-4-5423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24575,'0'32'0,"1"0"0,2 0 0,1-1 0,1 1 0,17 52 0,-22-82 0,1 0 0,0 0 0,-1 0 0,1 0 0,0 0 0,0 0 0,0 0 0,0-1 0,1 1 0,-1 0 0,0-1 0,1 1 0,-1-1 0,1 1 0,0-1 0,-1 0 0,1 1 0,0-1 0,0 0 0,0 0 0,0 0 0,0-1 0,0 1 0,0 0 0,0-1 0,3 1 0,-2-1 0,0-1 0,-1 1 0,1-1 0,0 0 0,-1 0 0,1 0 0,-1 0 0,1-1 0,-1 1 0,1-1 0,-1 1 0,0-1 0,0 0 0,0 0 0,0 0 0,0 0 0,0 0 0,-1 0 0,3-4 0,9-16 0,-2 0 0,0-1 0,-1 0 0,10-38 0,-8 26 0,-12 33 0,1-1 0,0 1 0,-1 0 0,1 0 0,0 0 0,1 0 0,-1 0 0,0 0 0,0 0 0,1 0 0,-1 0 0,3-2 0,-3 4 0,-1 0 0,0 0 0,1 0 0,-1 0 0,0-1 0,1 1 0,-1 0 0,0 0 0,1 0 0,-1 0 0,0 0 0,1 0 0,-1 0 0,0 0 0,1 0 0,-1 0 0,0 1 0,1-1 0,-1 0 0,0 0 0,1 0 0,-1 0 0,0 0 0,1 1 0,-1-1 0,0 0 0,0 0 0,1 1 0,9 15 0,4 38 0,-10-36 0,0 0 0,9 21 0,-11-35 0,-1-1 0,1 1 0,-1-1 0,1 0 0,0 0 0,1 1 0,-1-2 0,0 1 0,1 0 0,0 0 0,-1-1 0,1 1 0,0-1 0,0 0 0,0 0 0,5 2 0,-6-3 0,0-1 0,0 1 0,0-1 0,0 0 0,-1 0 0,1 0 0,0 0 0,0 0 0,0 0 0,0 0 0,-1 0 0,1-1 0,0 1 0,0-1 0,-1 0 0,1 1 0,0-1 0,-1 0 0,1 0 0,0 0 0,-1 0 0,0 0 0,1 0 0,-1-1 0,0 1 0,1 0 0,-1-1 0,0 1 0,0-1 0,2-2 0,3-6 0,-1-1 0,1 1 0,5-18 0,-8 21 0,9-29 0,12-26 0,-24 62 0,0-1 0,1 1 0,-1-1 0,0 1 0,0-1 0,0 1 0,1-1 0,-1 1 0,0 0 0,1-1 0,-1 1 0,0-1 0,1 1 0,-1 0 0,0-1 0,1 1 0,-1 0 0,1-1 0,-1 1 0,1 0 0,-1 0 0,1 0 0,-1-1 0,1 1 0,-1 0 0,1 0 0,-1 0 0,1 0 0,-1 0 0,1 0 0,-1 0 0,1 0 0,-1 0 0,1 0 0,-1 0 0,1 0 0,-1 0 0,1 1 0,-1-1 0,1 0 0,-1 0 0,1 0 0,-1 1 0,1-1 0,-1 0 0,0 1 0,1-1 0,-1 0 0,0 1 0,1-1 0,-1 0 0,0 1 0,1 0 0,19 31 0,-15-22 0,1 0 0,1 0 0,0-1 0,0 0 0,0 0 0,1 0 0,1-1 0,0-1 0,0 1 0,0-1 0,17 9 0,-18-12 0,-1-1 0,1 0 0,0 0 0,0-1 0,0 0 0,0-1 0,0 1 0,1-2 0,-1 1 0,0-1 0,0 0 0,1-1 0,-1 0 0,0 0 0,15-5 0,-9 2 0,-1-2 0,0 1 0,-1-1 0,1-1 0,-1 0 0,0-1 0,-1-1 0,12-10 0,-18 15 0,0-1 0,0 0 0,0 0 0,-1 0 0,0-1 0,0 0 0,0 1 0,-1-1 0,1-1 0,-1 1 0,-1 0 0,0-1 0,1 1 0,-2-1 0,1 0 0,-1 0 0,0 0 0,0-10 0,-2 15 0,1 0 0,0 0 0,-1-1 0,1 1 0,-1 0 0,0 0 0,0 0 0,0-1 0,0 1 0,0 0 0,0 0 0,0 1 0,-1-1 0,1 0 0,-1 0 0,1 1 0,-4-4 0,1 3 0,0-1 0,0 1 0,0 0 0,0 0 0,-1 0 0,1 1 0,0-1 0,-8 0 0,1 0 0,0 0 0,0 2 0,0-1 0,0 1 0,0 1 0,-20 3 0,25-2 0,-1 0 0,1 1 0,0 0 0,0 0 0,0 0 0,0 0 0,1 1 0,0 0 0,-1 0 0,1 1 0,0 0 0,1-1 0,-1 1 0,1 1 0,-4 6 0,6-9 0,0 0 0,0 0 0,1 0 0,-1 0 0,1 0 0,0 0 0,-1 1 0,2-1 0,-1 0 0,0 1 0,1-1 0,-1 1 0,1-1 0,0 0 0,0 1 0,0-1 0,1 1 0,-1-1 0,1 1 0,0-1 0,0 0 0,0 0 0,0 1 0,1-1 0,-1 0 0,1 0 0,0 0 0,0 0 0,0-1 0,0 1 0,4 3 0,-1-2 0,0 0 0,1 0 0,0-1 0,0 0 0,0 0 0,0 0 0,0 0 0,1-1 0,-1 0 0,1-1 0,0 1 0,-1-1 0,1-1 0,0 1 0,0-1 0,-1 0 0,1-1 0,11-1 0,-12 1 0,0 0 0,0 0 0,-1-1 0,1 1 0,-1-1 0,1-1 0,-1 1 0,0-1 0,0 0 0,0 0 0,0 0 0,0-1 0,-1 1 0,1-1 0,-1-1 0,0 1 0,0 0 0,-1-1 0,1 0 0,-1 0 0,5-9 0,-8 12 0,1 1 0,-1 0 0,0 0 0,1 0 0,-1 0 0,0-1 0,0 1 0,0 0 0,0 0 0,0-1 0,0 1 0,0 0 0,0 0 0,-1 0 0,1-1 0,0 1 0,-1 0 0,1 0 0,-1 0 0,1 0 0,-1 0 0,1 0 0,-1-1 0,0 1 0,1 1 0,-1-1 0,-1-1 0,1 1 0,0 1 0,1 0 0,-1 0 0,0-1 0,0 1 0,1 0 0,-1 0 0,0 0 0,0 0 0,1 0 0,-1 0 0,0 0 0,0 0 0,0 0 0,1 0 0,-1 0 0,0 0 0,0 1 0,1-1 0,-1 0 0,0 0 0,1 1 0,-1-1 0,0 1 0,1-1 0,-1 1 0,0-1 0,1 1 0,-1-1 0,1 1 0,-1-1 0,1 1 0,-1 0 0,1-1 0,-1 1 0,1 0 0,0-1 0,-1 1 0,1 0 0,0 0 0,0-1 0,-1 2 0,0 0 0,0 1 0,-1-1 0,1 1 0,0-1 0,0 1 0,1-1 0,-1 1 0,0-1 0,1 1 0,0 0 0,-1-1 0,1 1 0,0 0 0,0-1 0,1 1 0,-1 0 0,1-1 0,-1 1 0,1-1 0,0 1 0,0-1 0,0 1 0,0-1 0,0 1 0,0-1 0,1 0 0,-1 0 0,1 0 0,0 0 0,0 0 0,-1 0 0,1 0 0,1 0 0,-1-1 0,0 1 0,0-1 0,0 1 0,1-1 0,-1 0 0,1 0 0,-1 0 0,6 1 0,-3-1 0,1 1 0,-1-1 0,1-1 0,-1 1 0,1-1 0,-1 0 0,1 0 0,-1 0 0,1-1 0,-1 0 0,1 0 0,-1 0 0,0-1 0,0 0 0,1 0 0,-1 0 0,0 0 0,-1-1 0,1 0 0,8-6 0,-4-1 0,-1-1 0,1 0 0,-1 0 0,-1-1 0,0 0 0,-1 0 0,0 0 0,-1-1 0,6-23 0,-5 14 0,-2 0 0,0 0 0,-1-1 0,-1 1 0,-2-26 0,0 46 0,0 0 0,0 1 0,0-1 0,0 0 0,0 1 0,-1-1 0,1 1 0,0-1 0,-1 1 0,1-1 0,-1 1 0,0-1 0,-1-2 0,1 4 0,1 0 0,0 0 0,-1-1 0,1 1 0,0 0 0,-1 0 0,1 0 0,-1 0 0,1 0 0,0 0 0,-1 0 0,1 0 0,-1 0 0,1 0 0,0 0 0,-1 0 0,1 0 0,0 0 0,-1 0 0,1 1 0,0-1 0,-1 0 0,1 0 0,-1 0 0,1 1 0,0-1 0,0 0 0,-1 0 0,1 1 0,0-1 0,-1 0 0,1 0 0,0 1 0,-4 4 0,1-1 0,-1 1 0,2 0 0,-1 0 0,0 0 0,-2 8 0,-6 21 0,3 1 0,0-1 0,3 1 0,1 1 0,1-1 0,2 0 0,1 1 0,2-1 0,10 51 0,-11-82 0,0 0 0,0 0 0,0 0 0,0 0 0,1-1 0,0 1 0,0 0 0,0-1 0,0 1 0,1-1 0,3 4 0,-6-6 0,1-1 0,-1 1 0,1-1 0,-1 1 0,1-1 0,-1 0 0,1 1 0,-1-1 0,1 0 0,0 0 0,-1 1 0,1-1 0,-1 0 0,1 0 0,0 0 0,-1 0 0,1 0 0,0 0 0,-1 0 0,1 0 0,-1 0 0,1 0 0,0 0 0,-1 0 0,1 0 0,0-1 0,0 1 0,0-1 0,1 0 0,-1-1 0,0 1 0,1 0 0,-1-1 0,0 1 0,0-1 0,0 1 0,0-1 0,-1 0 0,1 1 0,0-1 0,-1 0 0,2-3 0,-1 0 0,0 0 0,0 0 0,0 0 0,-1 0 0,0 0 0,0-6 0,0 10 0,0-1 0,0 1 0,0-1 0,0 1 0,0-1 0,-1 1 0,1-1 0,-1 1 0,1 0 0,-1-1 0,1 1 0,-1 0 0,0-1 0,0 1 0,0 0 0,1 0 0,-1 0 0,0 0 0,0 0 0,-1 0 0,1 0 0,0 0 0,0 0 0,0 0 0,-3-1 0,-6 3-1365,1 6-5461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55 24575,'0'0'0,"0"0"0,0-1 0,-1 1 0,1 0 0,0 0 0,0 0 0,0-1 0,0 1 0,-1 0 0,1 0 0,0 0 0,0-1 0,0 1 0,0 0 0,0 0 0,0-1 0,0 1 0,0 0 0,0 0 0,0-1 0,0 1 0,0 0 0,0 0 0,0-1 0,0 1 0,0 0 0,0-1 0,0 1 0,0 0 0,0 0 0,0 0 0,0-1 0,0 1 0,0 0 0,1 0 0,-1-1 0,0 1 0,0 0 0,0 0 0,0 0 0,1-1 0,-1 1 0,0 0 0,0 0 0,0 0 0,1 0 0,-1 0 0,0-1 0,0 1 0,1 0 0,-1 0 0,0 0 0,0 0 0,1 0 0,17-5 0,41-2 0,104 1 0,-40 3 0,370-19 0,-473 24-62,-31 3 216,-30 4-1611,9-3-5369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6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12 24575,'-14'-5'0,"-8"-1"0,-1 5 0,4 2-8191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8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0 775 24575,'191'2'0,"270"-9"0,-429 5 0,-1-2 0,0-1 0,0-1 0,-1-2 0,1-1 0,-2-2 0,44-20 0,-62 25 0,0 0 0,0-1 0,-1 0 0,0-1 0,0 0 0,-1 0 0,0-1 0,0 0 0,-1-1 0,0 1 0,-1-2 0,0 1 0,-1-1 0,0 0 0,-1 0 0,0-1 0,0 0 0,-2 0 0,1 0 0,-1 0 0,1-21 0,-3 29 0,-1 1 0,0-1 0,0 1 0,0-1 0,0 1 0,-1-1 0,1 0 0,-1 1 0,0-1 0,0 1 0,0 0 0,-1-1 0,1 1 0,-1 0 0,0 0 0,0 0 0,-2-3 0,0 2 0,0 0 0,-1 1 0,1-1 0,-1 1 0,0 0 0,0 0 0,0 0 0,-1 1 0,-10-4 0,-8-3 0,0-2 0,-34-22 0,36 20 0,-1 1 0,-40-16 0,25 16 0,18 6 0,-34-14 0,48 17 0,1 0 0,-1 0 0,1 0 0,0-1 0,0 0 0,0 0 0,1 0 0,-1 0 0,1-1 0,-4-6 0,-20-33 0,-18-25 0,41 63 0,0 0 0,0 0 0,-1 1 0,0-1 0,0 1 0,0 1 0,-1-1 0,-7-3 0,14 7 0,-1 1 0,1-1 0,-1 1 0,0 0 0,1-1 0,-1 1 0,0 0 0,0-1 0,1 1 0,-1 0 0,0 0 0,0-1 0,1 1 0,-1 0 0,0 0 0,0 0 0,0 0 0,1 0 0,-1 0 0,0 1 0,0-1 0,1 0 0,-3 1 0,3-1 0,0 1 0,0 0 0,0-1 0,-1 1 0,1 0 0,0 0 0,0-1 0,0 1 0,0 0 0,0 0 0,0-1 0,1 1 0,-1 0 0,0 0 0,0-1 0,1 1 0,-1 0 0,0-1 0,1 2 0,25 41 0,-23-38 0,17 30 0,-2 0 0,27 75 0,-7-15 0,-33-85 0,9 24 0,-13-33 0,0 1 0,-1 0 0,1 0 0,-1-1 0,0 1 0,1 0 0,-1 0 0,0 0 0,0-1 0,0 1 0,0 0 0,-1 0 0,1 0 0,-1 0 0,0 2 0,1-4 0,-1 0 0,1 0 0,0 0 0,-1 1 0,1-1 0,-1 0 0,1 0 0,-1 0 0,1 0 0,-1 0 0,1 0 0,-1 0 0,1 0 0,-1 0 0,1 0 0,-1 0 0,1 0 0,0 0 0,-1 0 0,1 0 0,-1 0 0,1-1 0,-1 1 0,1 0 0,-1 0 0,1-1 0,0 1 0,-1 0 0,1 0 0,0-1 0,-1 1 0,1 0 0,0-1 0,-1 1 0,1-1 0,0 1 0,0 0 0,-1-1 0,1 1 0,0-1 0,0 0 0,-15-18 0,-3-10 0,-16-39 0,21 40 0,-2 0 0,-18-27 0,27 47 0,0 0 0,-1 1 0,1-1 0,-1 1 0,-1 1 0,0-1 0,1 1 0,-2 1 0,1 0 0,-16-8 0,-45-13 0,69 26 0,1 0 0,-1 0 0,0 0 0,0 0 0,0 0 0,0 0 0,0-1 0,0 1 0,0 0 0,0 0 0,1 0 0,-1 0 0,0 0 0,0 0 0,0 0 0,0 0 0,0 0 0,0 0 0,0 0 0,0 0 0,0 0 0,0 0 0,0 0 0,0 0 0,1 0 0,-1-1 0,0 1 0,0 0 0,0 0 0,0 0 0,0 0 0,0 0 0,0 0 0,0 0 0,0 0 0,0 0 0,0-1 0,0 1 0,0 0 0,0 0 0,0 0 0,0 0 0,0 0 0,0 0 0,0 0 0,0 0 0,0-1 0,0 1 0,0 0 0,0 0 0,0 0 0,0 0 0,0 0 0,-1 0 0,1 0 0,0 0 0,0 0 0,0 0 0,18-3 0,22 1 0,-7 2 0,0 1 0,1 1 0,-1 2 0,0 2 0,-1 0 0,1 3 0,53 20 0,176 105 0,-242-123-1365,-2-3-5461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0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0 515 24575,'1'124'0,"-1"-123"0,0 1 0,0 0 0,0 0 0,0 0 0,0 0 0,1-1 0,-1 1 0,1 0 0,-1 0 0,1-1 0,0 1 0,0 0 0,-1-1 0,1 1 0,0-1 0,0 1 0,1-1 0,-1 1 0,0-1 0,0 0 0,1 0 0,-1 1 0,1-1 0,-1 0 0,1 0 0,-1-1 0,1 1 0,0 0 0,-1 0 0,1-1 0,0 1 0,-1-1 0,1 1 0,0-1 0,0 0 0,0 0 0,0 0 0,-1 0 0,1 0 0,0 0 0,0 0 0,0-1 0,-1 1 0,3-1 0,10-3 0,0-1 0,0 0 0,-1-1 0,21-11 0,-25 12 0,368-205 0,-10 5 0,11 24 0,-368 177 0,14-6 0,0 1 0,38-10 0,-62 19-2,1 0 0,0-1 0,0 1 0,-1 0 0,1 0 0,0 0 1,0-1-1,-1 1 0,1 0 0,0 0 0,0 0 0,0 0 0,-1 0 0,1 0 0,0 1 0,0-1 0,-1 0 0,1 0 0,0 0 0,0 1 0,-1-1 0,1 0 0,0 1 0,-1-1 0,1 1 0,0-1 0,-1 1 0,1-1 0,-1 1 0,1-1 0,-1 1 1,1 0-1,-1 1 12,1 0 1,-1-1 0,0 1-1,-1 0 1,1-1 0,0 1 0,0-1-1,-1 1 1,1 0 0,-1-1 0,0 1-1,1-1 1,-1 1 0,-1 1-1,-33 47-1471,5-16-5365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25 330 24575,'-10'128'0,"-4"104"0,13-229 0,1 0 0,0 0 0,1 0 0,-1-1 0,0 1 0,1 0 0,0 0 0,-1 0 0,1 0 0,1-1 0,-1 1 0,0 0 0,0-1 0,1 1 0,0-1 0,-1 0 0,3 3 0,-2-4 0,0 1 0,1-1 0,-1 0 0,0 0 0,0 0 0,1 0 0,-1-1 0,1 1 0,-1-1 0,1 1 0,-1-1 0,1 0 0,-1 0 0,1 0 0,-1 0 0,1 0 0,-1-1 0,1 1 0,-1-1 0,4-1 0,19-5 0,-1-2 0,-1 0 0,34-20 0,69-47 0,-53 31 0,472-260 0,-379 225 0,244-81 0,-392 154 0,-6 3 0,1 0 0,-1 1 0,21-4 0,-33 7 0,1 0 0,-1 0 0,1 0 0,0 0 0,-1 0 0,1 0 0,-1 0 0,1 0 0,-1 0 0,1 0 0,0 0 0,-1 0 0,1 0 0,-1 1 0,1-1 0,-1 0 0,1 0 0,-1 1 0,1-1 0,-1 0 0,1 1 0,-1-1 0,1 1 0,-4 9 0,-19 12 0,-9 1-1365,-2 0-5461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24575,'-1'100'0,"3"114"0,-2-205 0,1 0 0,0 0 0,1 0 0,0 0 0,3 9 0,-5-16 0,1 0 0,0 0 0,0 0 0,0 0 0,0 0 0,0-1 0,0 1 0,0 0 0,1-1 0,-1 1 0,1 0 0,-1-1 0,1 0 0,-1 1 0,1-1 0,0 0 0,0 0 0,-1 0 0,1 0 0,0 0 0,0 0 0,0-1 0,0 1 0,0-1 0,0 1 0,1-1 0,-1 0 0,2 0 0,14-2 0,-1-1 0,0-1 0,0-1 0,-1 0 0,1-1 0,-1-1 0,-1 0 0,17-11 0,4 0 0,318-163 0,298-133 0,-581 285 0,12-6 0,102-27 0,-157 57 0,-19 7-1365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59 24575,'0'-2'0,"1"0"0,-1-1 0,-1 1 0,1-1 0,0 1 0,-1 0 0,1-1 0,-1 1 0,0 0 0,1 0 0,-1-1 0,0 1 0,-1 0 0,1 0 0,0 0 0,0 0 0,-1 0 0,0 0 0,1 1 0,-1-1 0,0 0 0,0 1 0,1-1 0,-1 1 0,0 0 0,-3-2 0,2 2 0,0 1 0,0-1 0,0 0 0,0 1 0,0 0 0,0 0 0,0 0 0,0 0 0,0 0 0,0 0 0,0 1 0,0 0 0,1-1 0,-1 1 0,0 0 0,0 1 0,0-1 0,1 0 0,-1 1 0,-4 2 0,-4 5 0,0 1 0,0 0 0,1 1 0,0 0 0,1 1 0,0 0 0,1 0 0,-11 20 0,-45 113 0,64-144 0,-26 67 0,-30 133 0,46-154 0,3 0 0,2 1 0,2 89 0,4-118 0,1 0 0,1 0 0,1 0 0,0 0 0,1-1 0,1 1 0,1-1 0,11 19 0,-13-27 0,2 1 0,-1-1 0,1-1 0,1 1 0,0-1 0,0-1 0,1 1 0,0-1 0,0-1 0,1 0 0,0 0 0,0-1 0,22 10 0,31 4-1365,-5-10-5461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24575,'-5'-5'0,"-1"4"0,1 10 0,0 13 0,2 16 0,1 10 0,1 10 0,0 5 0,1 0 0,1-1 0,-1-8 0,0-7 0,0-9 0,5-9 0,1-11-8191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64 24575,'0'382'0,"-2"-478"0,-1 45 0,3 0 0,1 0 0,3 0 0,13-60 0,-17 110 0,0-1 0,1 0 0,-1 0 0,1 0 0,-1 1 0,1-1 0,0 0 0,0 1 0,0-1 0,0 0 0,0 1 0,0-1 0,0 1 0,0-1 0,1 1 0,-1 0 0,1 0 0,-1 0 0,1 0 0,-1-1 0,4 0 0,-4 2 0,1 0 0,0 0 0,-1 0 0,1 0 0,0 1 0,-1-1 0,1 0 0,0 1 0,-1-1 0,1 1 0,-1 0 0,1-1 0,-1 1 0,1 0 0,-1 0 0,1 0 0,-1 0 0,0 0 0,0 0 0,1 0 0,-1 1 0,0-1 0,0 0 0,1 3 0,10 13 0,0 0 0,-1 1 0,-1 0 0,14 37 0,22 87 0,-29-86 0,25 81-1365,-35-108-5461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24575,'26'-5'0,"23"-1"0,12 0 0,-1-3 0,0 0 0,-12 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24575,'27'-4'0,"17"-2"0,2 0-8191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24575,'-4'0'0,"-3"8"0,6 18 0,3 16 0,4 15 0,3 11 0,3 8 0,0-1 0,-2 1 0,-3 0 0,-2-4 0,-3-4 0,-1-11 0,4-9 0,0-9 0,1-16 0,-2-11-8191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24575,'5'0'0,"9"0"0,13 0 0,14-5 0,14-1 0,10 1 0,9 0 0,4 2 0,-2 1 0,-5 1 0,-10 1 0,-16 4 0,-24 2 0,-20 4 0,-10 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24575,'9'0'0,"8"0"0,9 0 0,9 0 0,8 0 0,10 0 0,5 0 0,5 0 0,2 0 0,-2 0 0,-2 0 0,-8 0 0,-8 0 0,-11 0-8191</inkml:trace>
  <inkml:trace contextRef="#ctx0" brushRef="#br0" timeOffset="1">183 1 24575,'5'0'0,"5"8"0,7 13 0,3 11 0,0 9 0,0 7 0,1 8 0,-3 4 0,0 0 0,-3-1 0,-4-1 0,0-2 0,-1-6 0,-2-7 0,1-7 0,4-9 0,0-9-8191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24575,'-18'34'0,"2"-1"0,1 2 0,-14 47 0,23-59 0,0 0 0,2 0 0,0 0 0,2 1 0,0-1 0,3 33 0,0-46 0,1 1 0,0-1 0,1 0 0,0 0 0,1-1 0,-1 1 0,2-1 0,-1 0 0,2 0 0,-1 0 0,1 0 0,13 14 0,-15-19 0,-1 0 0,1-1 0,0 1 0,0-1 0,1 0 0,-1 0 0,1 0 0,0-1 0,0 1 0,-1-1 0,2 0 0,-1-1 0,0 1 0,0-1 0,0 0 0,1 0 0,-1-1 0,0 1 0,1-1 0,-1 0 0,0-1 0,1 1 0,-1-1 0,0 0 0,1-1 0,6-2 0,-9 2 0,1 0 0,-1 0 0,1-1 0,-1 1 0,0-1 0,0 0 0,0 0 0,0 0 0,0 0 0,-1 0 0,0-1 0,1 1 0,-1-1 0,0 1 0,-1-1 0,1 0 0,-1 0 0,0 0 0,0 0 0,0 0 0,1-8 0,0-6 0,-1 0 0,0 0 0,-3-29 0,-1 22 0,-1 0 0,0 0 0,-2 0 0,-11-29 0,13 43 0,0 1 0,-1-1 0,0 1 0,0 1 0,-1-1 0,0 1 0,-1 0 0,0 0 0,-1 1 0,1 0 0,-2 0 0,-9-7 0,16 14 6,0-1 0,0 1 0,0-1 0,-1 1 0,1 0 0,-1 0 0,1 0 0,-1 0 0,1 1 0,-1-1 0,1 1 0,-1-1 0,0 1 0,1 0 0,-1 0 0,0 0 0,1 0 0,-1 1 0,-3 0 0,4 0-71,0 0 1,0 0-1,0 1 1,0-1-1,0 0 1,0 1-1,1-1 0,-1 1 1,1 0-1,-1 0 1,1 0-1,-1-1 1,1 1-1,0 0 0,0 1 1,0-1-1,0 0 1,0 0-1,1 0 1,-1 1-1,1-1 1,-1 3-1,-2 17-6761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24575,'23'36'0,"11"29"0,4 22 0,1 14 0,-6 7 0,-9 3 0,-9-3 0,-11-8 0,-15-6 0,-15-11 0,-12-16 0,-8-13 0,-1-17 0,3-15 0,9-15 0,11-13 0,9-6-8191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54 24575,'2'-5'0,"-1"0"0,1 1 0,-1-1 0,0 0 0,-1 0 0,1-1 0,-1-4 0,0 9 0,0 1 0,0 0 0,0-1 0,0 1 0,0 0 0,-1-1 0,1 1 0,0 0 0,0-1 0,0 1 0,0 0 0,0 0 0,0-1 0,-1 1 0,1 0 0,0-1 0,0 1 0,0 0 0,-1 0 0,1-1 0,0 1 0,0 0 0,-1 0 0,1 0 0,0 0 0,-1-1 0,1 1 0,0 0 0,0 0 0,-1 0 0,1 0 0,0 0 0,-1 0 0,1 0 0,0 0 0,-1 0 0,1 0 0,-1 0 0,-1 0 0,0 1 0,0 0 0,0 0 0,0 0 0,1 0 0,-1 1 0,0-1 0,0 0 0,1 1 0,-4 3 0,-9 12 0,-1 0 0,2 1 0,0 1 0,1 0 0,-11 25 0,3 1 0,-21 65 0,28-65 0,1 1 0,2 0 0,3 1 0,1-1 0,3 1 0,3 83 0,3-104 0,1 0 0,0 0 0,2 0 0,1-1 0,19 44 0,-18-52 0,0-1 0,2 0 0,0-1 0,0 0 0,1-1 0,1 0 0,1 0 0,0-1 0,16 12 0,-16-16-170,0 0-1,0-1 0,1-1 1,0 0-1,0-1 0,1-1 1,17 5-1,25 2-6655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24575,'0'4'0,"4"2"0,2-5 0,0 2 0,-2 9 0,-1 8 0,-1 8 0,-1 9 0,0 7 0,-1 5 0,0-1 0,-1-10-8191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24575,'10'18'0,"6"15"0,1 1-8191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24575,'4'146'0,"7"-1"0,47 226 0,19 34 0,-77-404 0,0 1 0,0-1 0,0 0 0,0 1 0,0-1 0,1 0 0,-1 1 0,1-1 0,-1 0 0,1 0 0,-1 0 0,1 0 0,0 1 0,-1-1 0,3 2 0,-3-4 0,1 1 0,-1 0 0,1-1 0,-1 1 0,1 0 0,-1-1 0,1 1 0,-1 0 0,0-1 0,1 1 0,-1-1 0,0 1 0,1-1 0,-1 1 0,0-1 0,0 1 0,1-1 0,-1 1 0,0-1 0,0 1 0,0-1 0,0 1 0,0-2 0,10-48 0,-8 21 0,0 0 0,-2 0 0,-1 0 0,-2 1 0,0-1 0,-2 0 0,-1 1 0,-2 0 0,0 0 0,-2 1 0,-1 0 0,-1 1 0,-1 0 0,-2 1 0,0 1 0,-2 0 0,-22-25 0,35 45 0,1 2 0,1-1 0,-1 0 0,0 0 0,1 0 0,-1-1 0,1 1 0,0-1 0,0 1 0,-1-5 0,3 7 0,-1 0 0,1 1 0,0-1 0,0 0 0,0 0 0,0 1 0,1-1 0,-1 0 0,0 0 0,0 1 0,0-1 0,1 0 0,-1 0 0,0 1 0,1-1 0,-1 0 0,0 1 0,1-1 0,-1 0 0,1 0 0,24-13 0,105-26-101,-82 27-1163,19-6-5562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49 24575,'-4'-2'0,"0"0"0,-1 0 0,1 0 0,0 1 0,-1 0 0,0-1 0,1 2 0,-1-1 0,0 0 0,1 1 0,-1 0 0,0 0 0,1 0 0,-1 1 0,0 0 0,0 0 0,1 0 0,-1 0 0,1 1 0,-1-1 0,-7 5 0,6-2 0,1 1 0,-1-1 0,1 1 0,0-1 0,1 2 0,-1-1 0,1 0 0,0 1 0,0 0 0,1 0 0,0 0 0,0 0 0,0 0 0,-2 11 0,2-10 0,1 0 0,0 0 0,1 0 0,0 1 0,0-1 0,1 0 0,-1 1 0,2 11 0,0-17 0,-1 0 0,1 1 0,0-1 0,-1 0 0,1 0 0,0 0 0,0 0 0,0 0 0,0 0 0,1 0 0,-1 0 0,1 0 0,-1-1 0,1 1 0,-1-1 0,1 1 0,0-1 0,0 1 0,0-1 0,0 0 0,0 0 0,0 0 0,0 0 0,0 0 0,0 0 0,0-1 0,1 1 0,-1-1 0,0 0 0,1 1 0,3-1 0,2 0 0,0 0 0,0-1 0,0 1 0,0-2 0,1 1 0,-1-1 0,-1 0 0,1-1 0,0 0 0,-1 0 0,1-1 0,-1 0 0,0 0 0,0 0 0,0-1 0,-1 0 0,10-10 0,-9 8 0,0-1 0,-1 0 0,0 0 0,0 0 0,-1-1 0,0 0 0,0 0 0,-1 0 0,0 0 0,-1-1 0,0 0 0,-1 1 0,3-20 0,-7 48 0,-1 13 0,1 47 0,2-70 0,1 0 0,0 0 0,0-1 0,1 1 0,0 0 0,0 0 0,1-1 0,1 1 0,-1-1 0,10 16 0,-12-23 0,0 1 0,0 0 0,0-1 0,1 1 0,-1-1 0,0 0 0,1 1 0,-1-1 0,1 0 0,-1 0 0,1 0 0,-1 0 0,1 0 0,0 0 0,0-1 0,0 1 0,-1 0 0,4 0 0,-3-1 0,-1-1 0,1 1 0,-1 0 0,1 0 0,-1-1 0,0 1 0,1-1 0,-1 1 0,0-1 0,1 0 0,-1 0 0,0 1 0,0-1 0,1 0 0,-1 0 0,0 0 0,0 0 0,1-3 0,3-2 0,-1-1 0,0 0 0,-1 0 0,1 0 0,-1 0 0,-1 0 0,4-14 0,30-193 0,-36 212 0,0 1 0,0 0 0,0-1 0,0 1 0,0-1 0,1 1 0,-1 0 0,1-1 0,-1 1 0,1 0 0,-1 0 0,1-1 0,0 1 0,0 0 0,-1 0 0,1 0 0,0 0 0,0 0 0,2-2 0,-2 3 0,0 1 0,-1-1 0,1 0 0,0 0 0,-1 1 0,1-1 0,0 0 0,0 1 0,-1-1 0,1 1 0,-1-1 0,1 1 0,0-1 0,-1 1 0,1 0 0,-1-1 0,1 1 0,-1-1 0,0 1 0,1 0 0,-1-1 0,0 1 0,1 1 0,20 56 0,-4 9 0,-12-42 0,1-1 0,1 0 0,19 42 0,-26-65 0,0 0 0,1 0 0,-1 0 0,1 0 0,-1 0 0,1-1 0,0 1 0,-1 0 0,1 0 0,0 0 0,-1-1 0,1 1 0,0 0 0,0-1 0,0 1 0,0-1 0,0 1 0,0-1 0,0 1 0,0-1 0,1 1 0,-1-1 0,0 0 0,0-1 0,0 1 0,0 0 0,0 0 0,0-1 0,0 1 0,-1-1 0,1 1 0,0-1 0,0 1 0,0-1 0,-1 1 0,1-1 0,0 0 0,-1 1 0,1-1 0,0 0 0,0 0 0,2-5 0,1 0 0,-1 0 0,0 0 0,0-1 0,2-9 0,2-10 0,-2 0 0,-1-1 0,0-27 0,2-11 0,-6 65 0,0 0 0,0-1 0,0 1 0,0 0 0,0 0 0,0 0 0,0-1 0,0 1 0,0 0 0,0 0 0,0-1 0,0 1 0,0 0 0,0 0 0,0 0 0,0-1 0,0 1 0,0 0 0,0 0 0,0 0 0,0-1 0,1 1 0,-1 0 0,0 0 0,0 0 0,0 0 0,0-1 0,0 1 0,1 0 0,-1 0 0,0 0 0,0 0 0,0 0 0,1-1 0,-1 1 0,0 0 0,0 0 0,0 0 0,1 0 0,-1 0 0,0 0 0,0 0 0,1 0 0,6 10 0,8 25 0,-13-30 0,0 0 0,29 67 0,-28-66 0,0 0 0,1 0 0,0-1 0,0 1 0,0-1 0,0 0 0,1 0 0,0 0 0,7 4 0,-10-7 0,0-1 0,0 0 0,0 0 0,0-1 0,0 1 0,0 0 0,1-1 0,-1 1 0,0-1 0,0 0 0,1 0 0,-1 0 0,0 0 0,0 0 0,1 0 0,-1-1 0,0 1 0,0-1 0,1 1 0,-1-1 0,0 0 0,0 0 0,0 0 0,0 0 0,0 0 0,0 0 0,0-1 0,-1 1 0,1-1 0,0 1 0,-1-1 0,1 0 0,-1 0 0,3-3 0,2-4 0,0 1 0,-1-1 0,0 0 0,-1 0 0,0-1 0,5-14 0,-7 18 0,0-1 0,0 0 0,0 0 0,-1 0 0,0 0 0,-1 0 0,1 0 0,-1 0 0,-1 0 0,0-8 0,1 15 0,0 0 0,0-1 0,0 1 0,0 0 0,0 0 0,0-1 0,0 1 0,0 0 0,-1-1 0,1 1 0,0 0 0,0 0 0,0-1 0,0 1 0,0 0 0,0 0 0,-1-1 0,1 1 0,0 0 0,0 0 0,0-1 0,0 1 0,-1 0 0,1 0 0,0 0 0,0 0 0,-1-1 0,1 1 0,0 0 0,0 0 0,-1 0 0,1 0 0,0 0 0,-1 0 0,1 0 0,0 0 0,-1 0 0,-5 10 0,-2 18 0,5-10 0,1-1 0,1 1 0,1-1 0,3 30 0,-2-42 0,-1-1 0,1 0 0,1 0 0,-1 0 0,0 0 0,1 0 0,0 0 0,0 0 0,0 0 0,6 6 0,-6-8 0,0 0 0,0 0 0,0-1 0,0 1 0,0-1 0,0 1 0,1-1 0,-1 0 0,0 0 0,1 0 0,-1 0 0,1-1 0,0 1 0,-1-1 0,1 1 0,-1-1 0,1 0 0,0 0 0,4-1 0,-3 1 0,0-1 0,1-1 0,-1 1 0,0-1 0,0 1 0,-1-1 0,1 0 0,0-1 0,0 1 0,-1 0 0,0-1 0,1 0 0,-1 0 0,0 0 0,0 0 0,-1-1 0,1 1 0,-1-1 0,1 1 0,-1-1 0,2-6 0,2-3 0,0-1 0,-1 0 0,0-1 0,4-28 0,-4-44 0,-9 180 0,14 166 0,-3-158 0,7 76 0,-4-61 0,-6 185 0,-5-285 0,-1 1 0,0-1 0,-2 0 0,1 1 0,-2-1 0,0-1 0,-1 1 0,-14 24 0,17-34 0,0-1 0,-1 0 0,0-1 0,0 1 0,0-1 0,0 1 0,-1-1 0,1 0 0,-1-1 0,0 1 0,-1-1 0,1 0 0,0 0 0,-1-1 0,1 0 0,-1 0 0,0 0 0,0 0 0,0-1 0,0 0 0,0 0 0,0-1 0,0 0 0,0 0 0,0 0 0,-10-2 0,8 0 0,0 0 0,1 0 0,-1-1 0,1 0 0,-1 0 0,1 0 0,0-1 0,0 0 0,1-1 0,-1 1 0,1-1 0,0-1 0,0 1 0,0-1 0,1 0 0,0 0 0,0-1 0,1 1 0,0-1 0,0 0 0,0 0 0,-2-9 0,2 6 0,0 0 0,1 0 0,1 0 0,0-1 0,0 1 0,1 0 0,0-1 0,1 1 0,0-1 0,1 1 0,0-1 0,0 1 0,1-1 0,1 1 0,0 0 0,6-15 0,22-26-1365,2 6-5461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24575,'3'1'0,"0"0"0,0 0 0,0 0 0,0 0 0,0 1 0,-1-1 0,1 1 0,-1 0 0,1-1 0,-1 1 0,0 1 0,1-1 0,-1 0 0,0 0 0,0 1 0,1 3 0,6 3 0,1 3 0,0 0 0,-1 1 0,13 22 0,-18-30 0,-1 1 0,0 0 0,-1 1 0,0-1 0,0 0 0,0 1 0,-1-1 0,0 1 0,0-1 0,0 1 0,-1 7 0,0-12 0,0-1 0,0 1 0,0-1 0,0 1 0,-1-1 0,1 1 0,0-1 0,-1 1 0,1-1 0,0 0 0,-1 1 0,0-1 0,1 0 0,-1 1 0,0-1 0,0 0 0,0 0 0,0 0 0,0 0 0,0 0 0,0 0 0,0 0 0,0 0 0,0 0 0,-1 0 0,1-1 0,0 1 0,-1 0 0,1-1 0,0 1 0,-1-1 0,1 1 0,-1-1 0,1 0 0,0 0 0,-1 0 0,1 0 0,-1 0 0,1 0 0,-1 0 0,1 0 0,-1 0 0,1-1 0,-1 1 0,-1-1 0,-2-1 0,0 0 0,1 0 0,-1 0 0,1 0 0,0-1 0,0 1 0,0-1 0,0 0 0,0-1 0,1 1 0,-1 0 0,-4-8 0,5 7 0,0 0 0,1-1 0,0 1 0,0 0 0,0-1 0,0 1 0,1-1 0,-1 0 0,1 0 0,0 0 0,1 1 0,-1-1 0,1 0 0,0 0 0,1 0 0,-1 0 0,1 0 0,0 0 0,0 1 0,0-1 0,0 0 0,1 1 0,0-1 0,0 1 0,0-1 0,1 1 0,5-7 0,-2 3 0,1 1 0,1 0 0,-1 0 0,1 1 0,0 0 0,0 0 0,1 1 0,0 0 0,0 0 0,0 1 0,0 1 0,17-5 0,-2 1 0,-15 3 0,1 1 0,-1 1 0,0 0 0,1 0 0,-1 0 0,1 1 0,0 1 0,-1 0 0,17 1 0,-23 1 0,-1-1 0,1 0 0,-1 1 0,0 0 0,0-1 0,1 1 0,-1 0 0,-1 0 0,1 0 0,0 0 0,0 1 0,-1-1 0,1 0 0,-1 1 0,0-1 0,0 1 0,0-1 0,0 1 0,0 0 0,0-1 0,-1 1 0,1 0 0,-1 4 0,2 11 0,-1 0 0,-1 26 0,-1-29 0,-1 69-1365,0-50-5461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131 173 24575,'-24'33'0,"-35"64"0,51-81 0,0 1 0,2 0 0,-1 0 0,2 1 0,1-1 0,-4 25 0,7-38 0,1-1 0,0 1 0,0-1 0,0 1 0,0-1 0,0 0 0,1 1 0,0-1 0,0 1 0,0-1 0,0 0 0,0 1 0,0-1 0,1 0 0,0 0 0,-1 0 0,1 0 0,0 0 0,0-1 0,1 1 0,-1-1 0,1 1 0,-1-1 0,1 0 0,0 0 0,0 0 0,0 0 0,0 0 0,0-1 0,0 1 0,0-1 0,1 0 0,-1 0 0,0 0 0,1 0 0,-1-1 0,1 0 0,-1 1 0,1-1 0,-1 0 0,1-1 0,-1 1 0,0 0 0,1-1 0,-1 0 0,5-1 0,1-1 0,0-1 0,0 0 0,0 0 0,-1-1 0,0 0 0,0 0 0,0 0 0,0-1 0,-1-1 0,0 1 0,0-1 0,-1-1 0,0 1 0,0-1 0,-1 0 0,6-10 0,-3 2 0,0-1 0,-1 1 0,-1-1 0,0-1 0,-1 1 0,-1-1 0,3-31 0,-6 42 0,-1 1 0,0-1 0,0 1 0,0 0 0,-1-1 0,0 1 0,0 0 0,0 0 0,-1 0 0,0 0 0,-1 0 0,1 0 0,-7-10 0,6 12 0,0 0 0,0 1 0,-1-1 0,0 0 0,0 1 0,0 0 0,0 0 0,0 0 0,-1 1 0,1-1 0,-1 1 0,0 0 0,0 0 0,0 1 0,0-1 0,0 1 0,-7 0 0,-31-2 0,41 3 0,-1 0 0,0 0 0,1 0 0,-1 1 0,1-1 0,-1 1 0,1 0 0,-1 0 0,1 0 0,-1 0 0,1 0 0,0 0 0,-4 3 0,6-4 0,0 0 0,0 1 0,-1-1 0,1 0 0,0 0 0,0 0 0,0 0 0,0 0 0,0 1 0,0-1 0,0 0 0,-1 0 0,1 0 0,0 1 0,0-1 0,0 0 0,0 0 0,0 0 0,0 0 0,0 1 0,0-1 0,0 0 0,0 0 0,0 0 0,0 1 0,0-1 0,0 0 0,0 0 0,0 0 0,0 1 0,0-1 0,1 0 0,-1 0 0,0 0 0,0 0 0,0 1 0,0-1 0,0 0 0,0 0 0,1 0 0,-1 0 0,0 0 0,0 1 0,0-1 0,0 0 0,1 0 0,13 6 0,16-1 0,-7-5 0,-1-2 0,0 0 0,0-1 0,-1-1 0,1-2 0,-1 0 0,0-1 0,0-1 0,-1 0 0,0-2 0,28-18 0,-44 24 0,1 0 0,0 0 0,-1 0 0,0-1 0,0 0 0,0 0 0,0 0 0,-1 0 0,3-7 0,-3 7 0,-2 53 0,2 5 0,2-1 0,23 98 0,-7-49 0,-20-98 0,-1-1 0,0 0 0,1 1 0,-1-1 0,0 1 0,0-1 0,0 1 0,-1-1 0,1 1 0,0-1 0,-1 0 0,0 1 0,1-1 0,-3 4 0,3-6 0,0 0 0,-1 1 0,1-1 0,0 1 0,-1-1 0,1 0 0,-1 1 0,1-1 0,-1 0 0,1 0 0,0 1 0,-1-1 0,1 0 0,-1 0 0,1 0 0,-1 1 0,1-1 0,-1 0 0,1 0 0,-1 0 0,0 0 0,1 0 0,-1 0 0,0 0 0,-19-12 0,14 6 0,1 0 0,0-1 0,0 0 0,0 0 0,1 0 0,0-1 0,0 1 0,1-1 0,0 0 0,0 0 0,1 0 0,0 0 0,1 0 0,-1-1 0,2 1 0,-1-1 0,1 1 0,0 0 0,1-1 0,0 1 0,0-1 0,1 1 0,0 0 0,1 0 0,-1 0 0,2 0 0,-1 1 0,1-1 0,0 1 0,0-1 0,1 2 0,7-10 0,-1 7 0,0 0 0,0 1 0,1 0 0,22-11 0,-23 14 0,0-1 0,0-1 0,-1 1 0,0-2 0,17-15 0,-21 13 0,-14 22 0,3 7 0,0-1 0,1 0 0,1 1 0,0 0 0,2 0 0,0 21 0,3 5 0,11 64 0,-12-100 0,0 1 0,1-1 0,0 0 0,1 1 0,0-1 0,0-1 0,1 1 0,7 12 0,-10-20 0,-1-1 0,0 1 0,1 0 0,-1-1 0,0 1 0,1-1 0,-1 1 0,1-1 0,-1 1 0,1-1 0,-1 0 0,1 1 0,-1-1 0,1 0 0,-1 1 0,1-1 0,0 0 0,-1 1 0,1-1 0,-1 0 0,1 0 0,0 0 0,-1 0 0,1 0 0,0 0 0,-1 0 0,1 0 0,0 0 0,-1 0 0,1 0 0,1 0 0,-1-1 0,0 0 0,1 0 0,-1 0 0,0-1 0,0 1 0,0 0 0,0 0 0,0-1 0,0 1 0,0 0 0,0-1 0,0-2 0,14-46 0,-10 10 0,1-54 0,-2 8 0,-3 79 0,2 7 0,4 15 0,4 24 0,-6-20 0,0 0 0,2 0 0,0 0 0,16 29 0,-20-43 0,0-1 0,0 0 0,0 0 0,0 0 0,0-1 0,1 1 0,-1-1 0,1 0 0,0 0 0,0 0 0,5 2 0,-6-4 0,0 0 0,-1 0 0,1 0 0,0 0 0,0-1 0,0 1 0,0-1 0,0 0 0,0 0 0,0 0 0,0 0 0,0-1 0,0 1 0,0-1 0,0 0 0,0 0 0,0 0 0,-1 0 0,1 0 0,2-2 0,2-1 0,0-1 0,-1 0 0,0 0 0,0-1 0,0 1 0,-1-1 0,0-1 0,0 1 0,0-1 0,-1 1 0,7-15 0,-5 8 0,-1 0 0,0 0 0,0-1 0,-2 1 0,5-28 0,-8 36 0,0 0 0,-1-1 0,0 1 0,0 0 0,-3-9 0,-5-1 0,8 15 0,1-1 0,-1 1 0,1 0 0,-1 0 0,1 0 0,-1 0 0,1 0 0,-1 0 0,1 0 0,-1 0 0,1 0 0,-1 0 0,1 0 0,-1 0 0,1 0 0,-1 0 0,1 1 0,-1-1 0,1 0 0,-1 0 0,1 0 0,-1 1 0,1-1 0,0 0 0,-1 1 0,1-1 0,0 0 0,-1 1 0,1-1 0,0 1 0,-1-1 0,1 1 0,-3 3 0,1 0 0,-1 0 0,1 0 0,1 0 0,-1 1 0,0-1 0,1 1 0,0-1 0,0 1 0,1 0 0,-1 4 0,-1 55 0,2-58 0,1 1 0,0 0 0,0-1 0,0 1 0,1-1 0,0 0 0,0 1 0,1-1 0,-1 0 0,2 0 0,-1 0 0,0-1 0,1 1 0,0-1 0,7 7 0,-9-9 0,1-1 0,0 0 0,0 0 0,0 0 0,0 0 0,1 0 0,-1 0 0,0-1 0,1 0 0,-1 1 0,1-1 0,-1 0 0,1-1 0,0 1 0,-1-1 0,1 0 0,0 0 0,-1 0 0,1 0 0,0 0 0,-1-1 0,1 0 0,-1 0 0,1 0 0,-1 0 0,1 0 0,-1-1 0,1 1 0,2-3 0,0 0 0,0 0 0,0-1 0,0 1 0,-1-1 0,0 0 0,0-1 0,0 1 0,-1-1 0,0 0 0,0 0 0,0 0 0,-1 0 0,0-1 0,0 1 0,2-9 0,0-4 0,0-1 0,-2 1 0,0-1 0,1-23 0,-2 38 0,2 11 0,10 25 0,12 43 0,12 36-1365,-21-66-5461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24575,'0'595'0,"-3"-573"0,3-22 0,0 1 0,-1-1 0,1 0 0,0 0 0,0 0 0,0 0 0,0 0 0,-1 0 0,1 0 0,0 0 0,0 0 0,0 0 0,-1 0 0,1 1 0,0-1 0,0 0 0,-1 0 0,1-1 0,0 1 0,0 0 0,0 0 0,-1 0 0,1 0 0,0 0 0,0 0 0,0 0 0,-1 0 0,1 0 0,0 0 0,0 0 0,0-1 0,0 1 0,-1 0 0,1 0 0,0 0 0,0 0 0,0 0 0,0-1 0,0 1 0,-1 0 0,1 0 0,0 0 0,0-1 0,0 1 0,-19-37 0,10 17 0,-3-5 0,2-1 0,1 0 0,-11-47 0,19 70 0,1 0 0,-1-1 0,1 1 0,0 0 0,0 0 0,0 0 0,0-1 0,1 1 0,0 0 0,-1 0 0,1 0 0,0 0 0,0 0 0,1 0 0,-1 0 0,0 0 0,1 0 0,0 1 0,0-1 0,0 0 0,0 1 0,0 0 0,0-1 0,1 1 0,-1 0 0,1 0 0,-1 1 0,1-1 0,0 0 0,4-1 0,8-2 0,-1 0 0,0 1 0,1 1 0,0 0 0,19-1 0,-12 2 0,-17 1 0,0 0 0,1 1 0,0-1 0,-1 1 0,1 1 0,-1-1 0,1 1 0,-1 0 0,0 0 0,1 0 0,-1 1 0,7 3 0,-8-3 0,-1 0 0,0 1 0,0 0 0,0-1 0,0 1 0,0 0 0,-1 0 0,1 1 0,-1-1 0,0 1 0,0-1 0,0 1 0,0 0 0,-1-1 0,1 1 0,-1 0 0,1 7 0,9 41 0,-2 1 0,-2 0 0,-1 82 0,-6-129 0,-1-1 0,0 0 0,0 0 0,0 1 0,0-1 0,-1 0 0,-3 7 0,5-11 0,-1 0 0,1-1 0,0 1 0,-1 0 0,1-1 0,-1 1 0,1 0 0,-1-1 0,1 1 0,-1-1 0,0 1 0,1-1 0,-1 1 0,0-1 0,1 1 0,-1-1 0,0 0 0,1 1 0,-1-1 0,0 0 0,-1 1 0,1-2 0,0 1 0,0 0 0,0-1 0,0 1 0,-1 0 0,1-1 0,0 1 0,0-1 0,0 0 0,1 1 0,-1-1 0,0 0 0,0 0 0,0 0 0,0 1 0,1-1 0,-1 0 0,0 0 0,1 0 0,-1-1 0,-5-8 0,2 1 0,-1-1 0,2 0 0,-1 0 0,1 0 0,1 0 0,0-1 0,-2-17 0,1-88 0,3 108 0,1 0 0,0 0 0,0 0 0,0 0 0,1 0 0,1 0 0,-1 0 0,1 1 0,0-1 0,1 1 0,8-13 0,-9 16 0,0 1 0,0-1 0,0 1 0,1-1 0,0 1 0,-1 0 0,1 1 0,0-1 0,1 1 0,-1 0 0,0 0 0,1 0 0,-1 0 0,1 1 0,-1-1 0,1 1 0,0 1 0,0-1 0,-1 1 0,1-1 0,6 2 0,-9-1 0,1 0 0,-1 1 0,1-1 0,0 1 0,-1-1 0,1 1 0,-1 0 0,1 0 0,-1 0 0,0 1 0,1-1 0,-1 1 0,0-1 0,0 1 0,0 0 0,0-1 0,0 1 0,-1 0 0,1 0 0,0 0 0,-1 1 0,0-1 0,1 0 0,-1 1 0,0-1 0,0 1 0,0-1 0,-1 1 0,1-1 0,0 1 0,-1 2 0,3 11 0,-2 0 0,0 0 0,0 0 0,-3 17 0,1-11 0,-1 56-1365,1-46-5461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24575,'0'27'0,"0"22"0,5 16 0,5 6 0,2-10-8191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24575,'0'0'0,"0"-1"0,0 0 0,1 0 0,-1 1 0,0-1 0,1 0 0,-1 1 0,1-1 0,-1 0 0,1 1 0,-1-1 0,1 0 0,-1 1 0,1-1 0,-1 1 0,1-1 0,0 1 0,-1 0 0,1-1 0,0 1 0,0-1 0,-1 1 0,1 0 0,0 0 0,0 0 0,0-1 0,-1 1 0,1 0 0,0 0 0,0 0 0,1 0 0,0 1 0,-1 0 0,1 0 0,0 0 0,-1 0 0,1 0 0,-1 0 0,1 1 0,-1-1 0,0 0 0,1 1 0,-1-1 0,2 4 0,4 6 0,-1 0 0,9 22 0,-2 7 0,-10-29 0,0-1 0,1 0 0,9 19 0,-13-28 0,0-1 0,0 1 0,0-1 0,1 0 0,-1 1 0,0-1 0,0 0 0,0 1 0,0-1 0,1 0 0,-1 1 0,0-1 0,0 0 0,1 0 0,-1 1 0,0-1 0,1 0 0,-1 0 0,0 1 0,1-1 0,-1 0 0,0 0 0,1 0 0,-1 0 0,0 0 0,1 0 0,-1 1 0,1-1 0,-1 0 0,0 0 0,1 0 0,-1 0 0,1 0 0,-1 0 0,0-1 0,1 1 0,-1 0 0,0 0 0,1 0 0,-1 0 0,0 0 0,1 0 0,-1-1 0,0 1 0,1 0 0,-1 0 0,0 0 0,1-1 0,-1 1 0,0 0 0,0-1 0,1 1 0,-1 0 0,0-1 0,0 1 0,1 0 0,-1-1 0,0 1 0,0 0 0,0-1 0,0 1 0,0 0 0,0-1 0,10-28 0,-10 27 0,17-79 0,-10 45 0,20-66 0,-27 101 0,0 0 0,0 0 0,0 0 0,1 0 0,-1 0 0,0 0 0,1 0 0,-1 0 0,1 0 0,-1 0 0,1 0 0,0 0 0,-1 0 0,1 1 0,0-1 0,0 0 0,-1 0 0,1 1 0,0-1 0,0 0 0,0 1 0,0-1 0,0 1 0,0-1 0,0 1 0,1-1 0,0 2 0,-1-1 0,0 1 0,0-1 0,0 1 0,0 0 0,0-1 0,0 1 0,0 0 0,0 0 0,0 0 0,0 0 0,0 0 0,-1 0 0,1 0 0,0 0 0,-1 0 0,1 0 0,0 2 0,4 9 0,0 1 0,7 24 0,19 106-1365,-23-100-5461</inkml:trace>
  <inkml:trace contextRef="#ctx0" brushRef="#br0" timeOffset="1">341 0 24575,'9'31'0,"7"20"0,6 9 0,-1-1 0,0-5 0,-3-13-8191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293 282 24575,'-5'-7'0,"0"0"0,0 1 0,-1 0 0,0 1 0,0-1 0,0 1 0,-1 0 0,1 1 0,-1-1 0,0 1 0,-1 1 0,1-1 0,-14-3 0,16 6 0,-1 0 0,0 0 0,0 1 0,0-1 0,1 1 0,-1 1 0,0-1 0,0 1 0,1 0 0,-1 0 0,0 1 0,1 0 0,-1 0 0,1 0 0,0 0 0,0 1 0,0 0 0,0 0 0,-8 7 0,6-4 0,0 1 0,1-1 0,0 1 0,0 0 0,1 1 0,-1 0 0,2 0 0,-6 10 0,8-13 0,-1 1 0,1-1 0,0 1 0,0 0 0,1 0 0,0 0 0,0 0 0,0 0 0,1 0 0,0 0 0,0 1 0,0-1 0,2 7 0,-1-10 0,0-1 0,0 0 0,0 1 0,0-1 0,1 0 0,-1 0 0,1 0 0,-1 0 0,1 0 0,0 0 0,0 0 0,0-1 0,0 1 0,0-1 0,0 1 0,0-1 0,1 0 0,-1 0 0,0 0 0,1 0 0,-1 0 0,1 0 0,-1-1 0,1 1 0,-1-1 0,1 0 0,-1 0 0,1 0 0,2 0 0,6 0 0,-1 0 0,1-1 0,-1-1 0,1 0 0,16-5 0,-15 2 0,-1 0 0,1-1 0,-1 0 0,-1 0 0,1-1 0,-1-1 0,-1 0 0,1 0 0,10-13 0,-20 20 0,0 1 0,0 0 0,1-1 0,-1 1 0,0 0 0,0 0 0,0 0 0,0-1 0,1 1 0,-1 0 0,0 0 0,0-1 0,0 1 0,1 0 0,-1 0 0,0 0 0,0 0 0,0 0 0,1-1 0,-1 1 0,0 0 0,1 0 0,-1 0 0,0 0 0,0 0 0,1 0 0,-1 0 0,0 0 0,0 0 0,1 0 0,-1 0 0,0 0 0,1 0 0,-1 0 0,0 0 0,0 0 0,1 0 0,-1 0 0,0 1 0,0-1 0,1 0 0,-1 0 0,0 0 0,0 0 0,1 0 0,-1 1 0,0-1 0,0 0 0,0 0 0,0 0 0,1 1 0,-1-1 0,0 0 0,0 0 0,0 1 0,0-1 0,0 0 0,0 0 0,1 1 0,-1-1 0,0 0 0,0 1 0,2 25 0,1-4 0,-2-20 0,0 0 0,0 0 0,0 0 0,1 0 0,-1 0 0,1 0 0,0 0 0,-1-1 0,1 1 0,0 0 0,0-1 0,0 0 0,0 1 0,0-1 0,1 0 0,-1 0 0,0 0 0,0 0 0,1-1 0,-1 1 0,1-1 0,-1 1 0,0-1 0,1 0 0,-1 0 0,1 0 0,-1 0 0,4-1 0,1 1 0,-1-1 0,1-1 0,-1 1 0,0-1 0,0 0 0,0-1 0,0 1 0,0-1 0,9-7 0,-5 2 0,-1-1 0,0 0 0,0 0 0,-1-1 0,-1 0 0,0-1 0,0 1 0,-1-1 0,0-1 0,-1 1 0,7-23 0,-6 16 0,-1-1 0,-1 0 0,-1-1 0,0 1 0,-2-1 0,-1-37 0,-1 48 0,0 0 0,-1 0 0,-4-15 0,5 22 0,1 0 0,-1-1 0,0 1 0,0 0 0,0 0 0,0 0 0,0 0 0,0 1 0,-1-1 0,1 0 0,0 0 0,-1 1 0,0-1 0,1 1 0,-1-1 0,0 1 0,0 0 0,0 0 0,-4-2 0,6 3 0,-1 0 0,0 0 0,1 0 0,-1 0 0,0 0 0,1 0 0,-1 0 0,0 0 0,1 0 0,-1 0 0,0 0 0,1 1 0,-1-1 0,0 0 0,1 0 0,-1 1 0,1-1 0,-1 0 0,1 1 0,-1-1 0,1 1 0,-1-1 0,1 1 0,-1-1 0,1 1 0,-1-1 0,1 1 0,0-1 0,-1 1 0,1 1 0,-9 21 0,3 9 0,1 0 0,2 1 0,0 41 0,12 100 0,-7-147-195,1-1 0,1 0 0,2 0 0,0-1 0,2 1 0,15 34 0,3-15-6631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24575,'-8'0'0,"-1"1"0,0 0 0,0 0 0,0 0 0,0 1 0,1 0 0,-1 1 0,1 0 0,0 1 0,-1-1 0,2 2 0,-1-1 0,0 1 0,1 0 0,-7 6 0,9-6 0,1-1 0,0 1 0,0 0 0,0 1 0,0-1 0,1 1 0,0-1 0,0 1 0,1 0 0,-1 0 0,1 0 0,0 0 0,1 1 0,0-1 0,0 1 0,0-1 0,1 0 0,0 1 0,0-1 0,0 1 0,3 8 0,-2-9 0,0 0 0,1 0 0,0 0 0,0 0 0,0 0 0,1-1 0,0 1 0,0-1 0,0 0 0,1 0 0,5 7 0,3-1 0,-1 0 0,26 17 0,10 8 0,-46-35 0,0 0 0,1 0 0,-1 0 0,0 0 0,0 0 0,1 1 0,-1-1 0,0 0 0,0 1 0,0-1 0,-1 1 0,1-1 0,0 1 0,-1-1 0,1 1 0,-1-1 0,1 1 0,-1 0 0,1-1 0,-1 1 0,0 0 0,0-1 0,0 1 0,0 2 0,-1-3 0,0 1 0,0 0 0,0-1 0,0 1 0,0-1 0,-1 1 0,1-1 0,0 0 0,-1 1 0,1-1 0,-1 0 0,1 0 0,-1 0 0,1 0 0,-1 0 0,0-1 0,-3 2 0,-1 0 0,0 0 0,-1 0 0,1-1 0,0 1 0,-1-2 0,1 1 0,-1-1 0,1 0 0,-1 0 0,1-1 0,-11-1 0,-4-12-1365,5-3-5461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68 24575,'10'3'0,"-4"-1"0,1 0 0,-1 1 0,0-1 0,1 1 0,-1 0 0,6 5 0,-11-7 0,0 0 0,0 0 0,1 0 0,-1 1 0,0-1 0,0 0 0,0 1 0,0-1 0,-1 1 0,1-1 0,0 1 0,-1-1 0,1 1 0,-1-1 0,1 1 0,-1 0 0,0-1 0,0 1 0,1 0 0,-1-1 0,-1 1 0,1 0 0,0-1 0,0 1 0,0 0 0,-1-1 0,1 1 0,-1-1 0,1 1 0,-2 1 0,-36 73 0,29-63 0,1 1 0,1 0 0,0 1 0,1-1 0,1 1 0,0 1 0,-2 15 0,7-29 0,-1 0 0,1 1 0,0-1 0,0 0 0,0 0 0,0 0 0,1 1 0,-1-1 0,0 0 0,1 0 0,0 0 0,-1 0 0,1 0 0,0 0 0,0 0 0,0 0 0,1 0 0,-1 0 0,0-1 0,1 1 0,-1 0 0,1-1 0,-1 1 0,1-1 0,0 1 0,0-1 0,0 0 0,-1 0 0,1 0 0,0 0 0,0 0 0,1 0 0,-1-1 0,0 1 0,0-1 0,0 1 0,3-1 0,2 1 0,0 0 0,0-1 0,0 0 0,0 0 0,0-1 0,0 0 0,0 0 0,-1 0 0,1-1 0,12-5 0,-13 5 0,-1-1 0,0 1 0,0-1 0,0 0 0,-1 0 0,1-1 0,-1 1 0,0-1 0,1 0 0,-2 0 0,1 0 0,0-1 0,-1 1 0,0-1 0,0 0 0,0 0 0,-1 0 0,0 0 0,0-1 0,0 1 0,0-1 0,-1 1 0,0-1 0,0 1 0,-1-1 0,1 0 0,-1 1 0,0-1 0,-1 0 0,1 1 0,-1-1 0,-1 0 0,1 1 0,-1-1 0,1 1 0,-2 0 0,1 0 0,0-1 0,-5-5 0,2 4 0,2 3 0,0 0 0,0-1 0,1 0 0,-1 1 0,1-1 0,0 0 0,-2-9 0,4 12 0,0 1 0,0-1 0,1 0 0,-1 0 0,0 1 0,1-1 0,-1 1 0,1-1 0,-1 0 0,1 1 0,0-1 0,-1 1 0,1-1 0,0 1 0,0 0 0,0-1 0,0 1 0,1 0 0,-1 0 0,0 0 0,0 0 0,1 0 0,-1 0 0,1 0 0,-1 0 0,1 0 0,-1 1 0,4-2 0,26-11 0,47-14 0,-52 20 0,-1-2 0,0-1 0,39-21 0,-62 30 0,1-1 0,0 0 0,-1 1 0,1-1 0,0 1 0,0-1 0,1 1 0,5-1 0,-9 2 0,1 0 0,0 0 0,0 0 0,0 0 0,0 1 0,-1-1 0,1 0 0,0 1 0,0-1 0,0 0 0,-1 1 0,1-1 0,0 1 0,-1-1 0,1 1 0,0 0 0,-1-1 0,1 1 0,-1 0 0,1-1 0,-1 1 0,1 0 0,-1 0 0,0-1 0,1 1 0,-1 0 0,0 0 0,1 0 0,-1-1 0,0 1 0,0 0 0,0 0 0,0 0 0,0 0 0,0 1 0,4 39 0,-1 1 0,-2 0 0,-6 49 0,2-29 0,-1 24-341,-3 1 0,-3-1-1,-24 89 1,7-84-6485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24575,'0'6'0,"0"-1"0,1 1 0,-1-1 0,2 0 0,-1 0 0,0 1 0,1-1 0,0 0 0,0 0 0,1 0 0,-1-1 0,1 1 0,0-1 0,0 1 0,1-1 0,-1 0 0,1 0 0,0 0 0,0-1 0,0 1 0,6 2 0,-4-2 0,1 0 0,0 0 0,0-1 0,1 0 0,-1 0 0,1-1 0,0 0 0,-1-1 0,1 1 0,0-1 0,0-1 0,0 0 0,14-1 0,-19 1 0,0-1 0,0 1 0,0-1 0,0 0 0,0 0 0,-1 0 0,1 0 0,0-1 0,-1 1 0,1-1 0,-1 0 0,0 1 0,1-1 0,-1 0 0,0 0 0,0-1 0,0 1 0,-1 0 0,1-1 0,0 1 0,-1-1 0,1 1 0,-1-1 0,0 0 0,0 1 0,0-1 0,-1 0 0,1 0 0,0 0 0,-1 0 0,0 0 0,0 0 0,0 0 0,0-5 0,-1 3 0,1 0 0,-1 0 0,1 0 0,-1 0 0,-1 0 0,1 0 0,-1 0 0,0 1 0,0-1 0,0 0 0,-1 1 0,1 0 0,-1-1 0,0 1 0,0 0 0,-1 1 0,1-1 0,-1 1 0,-7-6 0,8 7 0,0 0 0,0 1 0,0-1 0,-1 1 0,1 0 0,0 0 0,-1 0 0,1 1 0,0-1 0,-1 1 0,1 0 0,-1-1 0,1 2 0,-1-1 0,1 0 0,-1 1 0,1-1 0,0 1 0,-1 0 0,-4 2 0,3 0 0,0 0 0,0 0 0,1 1 0,-1-1 0,1 1 0,0 0 0,0 0 0,0 0 0,0 1 0,1-1 0,-6 10 0,5-6 0,-1 1 0,1-1 0,1 1 0,0 0 0,0 0 0,1 0 0,-2 11 0,3-15 0,1 1 0,-1 0 0,1-1 0,0 1 0,1 0 0,-1-1 0,1 1 0,0 0 0,1-1 0,-1 1 0,4 6 0,-3-9 0,-1 0 0,1 0 0,0 0 0,1 0 0,-1 0 0,0-1 0,1 1 0,-1-1 0,1 0 0,0 0 0,0 0 0,0 0 0,0 0 0,6 2 0,-2-1 0,0-1 0,-1-1 0,1 1 0,0-1 0,0 0 0,0-1 0,8 0 0,2-1 0,0-1 0,0-1 0,0 0 0,0-1 0,21-9 0,-14 4 0,-2-1 0,1-1 0,-2-1 0,1-1 0,24-20 0,-35 23 0,1 0 0,-1-1 0,0 0 0,-1-1 0,-1 0 0,0-1 0,0 0 0,-1 0 0,9-22 0,-28 67 0,-8 37 0,14-44 0,-1 0 0,-2 0 0,0-1 0,-2 0 0,0-1 0,-15 24 0,25-46 0,-1 0 0,1 0 0,-1 0 0,0 0 0,1 0 0,-1 0 0,0 0 0,0 0 0,0 0 0,0 0 0,0 0 0,0-1 0,0 1 0,0 0 0,0-1 0,0 1 0,0-1 0,0 1 0,-1-1 0,1 1 0,-2-1 0,2 0 0,0 0 0,1-1 0,-1 1 0,0-1 0,0 0 0,1 1 0,-1-1 0,0 1 0,1-1 0,-1 0 0,1 1 0,-1-1 0,1 0 0,-1 0 0,1 0 0,0 1 0,-1-1 0,1 0 0,0 0 0,-1 0 0,1 0 0,0-1 0,-2-10 0,0-1 0,0-25 0,2 32 0,0 2 0,2-169 0,-2 170 0,0 0 0,1 0 0,-1 0 0,1 0 0,0 0 0,0 0 0,0 0 0,0 1 0,0-1 0,0 0 0,1 1 0,3-5 0,-4 6 0,0 0 0,0 1 0,0-1 0,0 0 0,0 1 0,0-1 0,0 1 0,0-1 0,0 1 0,0-1 0,1 1 0,-1 0 0,0 0 0,0 0 0,0-1 0,1 1 0,-1 0 0,0 1 0,0-1 0,1 0 0,-1 0 0,0 0 0,0 1 0,0-1 0,0 0 0,1 1 0,-1-1 0,0 1 0,0 0 0,0-1 0,0 1 0,1 1 0,13 9 0,-1 0 0,-1 1 0,0 1 0,15 19 0,30 28 0,-52-54 0,1-1 0,-1 0 0,1-1 0,1 1 0,-1-1 0,0-1 0,15 6 0,-19-8 0,-1 0 0,1-1 0,-1 1 0,1-1 0,-1 0 0,1 1 0,0-1 0,-1 0 0,1-1 0,-1 1 0,1 0 0,-1-1 0,1 1 0,-1-1 0,1 0 0,-1 0 0,1 0 0,-1 0 0,0 0 0,4-3 0,-3 1 0,1 0 0,-1-1 0,0 1 0,0-1 0,0 0 0,-1 1 0,0-1 0,1 0 0,-1-1 0,2-6 0,1-7 0,0 1 0,-2-1 0,0 0 0,1-30 0,-4 57 0,1 0 0,-1 0 0,2-1 0,-1 1 0,1 0 0,0-1 0,1 1 0,0-1 0,1 0 0,-1 0 0,9 12 0,-10-16 0,1 0 0,0-1 0,0 1 0,0-1 0,0 0 0,0 0 0,1 0 0,-1 0 0,1-1 0,0 1 0,-1-1 0,1 0 0,1 0 0,-1 0 0,0-1 0,0 1 0,1-1 0,-1 0 0,0 0 0,1-1 0,-1 1 0,1-1 0,-1 0 0,1 0 0,-1-1 0,1 1 0,-1-1 0,6-2 0,-5 2 0,0 0 0,-1-1 0,1 0 0,0 0 0,-1 0 0,1-1 0,-1 1 0,0-1 0,0 0 0,0 0 0,0 0 0,0-1 0,-1 0 0,0 1 0,0-1 0,5-8 0,-2 0 0,0-1 0,0 0 0,-2-1 0,5-19 0,3-6 0,-12 36 0,1 0 0,0 1 0,0-1 0,0 0 0,0 1 0,1-1 0,-1 1 0,1 0 0,-1 0 0,1-1 0,0 1 0,0 0 0,0 0 0,0 0 0,0 1 0,1-1 0,-1 1 0,4-3 0,-4 4 0,0-1 0,0 1 0,-1 0 0,1 0 0,0 0 0,0 0 0,0 0 0,-1 1 0,1-1 0,0 0 0,0 1 0,-1-1 0,1 1 0,0 0 0,-1 0 0,1-1 0,0 1 0,-1 0 0,0 0 0,1 0 0,-1 1 0,1-1 0,-1 0 0,0 1 0,0-1 0,0 0 0,0 1 0,0-1 0,1 3 0,4 6 0,0 1 0,-1 0 0,0 0 0,-1 0 0,-1 0 0,1 1 0,-2-1 0,2 16 0,-2-11 0,0 0 0,-2 1 0,0-1 0,0 0 0,-5 25 0,3-37 0,0 1 0,1 0 0,-1-1 0,-1 0 0,1 1 0,-1-1 0,1 0 0,-1 0 0,0 0 0,-1-1 0,1 1 0,-1-1 0,-4 4 0,7-6 0,0 0 0,-1 0 0,1-1 0,0 1 0,-1 0 0,1-1 0,0 1 0,-1-1 0,1 1 0,-1-1 0,1 0 0,0 1 0,-1-1 0,1 0 0,-1 0 0,1 0 0,-1 0 0,-2-1 0,2 0 0,1 0 0,-1 0 0,1 0 0,-1 0 0,1 0 0,-1 0 0,1 0 0,0-1 0,0 1 0,0 0 0,0-1 0,0 1 0,0-1 0,0 1 0,0-1 0,0 0 0,1 1 0,-1-1 0,1 0 0,-1-1 0,-1-7 0,0 0 0,1 0 0,0-1 0,1 1 0,0 0 0,1 0 0,0 0 0,0-1 0,1 1 0,0 1 0,1-1 0,0 0 0,6-11 0,3-7 0,2 1 0,0 1 0,23-31 0,-28 45 0,-1 0 0,2 1 0,-1 1 0,2-1 0,15-12 0,-24 22 0,0-1 0,0 0 0,0 1 0,0 0 0,0-1 0,0 1 0,1 0 0,-1 0 0,0 0 0,1 0 0,-1 1 0,1-1 0,-1 1 0,1-1 0,-1 1 0,1 0 0,-1 0 0,1 0 0,-1 0 0,1 1 0,-1-1 0,1 1 0,-1-1 0,1 1 0,-1 0 0,1 0 0,-1 0 0,0 0 0,0 0 0,0 1 0,1-1 0,-1 1 0,-1-1 0,1 1 0,0 0 0,0-1 0,2 5 0,4 5 0,-1 1 0,0-1 0,-1 2 0,0-1 0,8 25 0,13 71 0,-22-87 0,13 54-111,4 19-516,14 127 0,-33-186-6199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24575,'44'-13'0,"29"-4"0,14-5 0,3 2 0,-11 5 0,-19 4-8191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24575,'13'9'0,"9"7"0,1 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24575,'0'31'0,"0"10"-8191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24575,'0'113'0,"5"0"0,20 115 0,-23-189 0,-2-39 0,0 1 0,0-1 0,1 1 0,-2 0 0,1-1 0,0 1 0,0 0 0,0-1 0,0 1 0,0-1 0,0 1 0,-1 0 0,1-1 0,0 1 0,0-1 0,-1 1 0,1-1 0,-1 1 0,1-1 0,0 1 0,-1-1 0,1 1 0,-1-1 0,1 1 0,-1-1 0,1 0 0,-1 1 0,1-1 0,-1 0 0,0 0 0,1 1 0,-1-1 0,1 0 0,-1 0 0,0 0 0,1 0 0,-1 0 0,1 0 0,-1 0 0,0 0 0,1 0 0,-1 0 0,0 0 0,1 0 0,-1 0 0,1 0 0,-1 0 0,0-1 0,1 1 0,-1 0 0,1-1 0,-1 1 0,1 0 0,-2-1 0,-6-5 0,1 1 0,-1-1 0,1 0 0,0-1 0,0 0 0,1 0 0,0-1 0,-10-15 0,4 3 0,0-1 0,-13-33 0,23 49 0,0 0 0,1 0 0,-1 0 0,1-1 0,0 1 0,1 0 0,-1 0 0,1-1 0,0 1 0,1-8 0,-1 10 0,1 0 0,0 1 0,0-1 0,0 0 0,0 0 0,1 0 0,-1 1 0,1-1 0,-1 0 0,1 1 0,0 0 0,0-1 0,0 1 0,0 0 0,1 0 0,-1 0 0,1 0 0,-1 1 0,5-3 0,7-3 0,1 2 0,-1 0 0,1 0 0,0 2 0,16-3 0,-16 4 0,0-1 0,0-1 0,-1 0 0,1-1 0,17-8 0,-29 11 0,-1 0 0,1-1 0,0 1 0,0 0 0,-1-1 0,0 0 0,1 1 0,-1-1 0,0 0 0,0 0 0,0 0 0,-1-1 0,1 1 0,-1 0 0,0-1 0,0 1 0,0-1 0,0 1 0,-1-1 0,1-5 0,-1 38 0,1-1 0,2 1 0,1-1 0,13 49 0,-9-38 0,-5-26 0,-1-1 0,0-1 0,1 0 0,0 0 0,1 0 0,7 14 0,-11-25 0,0 0 0,0 0 0,0 1 0,1-1 0,-1 0 0,0 0 0,0 0 0,0 0 0,0 0 0,0 0 0,0 1 0,0-1 0,0 0 0,1 0 0,-1 0 0,0 0 0,0 0 0,0 0 0,0 0 0,0 0 0,1 0 0,-1 0 0,0 0 0,0 0 0,0 0 0,0 0 0,1 0 0,-1 0 0,0 0 0,0 0 0,0 0 0,0 0 0,0 0 0,1 0 0,-1 0 0,0 0 0,0 0 0,0 0 0,0 0 0,1 0 0,-1 0 0,0 0 0,0 0 0,0 0 0,0-1 0,0 1 0,0 0 0,0 0 0,1 0 0,5-12 0,3-13 0,-2-30 0,-6 43 0,0 0 0,1-1 0,1 1 0,4-14 0,-7 25 0,0 0 0,0 1 0,0-1 0,1 0 0,-1 0 0,1 0 0,-1 0 0,1 0 0,-1 1 0,1-1 0,-1 0 0,1 0 0,0 1 0,-1-1 0,1 0 0,0 1 0,-1-1 0,1 1 0,0-1 0,0 1 0,0-1 0,0 1 0,0 0 0,-1-1 0,1 1 0,0 0 0,0 0 0,0 0 0,0-1 0,0 1 0,0 0 0,0 0 0,0 0 0,0 1 0,0-1 0,0 0 0,0 0 0,0 0 0,-1 1 0,1-1 0,0 0 0,0 1 0,0-1 0,0 1 0,-1-1 0,1 1 0,0-1 0,0 2 0,8 4 0,-1 1 0,-1 0 0,14 15 0,-4-3 0,-12-14 0,0-1 0,1-1 0,-1 1 0,0-1 0,1 0 0,0 0 0,0-1 0,0 1 0,0-1 0,0-1 0,0 1 0,1-1 0,11 1 0,-15-2 0,1-1 0,0 1 0,-1-1 0,1 0 0,-1 1 0,0-1 0,1-1 0,-1 1 0,0 0 0,0-1 0,1 0 0,-1 0 0,0 0 0,-1 0 0,1 0 0,0-1 0,-1 1 0,1-1 0,-1 1 0,0-1 0,0 0 0,0 0 0,0 0 0,0 0 0,-1-1 0,2-3 0,1-4 0,0-1 0,0 0 0,-1 0 0,2-21 0,-5 29 0,1-1 0,-1 1 0,0-1 0,0 1 0,0-1 0,0 0 0,-1 1 0,0 0 0,0-1 0,0 1 0,-1 0 0,1-1 0,-1 1 0,0 0 0,-5-7 0,7 10 0,-1 0 0,1 1 0,-1-1 0,1 0 0,-1 1 0,0-1 0,1 1 0,-1-1 0,0 0 0,0 1 0,1 0 0,-1-1 0,0 1 0,0-1 0,0 1 0,1 0 0,-1 0 0,0-1 0,0 1 0,0 0 0,0 0 0,0 0 0,0 0 0,1 0 0,-1 0 0,0 0 0,0 0 0,0 1 0,0-1 0,0 0 0,0 1 0,-1 0 0,0 0 0,0 1 0,0 0 0,1-1 0,-1 1 0,1 0 0,-1 0 0,1 0 0,0-1 0,0 2 0,-2 2 0,-1 6 0,0 0 0,0 0 0,-3 21 0,5-21 0,1 0 0,0 0 0,1 0 0,0 0 0,1 0 0,0 0 0,0 0 0,4 12 0,-4-19 0,1 0 0,0 0 0,-1 0 0,1 0 0,1-1 0,-1 1 0,0 0 0,1-1 0,0 0 0,0 0 0,0 0 0,0 0 0,0 0 0,1 0 0,-1-1 0,1 1 0,0-1 0,0 0 0,0 0 0,0-1 0,0 1 0,0-1 0,6 1 0,-5-1 0,0 0 0,0 0 0,0-1 0,0 1 0,0-1 0,-1-1 0,1 1 0,0-1 0,0 0 0,0 0 0,0 0 0,-1 0 0,1-1 0,-1 0 0,1 0 0,-1 0 0,0-1 0,1 0 0,-1 1 0,-1-1 0,1-1 0,6-6 0,-4 4 0,-2 0 0,1 0 0,-1-1 0,0 0 0,0 0 0,-1 0 0,0 0 0,0-1 0,-1 1 0,0-1 0,0 1 0,-1-1 0,1-13 0,-2 9 0,0 9 0,0-1 0,-1 1 0,2-1 0,-1 1 0,0 0 0,1-1 0,-1 1 0,1-1 0,0 1 0,0 0 0,0 0 0,3-5 0,11 51 0,-7-3 0,-6-28 0,0-1 0,1 1 0,0 0 0,1-1 0,0 1 0,1-1 0,8 14 0,-12-24 0,-1-1 0,0 1 0,1 0 0,-1-1 0,0 1 0,1-1 0,-1 1 0,1 0 0,-1-1 0,1 1 0,-1-1 0,1 1 0,-1-1 0,1 0 0,0 1 0,-1-1 0,1 0 0,0 1 0,-1-1 0,1 0 0,0 0 0,-1 1 0,1-1 0,0 0 0,0 0 0,-1 0 0,1 0 0,0 0 0,0 0 0,-1 0 0,1 0 0,0 0 0,-1-1 0,1 1 0,0 0 0,0 0 0,-1-1 0,1 1 0,0 0 0,-1-1 0,1 1 0,-1-1 0,1 1 0,-1 0 0,1-1 0,0 0 0,-1 1 0,1-2 0,19-34 0,-18 33 0,27-80 0,-22 60 0,1 1 0,1-1 0,17-31 0,-26 53 0,1 0 0,-1 0 0,0 0 0,1 0 0,0 0 0,-1 0 0,1 0 0,-1 0 0,1 0 0,0 1 0,0-1 0,0 0 0,-1 0 0,1 1 0,0-1 0,0 0 0,0 1 0,0-1 0,0 1 0,0-1 0,0 1 0,0 0 0,0-1 0,0 1 0,1 0 0,-1 0 0,0 0 0,0 0 0,0 0 0,0 0 0,0 0 0,0 0 0,0 0 0,1 0 0,-1 1 0,0-1 0,0 0 0,0 1 0,0-1 0,0 1 0,0-1 0,0 1 0,0-1 0,0 1 0,-1 0 0,2 1 0,2 2 0,0 1 0,0-1 0,-1 1 0,1 0 0,-1 0 0,-1 1 0,4 7 0,7 23 0,14 64 0,-2-4 0,-25-95 0,0 1 0,1-1 0,-1 1 0,1-1 0,-1 1 0,1-1 0,-1 1 0,1-1 0,0 0 0,0 1 0,0-1 0,-1 0 0,1 0 0,1 1 0,-1-1 0,0 0 0,0 0 0,0 0 0,0 0 0,1-1 0,1 2 0,0-2 0,0 0 0,0 0 0,0 0 0,0-1 0,-1 0 0,1 1 0,0-1 0,0 0 0,0 0 0,3-2 0,-4 2 0,80-25-1365,-37 16-5461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213 170 24575,'-32'44'0,"-84"223"0,69-147 0,46-119 0,1 0 0,0 0 0,0 0 0,-1 0 0,1 0 0,-1 0 0,1-1 0,-1 1 0,1 0 0,-1 0 0,1 0 0,-1 0 0,0-1 0,0 1 0,1 0 0,-1-1 0,-1 2 0,-4-13 0,5-33 0,5-34 0,3 0 0,3 1 0,34-127 0,-43 200 0,3-8 0,-1-1 0,2 1 0,-1 0 0,2 0 0,-1 1 0,2-1 0,9-12 0,-16 23 0,1 0 0,-1 0 0,0 1 0,1-1 0,-1 0 0,1 1 0,0-1 0,-1 0 0,1 1 0,-1-1 0,1 1 0,0-1 0,-1 1 0,1-1 0,0 1 0,0-1 0,0 1 0,-1 0 0,1 0 0,0-1 0,0 1 0,0 0 0,-1 0 0,1 0 0,0 0 0,0 0 0,0 0 0,0 0 0,0 0 0,-1 0 0,1 0 0,0 0 0,0 1 0,0-1 0,-1 0 0,1 1 0,0-1 0,0 0 0,0 1 0,-1-1 0,1 1 0,0-1 0,-1 1 0,1 0 0,-1-1 0,1 1 0,-1-1 0,1 1 0,-1 0 0,1 0 0,0 0 0,2 6 0,1 0 0,-1 0 0,0 1 0,2 11 0,-4-16 0,52 218 0,7 22 0,-27-106-1365,-31-124-5461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24575,'23'0'0,"20"-5"0,12-1 0,1 1 0,0 0 0,-6 2 0,-6 1 0,-11 5 0,-11 3-8191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56 101 24575,'-4'-23'0,"-5"-22"0,9 43 0,-1-1 0,0 1 0,0 0 0,1-1 0,-2 1 0,1 0 0,0-1 0,0 1 0,-1 0 0,1 0 0,-1 0 0,-3-3 0,4 5 0,1 0 0,0 0 0,-1 0 0,1-1 0,0 1 0,-1 0 0,1 0 0,0 0 0,-1 0 0,1 0 0,0 0 0,-1 1 0,1-1 0,0 0 0,-1 0 0,1 0 0,0 0 0,-1 0 0,1 0 0,0 1 0,-1-1 0,1 0 0,0 0 0,-1 0 0,1 1 0,0-1 0,0 0 0,0 0 0,-1 1 0,1-1 0,0 0 0,0 0 0,0 1 0,-1-1 0,1 0 0,0 1 0,0-1 0,0 0 0,0 1 0,0-1 0,0 0 0,0 1 0,0-1 0,0 1 0,-5 18 0,-1 42 0,3 0 0,3-1 0,13 108 0,-4-61 0,-8-94 0,0 12 0,1 0 0,1-1 0,1 1 0,9 27 0,-8-44-1365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24575,'-4'-4'0,"-2"2"0,0 7 0,2 15 0,1 18 0,1 16 0,1 12 0,0 8 0,1 5 0,5 2 0,1 1 0,0-5 0,-1-10 0,-2-13 0,-1-11 0,3-13 0,6-11 0,1-9-8191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24575,'13'0'0,"14"0"0,10 0 0,13-4 0,12-2 0,3 0 0,0 2 0,-7 1 0,-8 1 0,-9 1 0,-15 0 0,-17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24575,'18'0'0,"14"-5"0,16-1 0,8 1 0,4 0 0,1-3 0,-2 1 0,-2 0 0,-5 2 0,-8 2 0,-11 1-8191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64 24575,'-14'9'0,"2"0"0,0 1 0,0 0 0,0 1 0,1 0 0,1 1 0,0 0 0,1 1 0,0 0 0,1 0 0,-7 16 0,10-19 0,1 0 0,0 1 0,0-1 0,1 0 0,1 1 0,0 0 0,0 0 0,1 0 0,0 0 0,1 0 0,0-1 0,1 1 0,0 0 0,1 0 0,0 0 0,7 17 0,-6-21 0,0-1 0,1 1 0,0-1 0,1 0 0,-1-1 0,1 1 0,0-1 0,0 0 0,1 0 0,-1 0 0,1-1 0,0 0 0,1 0 0,-1 0 0,1-1 0,-1 0 0,1-1 0,0 1 0,0-1 0,0 0 0,0-1 0,0 0 0,1 0 0,-1 0 0,14-2 0,-12 1 0,0 0 0,0-1 0,0 0 0,0 0 0,0-1 0,0 0 0,0-1 0,0 0 0,-1 0 0,1-1 0,-1 0 0,0-1 0,0 0 0,0 0 0,-1 0 0,0-1 0,0 0 0,0-1 0,-1 0 0,7-8 0,-6 2 0,-1 1 0,0-1 0,-1 0 0,0 0 0,-1 0 0,0-1 0,-1 1 0,-1-1 0,0 0 0,-1 0 0,-1 0 0,0 0 0,0 0 0,-5-24 0,3 29 0,0-1 0,0 1 0,-1 0 0,0 0 0,-1 0 0,0 0 0,0 0 0,-1 1 0,0 0 0,-1 0 0,0 0 0,0 0 0,0 1 0,-1 0 0,0 1 0,-1-1 0,1 2 0,-1-1 0,0 1 0,-1 0 0,-16-7 0,-40-6-1365,3 8-5461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24575,'13'8'0,"0"0"0,-1 0 0,0 1 0,-1 1 0,1 0 0,-2 1 0,0 0 0,10 14 0,2 5 0,-2 1 0,17 38 0,-19-32 0,-2 0 0,-2 1 0,-1 1 0,-2 0 0,-2 0 0,-1 1 0,-3 1 0,-1-1 0,-1 0 0,-3 1 0,-1 0 0,-2-1 0,-2 0 0,-2 1 0,-1-2 0,-2 1 0,-2-2 0,-2 1 0,-1-2 0,-1 0 0,-3 0 0,-1-2 0,-26 36 0,18-34 0,-1 0 0,-3-2 0,0-2 0,-48 38 0,42-44 0,37-27-59,1 1 0,-1-1-1,0 1 1,1-1-1,-1 0 1,0 1 0,1-1-1,-1 0 1,0 0 0,0 0-1,1 1 1,-1-1 0,0 0-1,1 0 1,-1 0-1,0 0 1,0 0 0,1 0-1,-1-1 1,0 1 0,0 0-1,0-1 1,-3-10-6767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24575,'4'35'0,"11"26"0,11 15 0,15 8 0,10-1 0,-5-14-8191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24575,'-227'288'0,"224"-284"0,-26 27 0,28-30 0,1-1 0,0 1 0,-1-1 0,1 1 0,-1-1 0,1 1 0,-1-1 0,1 1 0,-1-1 0,0 0 0,1 1 0,-1-1 0,0 0 0,1 1 0,-1-1 0,0 0 0,1 0 0,-1 0 0,0 0 0,1 0 0,-1 0 0,0 0 0,1 0 0,-1 0 0,0 0 0,0 0 0,1 0 0,-1 0 0,0 0 0,1-1 0,-1 1 0,1 0 0,-1 0 0,0-1 0,1 1 0,-1 0 0,1-1 0,-1 1 0,0-1 0,1 1 0,-1-1 0,1 1 0,0-1 0,-1 1 0,1-1 0,-1 0 0,1 1 0,-1-2 0,-1-5 0,1 1 0,-1-1 0,1 1 0,1-1 0,-1 0 0,1 0 0,0 1 0,0-1 0,1 0 0,0 0 0,0 1 0,4-10 0,-3 8 0,1-1 0,0 1 0,0 0 0,1 0 0,0 1 0,0-1 0,0 1 0,1 0 0,9-10 0,-12 16 0,-1-1 0,1 1 0,0-1 0,0 1 0,0 0 0,0 0 0,0 0 0,0 0 0,0 0 0,0 0 0,0 0 0,0 1 0,1-1 0,-1 1 0,0-1 0,0 1 0,1 0 0,-1 0 0,0 0 0,4 1 0,-2 0 0,1 0 0,-1 1 0,0-1 0,1 1 0,-1 0 0,0 1 0,0-1 0,0 1 0,5 4 0,5 6 0,0 1 0,-1 0 0,18 27 0,-31-41 0,64 101-1365,-42-59-5461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24575,'9'-3'0,"0"1"0,0 0 0,1 1 0,-1 0 0,0 1 0,1 0 0,-1 0 0,0 1 0,0 0 0,1 0 0,-1 1 0,0 1 0,0-1 0,-1 1 0,1 1 0,-1 0 0,1 0 0,14 10 0,-16-9 0,1 1 0,-1-1 0,0 1 0,-1 0 0,0 1 0,0 0 0,0 0 0,-1 0 0,1 0 0,-2 1 0,1 0 0,-1 0 0,-1 0 0,1 1 0,-1-1 0,-1 1 0,0 0 0,0-1 0,1 16 0,-3-20 0,0 1 0,-1-1 0,1 0 0,-1 0 0,0 0 0,0 0 0,0 0 0,-1-1 0,1 1 0,-1 0 0,0 0 0,0-1 0,0 1 0,-1-1 0,1 0 0,-1 0 0,0 0 0,0 0 0,0 0 0,0-1 0,0 1 0,0-1 0,-1 0 0,-6 4 0,4-4 0,0 1 0,0-1 0,0 0 0,0 0 0,0-1 0,0 0 0,-1 0 0,1 0 0,0-1 0,-1 0 0,1 0 0,0-1 0,0 1 0,-1-2 0,-9-2 0,14 4 0,0-1 0,1 0 0,-1 0 0,0 0 0,1 0 0,-1 0 0,1 0 0,-1 0 0,1-1 0,-1 1 0,1-1 0,0 1 0,0-1 0,0 1 0,0-1 0,0 1 0,0-1 0,0 0 0,1 0 0,-1 1 0,0-1 0,1 0 0,0 0 0,-1 0 0,1 0 0,0 0 0,0 0 0,0 1 0,0-1 0,0 0 0,1-4 0,1-3 0,0 0 0,0 0 0,1 0 0,1 0 0,5-11 0,3-2 0,0 0 0,2 2 0,1-1 0,1 1 0,0 2 0,1-1 0,29-23 0,-18 20 0,1 1 0,1 1 0,0 2 0,57-26 0,-79 40 0,1 0 0,0 1 0,0 0 0,1 0 0,-1 1 0,0 0 0,11 0 0,-19 2 0,0 0 0,-1 0 0,1 1 0,-1-1 0,1 0 0,0 0 0,-1 1 0,1-1 0,-1 0 0,1 1 0,-1-1 0,1 1 0,-1-1 0,0 1 0,1-1 0,-1 1 0,1-1 0,-1 1 0,0-1 0,1 1 0,-1-1 0,0 1 0,0 0 0,0-1 0,1 1 0,-1 0 0,0-1 0,0 1 0,0-1 0,0 1 0,0 0 0,0-1 0,0 1 0,0 0 0,0-1 0,0 1 0,-1-1 0,1 1 0,-1 1 0,-8 35 0,6-26 0,0 1 0,1-1 0,0 1 0,1 0 0,1 0 0,-1 1 0,2-1 0,0 0 0,0 0 0,6 22 0,-5-29 0,-1 0 0,1-1 0,0 1 0,0-1 0,1 0 0,-1 0 0,1 0 0,0 0 0,0 0 0,0 0 0,0-1 0,1 1 0,0-1 0,-1 0 0,1 0 0,0-1 0,0 1 0,1-1 0,-1 0 0,1 0 0,-1 0 0,1 0 0,-1-1 0,1 0 0,0 0 0,0 0 0,7 0 0,-11-1 0,1 0 0,-1 1 0,1-1 0,-1 0 0,1 0 0,-1 0 0,1 0 0,-1 0 0,1 0 0,-1-1 0,0 1 0,1 0 0,-1-1 0,1 1 0,-1-1 0,0 1 0,1-1 0,-1 0 0,0 0 0,0 1 0,0-1 0,1 0 0,-1 0 0,0 0 0,0 0 0,0-1 0,0 1 0,-1 0 0,1 0 0,0 0 0,0-1 0,-1 1 0,1 0 0,-1-1 0,1 1 0,-1-1 0,0 1 0,1 0 0,-1-1 0,0 1 0,0-1 0,0-1 0,0-2 0,-1 0 0,0 1 0,0-1 0,0 0 0,-1 1 0,1-1 0,-1 1 0,0 0 0,-1 0 0,1-1 0,-1 1 0,-3-3 0,-7-7 0,-2 0 0,0 2 0,-1 0 0,0 0 0,0 2 0,-22-11 0,37 20 0,-1 1 0,1-1 0,0 1 0,0-1 0,-1 0 0,1 0 0,0 1 0,0-1 0,0 0 0,0 0 0,0 0 0,0 0 0,0 0 0,1 0 0,-1-1 0,0 1 0,0-2 0,1 3 0,0-1 0,0 0 0,0 1 0,0-1 0,0 1 0,0-1 0,0 1 0,1-1 0,-1 1 0,0-1 0,0 1 0,1-1 0,-1 1 0,0-1 0,1 1 0,-1 0 0,0-1 0,1 1 0,-1-1 0,1 1 0,-1 0 0,0 0 0,1-1 0,-1 1 0,1 0 0,-1 0 0,1-1 0,7-2 0,0 1 0,-1-1 0,1 1 0,9-1 0,-17 3 0,79-14 0,108-17 0,-185 31 0,1-1 0,-1 1 0,1 0 0,-1 0 0,1 0 0,-1 0 0,1 0 0,-1 0 0,1 1 0,-1-1 0,1 1 0,-1 0 0,0-1 0,1 1 0,-1 0 0,0 1 0,4 1 0,-4-1 0,0 0 0,-1 1 0,0-1 0,1 0 0,-1 0 0,0 1 0,0-1 0,0 0 0,0 1 0,0-1 0,-1 1 0,1-1 0,-1 1 0,0-1 0,0 1 0,0 5 0,-4 42 0,1-32 0,1-1 0,1 1 0,2 27 0,-1-42 0,0 0 0,1 0 0,-1 0 0,1 0 0,0 0 0,0 0 0,0 0 0,0 0 0,0 0 0,1-1 0,-1 1 0,1 0 0,0-1 0,-1 1 0,1-1 0,0 0 0,1 1 0,-1-1 0,0 0 0,1 0 0,-1-1 0,1 1 0,-1 0 0,1-1 0,5 2 0,-5-2 0,0 0 0,0-1 0,0 1 0,1-1 0,-1 0 0,0 0 0,0 0 0,1 0 0,-1-1 0,0 1 0,0-1 0,0 0 0,1 0 0,-1 0 0,0 0 0,0-1 0,0 1 0,-1-1 0,1 0 0,0 0 0,-1 0 0,1 0 0,-1 0 0,1 0 0,-1-1 0,0 1 0,0-1 0,0 0 0,1-2 0,3-5 0,0-1 0,0 1 0,-1-1 0,-1 0 0,0 0 0,5-21 0,0-61 0,-10 101 0,1 1 0,0-1 0,0 1 0,1-1 0,0 1 0,1-1 0,0 0 0,0 0 0,1 0 0,0 0 0,0 0 0,1 0 0,0-1 0,0 0 0,1 0 0,0 0 0,0 0 0,0-1 0,1 0 0,0 0 0,1 0 0,-1-1 0,1 0 0,0 0 0,0 0 0,0-1 0,1 0 0,0-1 0,-1 0 0,1 0 0,1-1 0,-1 1 0,0-2 0,0 1 0,1-1 0,14 0 0,-21-1 0,1-1 0,-1 1 0,1 0 0,-1 0 0,1-1 0,-1 1 0,0-1 0,1 0 0,-1 0 0,0 0 0,0 0 0,1 0 0,-1-1 0,0 1 0,0 0 0,0-1 0,-1 0 0,4-3 0,-2 2 0,-1-1 0,0 0 0,1 0 0,-1 0 0,-1 0 0,1 0 0,-1 0 0,0 0 0,2-9 0,-1-4 0,-1 0 0,-1 0 0,-1 0 0,-3-23 0,-20-86 0,24 125-45,-1 0-1,1 0 1,0-1-1,-1 1 1,1 0-1,0-1 1,0 1-1,0 0 1,0 0-1,0-1 1,1 1-1,-1 0 1,0-1-1,1 1 1,-1 0-1,0 0 1,1-1-1,-1 1 1,1 0-1,0 0 1,-1 0-1,1 0 1,0 0-1,0 0 0,0 0 1,0 0-1,0 0 1,0 0-1,2-1 1,13-1-6781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24575,'-1'-3'0,"1"1"0,0 0 0,0-1 0,0 1 0,0 0 0,1 0 0,-1-1 0,1 1 0,-1 0 0,1 0 0,0 0 0,0 0 0,0-1 0,0 1 0,0 0 0,0 1 0,0-1 0,1 0 0,-1 0 0,1 1 0,0-1 0,-1 0 0,1 1 0,0 0 0,0-1 0,0 1 0,0 0 0,0 0 0,3-1 0,-2 1 0,-1 1 0,1 0 0,0 0 0,0 0 0,-1 0 0,1 1 0,0-1 0,-1 1 0,1 0 0,0 0 0,-1-1 0,1 2 0,-1-1 0,0 0 0,1 0 0,-1 1 0,0-1 0,0 1 0,0 0 0,0 0 0,0 0 0,0 0 0,0 0 0,2 4 0,5 7 0,-1 1 0,-1-1 0,0 1 0,-1 1 0,-1-1 0,0 1 0,-1 0 0,-1 0 0,0 0 0,-1 1 0,0-1 0,-1 1 0,-1-1 0,-3 25 0,3-39 0,0 1 0,0 0 0,-1 0 0,1-1 0,-1 1 0,1 0 0,-1-1 0,1 1 0,-1-1 0,0 1 0,0-1 0,0 1 0,0-1 0,0 1 0,0-1 0,0 0 0,0 0 0,0 1 0,-1-1 0,1 0 0,-1 0 0,1 0 0,-1-1 0,1 1 0,-1 0 0,1 0 0,-1-1 0,1 1 0,-4 0 0,3-2 0,1 1 0,-1 0 0,0-1 0,1 0 0,-1 1 0,1-1 0,-1 0 0,1 0 0,-1 0 0,1 0 0,0 0 0,-1 0 0,1 0 0,0 0 0,0-1 0,0 1 0,0 0 0,0-1 0,0 1 0,0-1 0,0 1 0,0-1 0,1 1 0,-1-1 0,1 0 0,-1 1 0,1-1 0,-1-3 0,0-2 6,0-1 0,1 1-1,-1 0 1,1-1 0,1 1-1,-1 0 1,1-1 0,0 1 0,1 0-1,0 0 1,0 0 0,1 0-1,0 0 1,0 1 0,0-1-1,1 1 1,0-1 0,0 1 0,1 1-1,9-11 1,-4 6-141,0 1 0,0 0 0,1 1 0,0 1 0,1-1 0,-1 2 0,1 0 0,1 0 0,-1 1 0,20-5 0,5 1-6691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45 473 24575,'-7'6'0,"2"-1"0,0 0 0,1 0 0,-1 0 0,1 0 0,-7 11 0,11-14 0,-1 0 0,0-1 0,1 1 0,-1 0 0,1 0 0,0 0 0,-1-1 0,1 1 0,0 0 0,0 0 0,0 0 0,0 0 0,1-1 0,-1 1 0,0 0 0,1 0 0,-1 0 0,1-1 0,0 1 0,-1 0 0,1-1 0,0 1 0,0-1 0,0 1 0,0-1 0,1 1 0,0 0 0,2 2 0,0 0 0,0-1 0,1 1 0,-1-1 0,1 0 0,0-1 0,0 1 0,0-1 0,0 0 0,0 0 0,0-1 0,1 1 0,-1-1 0,0 0 0,1-1 0,8 1 0,-11-1 0,0 0 0,0 0 0,0 0 0,-1-1 0,1 1 0,0-1 0,0 1 0,0-1 0,0 0 0,0 0 0,0 0 0,-1-1 0,1 1 0,-1-1 0,1 1 0,-1-1 0,1 0 0,-1 0 0,0 0 0,0 0 0,0 0 0,0-1 0,0 1 0,-1-1 0,1 1 0,-1-1 0,1 1 0,-1-1 0,0 0 0,2-5 0,-3 4 0,0 0 0,1-1 0,-1 1 0,-1 0 0,1 0 0,-1 0 0,1 0 0,-1 0 0,-1 0 0,1 0 0,0 0 0,-1 0 0,0 0 0,0 1 0,0-1 0,0 1 0,0-1 0,-1 1 0,0 0 0,0 0 0,-4-4 0,4 4 0,1 1 0,-1 0 0,0 0 0,1 0 0,-1 0 0,0 1 0,0-1 0,0 1 0,0 0 0,0 0 0,-1 0 0,1 0 0,0 0 0,0 1 0,-1-1 0,1 1 0,0 0 0,-1 0 0,1 0 0,0 0 0,-1 1 0,1 0 0,0-1 0,0 1 0,0 0 0,-1 1 0,-2 1 0,2-1 0,1 0 0,0 1 0,1-1 0,-1 1 0,0 0 0,1 0 0,0 0 0,-1 0 0,1 1 0,1-1 0,-1 0 0,0 1 0,1-1 0,0 1 0,-1 0 0,1-1 0,1 1 0,-1 0 0,1 0 0,-1 0 0,1 0 0,0 3 0,0 0 0,1 0 0,-1 0 0,1-1 0,1 1 0,-1 0 0,1-1 0,0 1 0,0-1 0,1 0 0,0 0 0,6 10 0,-4-10 0,1 0 0,0-1 0,0 0 0,0 0 0,0 0 0,1-1 0,0 0 0,0 0 0,0-1 0,0 1 0,1-2 0,-1 1 0,1-1 0,-1 0 0,13 1 0,1 0 0,-1-2 0,0 0 0,1-1 0,38-5 0,-43 2 0,0-1 0,0 0 0,-1-1 0,1 0 0,-1-1 0,22-13 0,-32 16 0,1-1 0,-1 0 0,0 0 0,0 0 0,0-1 0,-1 1 0,1-1 0,4-8 0,-7 10 0,0 0 0,0-1 0,-1 1 0,1 0 0,-1-1 0,0 1 0,0-1 0,-1 0 0,1 1 0,-1-1 0,1 1 0,-1-1 0,0 0 0,-1 1 0,1-1 0,-1-4 0,0 5 0,0 1 0,0-1 0,1 0 0,-2 1 0,1-1 0,0 0 0,0 1 0,-1 0 0,0-1 0,1 1 0,-1 0 0,0 0 0,0 0 0,0 0 0,0 0 0,-1 0 0,1 0 0,0 1 0,-1-1 0,1 1 0,-1 0 0,0 0 0,1 0 0,-1 0 0,0 0 0,0 0 0,1 1 0,-1 0 0,0-1 0,0 1 0,0 0 0,0 0 0,1 0 0,-1 1 0,-3 0 0,-2 0 0,1 0 0,-1 1 0,1 0 0,-1 1 0,1-1 0,0 1 0,0 0 0,0 1 0,1 0 0,-1 0 0,1 1 0,-6 5 0,8-6 0,0 0 0,0 1 0,1-1 0,0 1 0,0 0 0,0 0 0,1 0 0,-1 1 0,1-1 0,1 0 0,-1 1 0,1-1 0,-2 12 0,3-15 0,0 0 0,0 0 0,0 0 0,0 1 0,1-1 0,-1 0 0,0 0 0,1 0 0,0 0 0,0 0 0,-1 1 0,1-1 0,0-1 0,0 1 0,1 0 0,-1 0 0,0 0 0,1 0 0,-1-1 0,1 1 0,0-1 0,-1 1 0,1-1 0,0 0 0,0 0 0,0 0 0,0 0 0,0 0 0,0 0 0,0 0 0,0 0 0,0-1 0,0 1 0,0-1 0,1 0 0,-1 0 0,4 0 0,2 1 0,-1-2 0,1 1 0,-1-1 0,1 0 0,-1 0 0,1-1 0,-1 0 0,0-1 0,0 1 0,0-2 0,0 1 0,0-1 0,-1 1 0,0-2 0,1 1 0,-1-1 0,-1 0 0,1 0 0,-1-1 0,5-6 0,0 0 0,-1-1 0,0 0 0,-1 0 0,0-1 0,-1 0 0,-1-1 0,0 1 0,6-30 0,-4 5 0,-2 0 0,-2-1 0,-1 0 0,-3 0 0,-1 0 0,-10-69 0,10 104 0,1 0 0,-1 0 0,0 0 0,-1 0 0,1 0 0,-1 0 0,0 0 0,0 1 0,-1-1 0,1 1 0,-1-1 0,-4-4 0,6 8 0,1 1 0,0 0 0,-1-1 0,1 1 0,-1 0 0,1-1 0,-1 1 0,1 0 0,-1 0 0,1-1 0,-1 1 0,1 0 0,-1 0 0,1 0 0,-1 0 0,1 0 0,-1 0 0,1 0 0,-1 0 0,1 0 0,-1 0 0,0 0 0,1 0 0,-1 0 0,1 0 0,-1 0 0,1 1 0,-1-1 0,1 0 0,-1 1 0,-10 15 0,0 24 0,8-15 0,1 0 0,2 0 0,0 0 0,1 0 0,2 0 0,1 0 0,0 0 0,2-1 0,17 46 0,-16-51 0,2 1 0,0-1 0,1 0 0,1-1 0,1 0 0,0-1 0,1 0 0,1-1 0,1-1 0,0 0 0,1-1 0,19 13 0,-31-24 0,1 1 0,0-1 0,0-1 0,1 1 0,-1-1 0,0 0 0,1 0 0,0-1 0,-1 1 0,1-1 0,0-1 0,-1 1 0,8-1 0,-10 0 0,0-1 0,0 0 0,0 0 0,-1 0 0,1 0 0,0 0 0,-1 0 0,1-1 0,-1 1 0,1-1 0,-1 0 0,0 0 0,0 0 0,1 0 0,-2 0 0,1 0 0,0-1 0,0 1 0,-1-1 0,1 1 0,-1-1 0,0 1 0,0-1 0,0 0 0,0 0 0,0 0 0,0-3 0,3-10 0,-1 1 0,0-1 0,-1 0 0,-1 1 0,-1-1 0,0 0 0,-1 0 0,-6-28 0,0 30 0,1 14 0,5 1 0,0 1 0,0-1 0,0 1 0,0-1 0,1 1 0,-1-1 0,1 1 0,-1 0 0,1-1 0,0 1 0,-1 0 0,1-1 0,0 3 0,0 2 0,0 0 0,1 0 0,-1 0 0,1 0 0,0-1 0,1 1 0,-1 0 0,1-1 0,0 1 0,1-1 0,-1 1 0,1-1 0,0 0 0,1 0 0,-1 0 0,1-1 0,0 1 0,0-1 0,0 0 0,1 0 0,-1 0 0,1-1 0,0 1 0,0-1 0,0-1 0,1 1 0,-1-1 0,1 1 0,-1-1 0,1-1 0,0 1 0,0-1 0,0 0 0,-1-1 0,1 1 0,11-2 0,-13 1 0,0-1 0,0 0 0,0 0 0,0 0 0,-1 0 0,1-1 0,-1 0 0,1 1 0,-1-1 0,0 0 0,1-1 0,-1 1 0,0-1 0,0 1 0,-1-1 0,1 0 0,0 0 0,-1 0 0,0 0 0,0 0 0,0-1 0,0 1 0,0-1 0,-1 1 0,1-1 0,-1 0 0,0 0 0,0 0 0,-1 1 0,1-1 0,-1 0 0,0 0 0,0-6 0,-3-2 0,-2 14 0,5-1 0,-1 0 0,1 0 0,-1 1 0,1-1 0,-1 0 0,1 1 0,0-1 0,0 1 0,-1-1 0,1 0 0,0 1 0,0-1 0,1 1 0,-1 1 0,2 2 0,0-1 0,-1 1 0,2 0 0,-1-1 0,1 0 0,-1 1 0,1-1 0,1 0 0,-1 0 0,0-1 0,1 1 0,0-1 0,0 0 0,0 0 0,0 0 0,0 0 0,1-1 0,-1 1 0,1-1 0,8 2 0,-10-2 0,1-1 0,0 1 0,0-1 0,0-1 0,0 1 0,0 0 0,-1-1 0,1 0 0,0 0 0,0 0 0,0-1 0,0 1 0,0-1 0,0 0 0,0 0 0,0 0 0,0 0 0,-1-1 0,1 0 0,-1 1 0,1-1 0,-1-1 0,0 1 0,1 0 0,-1-1 0,0 0 0,3-3 0,-2-2 0,1 0 0,-1 0 0,0-1 0,0 1 0,-1-1 0,0 0 0,-1 0 0,0 0 0,0 0 0,0-11 0,0 5 0,0 0 0,8-23 0,-9 36 0,-1 0 0,1 1 0,0-1 0,0 0 0,0 0 0,0 1 0,0-1 0,0 0 0,0 1 0,0-1 0,0 1 0,1 0 0,-1-1 0,1 1 0,-1 0 0,1 0 0,-1 0 0,1 0 0,0 0 0,-1 0 0,1 0 0,0 1 0,0-1 0,0 1 0,0-1 0,-1 1 0,1 0 0,0 0 0,3-1 0,2 2 0,0 0 0,0 1 0,0-1 0,0 1 0,-1 1 0,9 3 0,-13-5 0,-1-1 0,-1 0 0,0 0 0,0 0 0,0 0 0,0 0 0,0 0 0,0 0 0,0 0 0,0 0 0,0 0 0,0 0 0,0 0 0,1 0 0,-1 0 0,0 0 0,0 0 0,0 0 0,0 0 0,0 0 0,0 0 0,0 0 0,0 0 0,0 0 0,1 0 0,-1 0 0,0 0 0,0 0 0,0 0 0,0 0 0,0 0 0,0 0 0,0 0 0,0 0 0,0 0 0,0 0 0,0 0 0,1 0 0,-1 0 0,0-1 0,0 1 0,0 0 0,0 0 0,0 0 0,0 0 0,0 0 0,0 0 0,0 0 0,0 0 0,0 0 0,0 0 0,0-1 0,0 1 0,0 0 0,0 0 0,0 0 0,0 0 0,0 0 0,0 0 0,0 0 0,0 0 0,0 0 0,0-1 0,0 1 0,0 0 0,0 0 0,0 0 0,0 0 0,-1 0 0,-4-12 0,-11-12 0,13 20 0,0 0 0,-1 1 0,0-1 0,1 1 0,-1-1 0,0 1 0,-1 0 0,1 1 0,0-1 0,-1 1 0,0 0 0,1 0 0,-1 0 0,0 1 0,-6-2 0,8 3 0,1 0 0,-1 0 0,0 0 0,1 1 0,-1-1 0,1 1 0,-1-1 0,1 1 0,-1 0 0,1 0 0,0 0 0,-1 0 0,1 0 0,0 1 0,0-1 0,0 1 0,0-1 0,0 1 0,0 0 0,0 0 0,1 0 0,-1 0 0,1 0 0,-1 0 0,1 0 0,0 0 0,0 1 0,0-1 0,0 1 0,0-1 0,-1 5 0,-1 1 0,1 1 0,-1-1 0,1 1 0,1 0 0,0 0 0,0 0 0,1-1 0,0 1 0,0 0 0,1 0 0,0 0 0,1 0 0,0-1 0,0 1 0,1-1 0,0 1 0,0-1 0,1 0 0,0 0 0,1 0 0,0-1 0,0 0 0,0 0 0,1 0 0,0 0 0,0-1 0,1 0 0,0 0 0,0-1 0,0 0 0,0 0 0,1-1 0,0 0 0,0 0 0,0-1 0,12 4 0,-3-2 0,0-1 0,0-1 0,0 0 0,1-1 0,-1-1 0,1-1 0,27-3 0,-40 3 0,0-1 0,1 0 0,-1 0 0,0-1 0,0 1 0,0-1 0,0 0 0,0-1 0,-1 1 0,1-1 0,-1 0 0,0 0 0,1 0 0,-1-1 0,-1 1 0,1-1 0,0 0 0,-1 0 0,0 0 0,0-1 0,0 1 0,-1-1 0,1 0 0,-1 1 0,0-1 0,0 0 0,-1 0 0,2-10 0,-2 7 0,0 0 0,-1 0 0,0 0 0,0 0 0,-1 0 0,0 0 0,0 0 0,-1 1 0,-2-10 0,3 15 0,0-1 0,0 1 0,0-1 0,0 1 0,0-1 0,0 1 0,-1 0 0,1 0 0,-1 0 0,0-1 0,1 2 0,-1-1 0,0 0 0,0 0 0,0 0 0,0 1 0,-1-1 0,1 1 0,0 0 0,-1 0 0,1 0 0,-1 0 0,1 0 0,-1 0 0,1 1 0,-1-1 0,0 1 0,1 0 0,-1-1 0,-5 2 0,5-1 0,0 1 0,0 0 0,0 0 0,0 0 0,0 0 0,0 1 0,1-1 0,-1 1 0,0 0 0,1 0 0,-1 0 0,1 0 0,0 0 0,-1 0 0,1 1 0,0-1 0,0 1 0,1-1 0,-1 1 0,1 0 0,-1 0 0,1 0 0,0 0 0,0 0 0,0 0 0,0 0 0,0 0 0,1 0 0,-1 4 0,0 0 0,1 1 0,-1-1 0,1 0 0,0 0 0,1 0 0,0 1 0,0-1 0,0 0 0,1 0 0,0 0 0,6 13 0,-2-12 0,0 0 0,0 0 0,1 0 0,0-1 0,0 0 0,1-1 0,0 0 0,0 0 0,0 0 0,1-1 0,0 0 0,0-1 0,0 0 0,1 0 0,14 3 0,-3-1 0,0-2 0,0 0 0,0-2 0,1 0 0,-1-1 0,30-3 0,-38 1 0,0-2 0,-1 1 0,1-1 0,-1-1 0,1 0 0,-1-1 0,0-1 0,-1 1 0,1-2 0,20-15 0,-26 18 0,0-1 0,-1 0 0,0 0 0,0-1 0,0 1 0,0-1 0,-1 0 0,0-1 0,0 1 0,-1-1 0,0 1 0,0-1 0,-1 0 0,1 0 0,-1 0 0,-1-1 0,1 1 0,-1 0 0,-1-1 0,0-12 0,0 16 0,-1 0 0,0 0 0,0 0 0,-1 1 0,1-1 0,-1 0 0,0 0 0,0 1 0,0-1 0,0 1 0,-1 0 0,1 0 0,-1 0 0,0 0 0,0 0 0,0 0 0,0 1 0,-1 0 0,1-1 0,-1 1 0,1 0 0,-1 1 0,0-1 0,0 1 0,1-1 0,-1 1 0,0 0 0,-6 0 0,6 0 0,0 0 0,0 1 0,0-1 0,0 1 0,1 0 0,-1 0 0,0 0 0,0 1 0,0-1 0,0 1 0,0 0 0,1 0 0,-1 1 0,0-1 0,1 1 0,-1-1 0,1 1 0,0 0 0,-1 0 0,1 1 0,0-1 0,0 1 0,1 0 0,-1-1 0,0 1 0,1 0 0,0 0 0,-1 1 0,-2 6 0,3-5 0,1 0 0,0 0 0,0 1 0,0-1 0,0 0 0,1 1 0,0-1 0,0 0 0,0 1 0,1-1 0,0 0 0,0 0 0,0 1 0,1-1 0,0 0 0,0 0 0,0 0 0,0-1 0,1 1 0,0 0 0,0-1 0,0 0 0,0 0 0,1 0 0,-1 0 0,1 0 0,0-1 0,0 1 0,1-1 0,-1 0 0,1 0 0,0-1 0,-1 0 0,1 1 0,0-1 0,0-1 0,0 1 0,1-1 0,-1 0 0,0 0 0,1-1 0,-1 1 0,0-1 0,1-1 0,-1 1 0,0-1 0,9-1 0,-11 1 0,0 0 0,1 0 0,-1 0 0,1-1 0,-1 1 0,0-1 0,0 0 0,0 1 0,0-2 0,0 1 0,0 0 0,-1 0 0,1-1 0,-1 0 0,0 1 0,3-5 0,-1 1 0,-1 0 0,0-1 0,0 1 0,-1-1 0,1 1 0,-2-1 0,3-13 0,-2 0 0,0-1 0,-2 1 0,-1-1 0,-5-34 0,-9-27 0,-35-106 0,37 153 0,7 29 0,1 10 0,2 17 0,0 14 0,3 0 0,0 1 0,11 60 0,29 106 0,-37-189 0,56 202-1365,-30-129-5461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8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59 581 24575,'-1'1'0,"-9"35"0,-8 53 0,16-79 0,1-1 0,1 1 0,-1-1 0,2 1 0,-1-1 0,1 1 0,1-1 0,-1 0 0,2 1 0,-1-1 0,6 10 0,-7-16 0,0-1 0,0 1 0,0-1 0,0 1 0,1-1 0,0 0 0,-1 0 0,1 0 0,0 0 0,0 0 0,0 0 0,0-1 0,0 1 0,0 0 0,0-1 0,1 0 0,-1 0 0,1 1 0,-1-1 0,1-1 0,-1 1 0,1 0 0,-1-1 0,1 1 0,0-1 0,-1 0 0,1 0 0,0 0 0,0 0 0,-1 0 0,1-1 0,-1 1 0,1-1 0,0 1 0,-1-1 0,1 0 0,3-2 0,-1 0 0,1 0 0,-1 0 0,1-1 0,-1 0 0,0 0 0,-1 0 0,1 0 0,-1-1 0,0 0 0,0 0 0,0 0 0,-1 0 0,1-1 0,4-11 0,-5 8 0,0-1 0,0 0 0,-1 0 0,0 0 0,-1 0 0,0 0 0,-2-21 0,1 27 0,0 1 0,-1-1 0,1 0 0,-1 1 0,0-1 0,0 1 0,0-1 0,-1 1 0,1 0 0,-1-1 0,0 1 0,0 0 0,0 0 0,0 0 0,-1 0 0,1 1 0,-1-1 0,0 0 0,1 1 0,-1 0 0,0 0 0,-1 0 0,1 0 0,0 0 0,-4-1 0,2 1 0,-1 1 0,1-1 0,0 1 0,-1 0 0,1 0 0,0 0 0,-1 1 0,1 0 0,-1 0 0,1 1 0,-1-1 0,1 1 0,-1 0 0,1 1 0,0-1 0,0 1 0,0 0 0,0 0 0,0 1 0,-7 4 0,8-4 0,0 0 0,1 1 0,-1-1 0,1 1 0,0 0 0,0 0 0,0 0 0,1 0 0,0 1 0,-1-1 0,1 1 0,1-1 0,-1 1 0,1 0 0,0-1 0,0 1 0,0 0 0,0 0 0,1 0 0,0 0 0,0 0 0,0 0 0,2 7 0,-1-8 0,1 1 0,-1 0 0,1 0 0,0-1 0,0 1 0,1-1 0,-1 0 0,1 0 0,0 0 0,0 0 0,0 0 0,1 0 0,-1-1 0,1 1 0,0-1 0,0 0 0,0-1 0,0 1 0,0-1 0,1 1 0,-1-1 0,8 2 0,4 1 0,-1 0 0,1-1 0,0 0 0,0-2 0,27 2 0,-33-3 0,0-2 0,0 1 0,1-1 0,-1 0 0,-1-1 0,1-1 0,0 1 0,0-1 0,-1-1 0,0 0 0,10-5 0,-14 6 0,0-1 0,0 1 0,0-1 0,0 0 0,0-1 0,-1 1 0,0-1 0,0 0 0,0 0 0,-1 0 0,1-1 0,-1 1 0,0-1 0,-1 1 0,0-1 0,1 0 0,-2 0 0,3-12 0,-3-40 0,-2 50 0,0 1 0,1-1 0,0 1 0,0-1 0,1 1 0,0-1 0,0 1 0,1 0 0,0-1 0,0 1 0,6-13 0,-7 19 0,-1 0 0,1 0 0,0 0 0,0 0 0,-1 1 0,1-1 0,0 0 0,0 1 0,0-1 0,0 0 0,0 1 0,0-1 0,0 1 0,0 0 0,0-1 0,0 1 0,0 0 0,0-1 0,0 1 0,0 0 0,0 0 0,0 0 0,1 0 0,-1 0 0,0 0 0,0 0 0,0 1 0,0-1 0,0 0 0,0 1 0,0-1 0,0 0 0,0 1 0,0-1 0,0 1 0,0 0 0,0-1 0,0 1 0,0 0 0,-1-1 0,1 1 0,0 0 0,0 0 0,-1 0 0,2 1 0,3 5 0,1 0 0,-1 0 0,-1 0 0,6 11 0,7 9 0,-6-17 0,-11-10 0,1 0 0,-1 0 0,0 0 0,0 0 0,1 0 0,-1 0 0,0 0 0,0 0 0,1 0 0,-1 0 0,0 0 0,0-1 0,1 1 0,-1 0 0,0 0 0,0 0 0,1 0 0,-1 0 0,0-1 0,0 1 0,0 0 0,1 0 0,-1 0 0,0-1 0,0 1 0,0 0 0,0 0 0,0-1 0,1 1 0,-1 0 0,0 0 0,0-1 0,0 1 0,0 0 0,0 0 0,0-1 0,0 1 0,0 0 0,0 0 0,0-1 0,0 1 0,0-1 0,0-2 0,0 0 0,0-1 0,-1 1 0,1 0 0,-1 0 0,1 0 0,-1-1 0,0 1 0,0 0 0,0 0 0,-1 0 0,1 0 0,-1 1 0,0-1 0,1 0 0,-1 1 0,-1-1 0,1 1 0,0-1 0,0 1 0,-1 0 0,0 0 0,1 0 0,-6-2 0,2 0 0,0 0 0,-1 1 0,0 0 0,0 0 0,0 0 0,0 1 0,0 0 0,0 1 0,-15-2 0,18 3 0,0 0 0,-1 0 0,1 0 0,0 1 0,0 0 0,0-1 0,-1 2 0,1-1 0,0 0 0,0 1 0,1 0 0,-1 0 0,0 0 0,1 0 0,-1 0 0,1 1 0,-1 0 0,1-1 0,0 1 0,0 0 0,1 1 0,-1-1 0,1 0 0,-1 1 0,1 0 0,0-1 0,0 1 0,1 0 0,-1 0 0,1 0 0,0 0 0,0 0 0,-1 6 0,1-4 0,1 1 0,-1 0 0,1 0 0,0 0 0,1 0 0,-1 0 0,1 0 0,1-1 0,-1 1 0,1 0 0,1-1 0,-1 1 0,1-1 0,0 0 0,0 1 0,1-2 0,0 1 0,0 0 0,8 8 0,-5-8 0,1 0 0,-1 0 0,1-1 0,0 0 0,1 0 0,-1-1 0,1 0 0,0 0 0,0-1 0,0 0 0,0-1 0,0 0 0,1-1 0,-1 1 0,0-2 0,20 0 0,-22-1 0,-1 0 0,1 0 0,0 0 0,-1-1 0,1 0 0,-1-1 0,0 1 0,0-1 0,0 0 0,0-1 0,0 1 0,-1-1 0,1 0 0,-1-1 0,0 1 0,0-1 0,-1 0 0,1 0 0,-1-1 0,-1 1 0,1-1 0,-1 0 0,1 0 0,2-8 0,0-6 0,0 0 0,-1-1 0,-1 1 0,-1-1 0,1-27 0,-8-105 0,4 139 0,-2 0 0,1-1 0,-9-26 0,10 41 0,0 0 0,0 0 0,0-1 0,0 1 0,0 0 0,0 0 0,0 0 0,0-1 0,0 1 0,0 0 0,0 0 0,0 0 0,0-1 0,0 1 0,0 0 0,0 0 0,0 0 0,0 0 0,0-1 0,0 1 0,-1 0 0,1 0 0,0 0 0,0 0 0,0 0 0,0-1 0,0 1 0,-1 0 0,1 0 0,0 0 0,0 0 0,0 0 0,-1 0 0,1 0 0,0 0 0,0 0 0,0 0 0,-1 0 0,1-1 0,0 1 0,0 0 0,0 0 0,-1 0 0,1 0 0,0 1 0,0-1 0,0 0 0,-1 0 0,1 0 0,-5 12 0,0 20 0,2 8 0,2 0 0,7 72 0,-4-97 0,0 1 0,1-1 0,1 0 0,1-1 0,0 1 0,0-1 0,2 0 0,0 0 0,0-1 0,14 19 0,-19-30 0,-1 1 0,1-1 0,0 0 0,1 0 0,-1 0 0,0 0 0,1 0 0,-1 0 0,1-1 0,-1 1 0,1-1 0,0 1 0,0-1 0,-1 0 0,1 0 0,0-1 0,0 1 0,0 0 0,0-1 0,0 0 0,0 0 0,0 0 0,0 0 0,4-1 0,-3 0 0,1 0 0,-1-1 0,0 0 0,0 0 0,0 0 0,0 0 0,0-1 0,-1 1 0,1-1 0,-1 0 0,1 0 0,-1-1 0,0 1 0,0 0 0,4-8 0,3-7 0,0-1 0,-1 0 0,-1-1 0,10-40 0,-18 60 0,0 0 0,0-1 0,0 1 0,0 0 0,0-1 0,0 1 0,0 0 0,0-1 0,0 1 0,1 0 0,-1-1 0,0 1 0,0 0 0,0-1 0,0 1 0,0 0 0,1 0 0,-1-1 0,0 1 0,0 0 0,0-1 0,1 1 0,-1 0 0,0 0 0,0 0 0,1-1 0,-1 1 0,0 0 0,1 0 0,-1 0 0,0 0 0,0 0 0,1-1 0,-1 1 0,0 0 0,1 0 0,-1 0 0,0 0 0,1 0 0,-1 0 0,0 0 0,1 0 0,-1 0 0,0 0 0,1 0 0,-1 0 0,0 0 0,1 1 0,-1-1 0,0 0 0,1 0 0,-1 0 0,0 0 0,0 1 0,1-1 0,-1 0 0,0 0 0,0 0 0,1 1 0,-1-1 0,0 0 0,0 0 0,1 1 0,-1-1 0,0 0 0,0 1 0,0-1 0,0 0 0,0 1 0,18 31 0,-10-16 0,-3-8 0,1-1 0,0 1 0,0-1 0,1-1 0,0 1 0,0-1 0,1-1 0,-1 1 0,1-1 0,0 0 0,16 6 0,-20-9 0,-1-1 0,1 0 0,-1 0 0,1 0 0,-1-1 0,1 1 0,-1-1 0,1 1 0,0-1 0,-1-1 0,1 1 0,-1 0 0,1-1 0,-1 0 0,1 1 0,-1-2 0,1 1 0,-1 0 0,0-1 0,1 1 0,-1-1 0,0 0 0,0 0 0,0 0 0,0 0 0,-1-1 0,1 1 0,-1-1 0,1 0 0,-1 1 0,0-1 0,0 0 0,2-4 0,-1 1 0,-1 1 0,0-1 0,0 1 0,0-1 0,0 0 0,-1 0 0,1-11 0,-2 16 0,1 0 0,-1-1 0,0 1 0,0-1 0,0 1 0,0-1 0,0 1 0,0-1 0,-1 1 0,1-1 0,0 1 0,-1 0 0,1-1 0,-1 1 0,1 0 0,-1-1 0,0 1 0,0 0 0,1 0 0,-1-1 0,0 1 0,0 0 0,0 0 0,0 0 0,-1 0 0,1 0 0,0 0 0,0 1 0,0-1 0,-1 0 0,1 1 0,0-1 0,-1 1 0,1-1 0,-1 1 0,-1-1 0,2 1 0,-1 0 0,0 0 0,0 1 0,0-1 0,0 0 0,0 1 0,1-1 0,-1 1 0,0 0 0,0-1 0,1 1 0,-1 0 0,0 0 0,1 0 0,-1 1 0,1-1 0,-1 0 0,1 0 0,0 1 0,0-1 0,-1 1 0,1-1 0,0 1 0,0-1 0,0 1 0,1 0 0,-1 0 0,0-1 0,1 1 0,-1 0 0,1 0 0,-1 0 0,1 3 0,-1-1 0,0-1 0,1 1 0,-1 0 0,1 0 0,0-1 0,0 1 0,1 0 0,-1 0 0,1 0 0,0-1 0,0 1 0,0 0 0,0-1 0,0 1 0,1-1 0,2 5 0,0-5 0,0 1 0,0 0 0,1-1 0,-1 0 0,1 0 0,-1 0 0,1 0 0,0-1 0,0 0 0,1 0 0,-1 0 0,0 0 0,1-1 0,-1 0 0,1 0 0,-1-1 0,1 0 0,-1 1 0,1-2 0,9-1 0,-3 1 0,-1-1 0,1-1 0,-1 0 0,0 0 0,0-1 0,-1-1 0,1 0 0,-1 0 0,10-7 0,-10 4 0,0 0 0,0-1 0,-1 0 0,0 0 0,0-1 0,-1-1 0,-1 1 0,0-1 0,6-12 0,-4 5 0,-1-1 0,-1 1 0,-1-2 0,-1 1 0,5-29 0,-7 19 0,0-1 0,-2 0 0,-1 0 0,-2 0 0,-1 0 0,-1 0 0,-14-51 0,16 72 0,0 0 0,-1 1 0,0 0 0,0-1 0,-1 1 0,0 0 0,0 1 0,-1-1 0,0 1 0,-1 0 0,1 0 0,-1 0 0,-1 1 0,-8-7 0,14 12 0,0 0 0,-1 0 0,1 1 0,0-1 0,-1 0 0,1 1 0,-1-1 0,1 1 0,-1 0 0,1-1 0,-1 1 0,1 0 0,-1 0 0,1 0 0,-1 0 0,1 0 0,-1 0 0,1 0 0,-1 0 0,1 1 0,-1-1 0,1 1 0,-1-1 0,1 1 0,-1 0 0,1-1 0,0 1 0,-1 0 0,1 0 0,0 0 0,0 0 0,0 0 0,0 0 0,0 0 0,0 0 0,0 1 0,0-1 0,0 0 0,0 1 0,1-1 0,-2 2 0,-2 6 0,0 0 0,1 0 0,0 0 0,1 0 0,-3 15 0,-1 16 0,2 1 0,1 0 0,2 0 0,6 53 0,-3-74 0,1 0 0,1 0 0,0-1 0,2 1 0,0-1 0,1 0 0,1-1 0,0 0 0,2 0 0,21 31 0,-23-40 0,0 0 0,0-1 0,1 0 0,0 0 0,1-1 0,0 0 0,0-1 0,0 0 0,1-1 0,0 0 0,0 0 0,0-1 0,0 0 0,16 2 0,-20-5 0,0 0 0,1 0 0,-1-1 0,0 0 0,1-1 0,-1 1 0,0-1 0,0-1 0,0 1 0,0-1 0,0-1 0,0 1 0,0-1 0,0 0 0,-1-1 0,0 1 0,0-1 0,0-1 0,0 1 0,0-1 0,-1 0 0,0 0 0,0-1 0,5-6 0,-2 0 0,-1 1 0,0-1 0,-1-1 0,-1 1 0,6-18 0,-8 23 0,-1-1 0,0 1 0,-1-1 0,0 0 0,0 0 0,0 1 0,-1-1 0,0 0 0,-1 0 0,-2-13 0,3 20 0,0 0 0,0 0 0,0 0 0,-1 0 0,1 0 0,0 0 0,0 0 0,-1 0 0,1 0 0,-1 0 0,1 0 0,-1 0 0,1 0 0,-1 0 0,0 0 0,0 1 0,1-1 0,-1 0 0,0 0 0,0 1 0,0-1 0,0 0 0,1 1 0,-1-1 0,0 1 0,0-1 0,0 1 0,0 0 0,-1-1 0,1 1 0,0 0 0,0 0 0,0-1 0,0 1 0,0 0 0,0 0 0,0 0 0,0 1 0,0-1 0,-2 0 0,0 2 0,1-1 0,0 0 0,0 1 0,-1-1 0,1 1 0,0 0 0,0 0 0,0 0 0,1 0 0,-1 0 0,0 0 0,1 0 0,-1 0 0,1 1 0,0-1 0,-1 4 0,-2 3 0,1 0 0,1 0 0,0 0 0,0 1 0,1-1 0,0 1 0,0 0 0,1-1 0,2 20 0,-1-26 0,-1 1 0,1 0 0,0-1 0,0 1 0,0-1 0,0 1 0,1-1 0,0 0 0,-1 1 0,1-1 0,0 0 0,1 0 0,-1 0 0,0-1 0,1 1 0,0 0 0,-1-1 0,1 0 0,0 0 0,0 0 0,0 0 0,1 0 0,-1 0 0,0-1 0,1 1 0,-1-1 0,1 0 0,5 1 0,-7-2 0,-1 1 0,1-1 0,0 0 0,-1 0 0,1 0 0,0 0 0,0 0 0,-1 0 0,1 0 0,0 0 0,-1-1 0,1 1 0,0 0 0,-1-1 0,1 0 0,0 1 0,-1-1 0,1 0 0,-1 0 0,2-1 0,-2 1 0,-1 0 0,1 0 0,0 0 0,-1-1 0,1 1 0,-1 0 0,1 0 0,-1-1 0,1 1 0,-1 0 0,0-1 0,0 1 0,0-1 0,0 1 0,0 0 0,0-1 0,0 1 0,0 0 0,-1-2 0,0-4 0,-1 1 0,-1-1 0,1 1 0,-1 0 0,0 0 0,0 0 0,-1 1 0,-6-10 0,-25-17 0,28 27 0,0 0 0,1-1 0,0 0 0,0-1 0,-6-7 0,12 14 0,0-1 0,0 1 0,0-1 0,0 1 0,1-1 0,-1 1 0,0-1 0,0 1 0,0 0 0,0-1 0,0 1 0,0-1 0,1 1 0,-1 0 0,0-1 0,0 1 0,1-1 0,-1 1 0,0 0 0,1-1 0,-1 1 0,0 0 0,1 0 0,-1-1 0,0 1 0,1 0 0,-1 0 0,1-1 0,-1 1 0,0 0 0,1 0 0,-1 0 0,1 0 0,-1 0 0,1 0 0,-1 0 0,0 0 0,1 0 0,-1 0 0,1 0 0,-1 0 0,1 0 0,28-3 0,-25 2 0,60-7 0,-45 4 0,0 1 0,0 0 0,1 2 0,-1 0 0,0 2 0,29 3 0,-46-4 0,1 1 0,-1 0 0,0 0 0,1 0 0,-1 0 0,0 0 0,0 1 0,0-1 0,0 1 0,0-1 0,0 1 0,-1-1 0,1 1 0,0 0 0,-1 0 0,1 0 0,-1 0 0,0 0 0,0 0 0,0 1 0,0-1 0,0 0 0,0 1 0,0-1 0,0 3 0,1 7 0,-1 0 0,0 1 0,-1-1 0,-1 13 0,2 20 0,-1-41 0,0-1 0,1 1 0,0-1 0,0 1 0,0-1 0,0 0 0,1 1 0,-1-1 0,1 0 0,0 0 0,2 4 0,-3-7 0,0 1 0,-1 0 0,1-1 0,0 1 0,-1-1 0,1 1 0,0-1 0,0 0 0,-1 1 0,1-1 0,0 0 0,0 1 0,0-1 0,0 0 0,-1 0 0,1 0 0,0 1 0,0-1 0,2-1 0,-2 1 0,1 0 0,0-1 0,-1 0 0,1 1 0,0-1 0,-1 0 0,1 0 0,-1 0 0,1 0 0,-1 0 0,1 0 0,-1 0 0,2-3 0,5-6 0,0-1 0,-1 1 0,0-2 0,-1 1 0,0-1 0,-1 0 0,0-1 0,3-16 0,-3 14 0,0-1 0,1 1 0,1 0 0,12-19 0,-19 33 0,1 0 0,-1 0 0,1 0 0,-1 0 0,1 0 0,0 0 0,-1 0 0,1 1 0,0-1 0,0 0 0,0 0 0,0 1 0,0-1 0,-1 1 0,1-1 0,0 1 0,0-1 0,0 1 0,1-1 0,-1 1 0,0 0 0,0-1 0,0 1 0,0 0 0,0 0 0,0 0 0,0 0 0,0 0 0,1 0 0,-1 0 0,0 1 0,0-1 0,0 0 0,0 1 0,0-1 0,0 0 0,0 1 0,0-1 0,0 1 0,0 0 0,0-1 0,0 1 0,-1 0 0,1-1 0,0 1 0,0 0 0,0 0 0,-1 0 0,1 0 0,-1 0 0,2 1 0,4 8 0,1 1 0,-2-1 0,9 22 0,-9-21 0,-1 0-114,1 0 1,0-1-1,1 1 0,0-1 0,0-1 1,1 1-1,1-1 0,-1 0 0,1-1 1,1 0-1,17 13 0,2-6-6712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24575,'8'6'0,"0"-1"0,0 1 0,0 0 0,-1 1 0,0 0 0,0 0 0,-1 0 0,0 1 0,0 0 0,0 1 0,-1-1 0,-1 1 0,1 0 0,-2 0 0,5 13 0,4 18 0,-1 0 0,6 51 0,-16-85 0,38 429 0,-1-16 0,-37-410 0,0 0 0,1 0 0,0 1 0,1-1 0,0-1 0,0 1 0,8 13 0,-11-21 0,1-1 0,-1 1 0,0 0 0,0-1 0,1 1 0,-1-1 0,1 1 0,-1 0 0,0-1 0,1 1 0,-1-1 0,1 1 0,-1-1 0,1 0 0,0 1 0,-1-1 0,1 1 0,-1-1 0,1 0 0,0 0 0,-1 1 0,1-1 0,0 0 0,-1 0 0,1 0 0,0 0 0,0 1 0,-1-1 0,1 0 0,0 0 0,-1-1 0,2 1 0,-1-1 0,0 0 0,0 0 0,0 0 0,0 0 0,0 0 0,0 0 0,0-1 0,-1 1 0,1 0 0,0 0 0,-1-1 0,1 1 0,-1-1 0,1-1 0,8-54 0,-7 26 0,-2 1 0,-1-1 0,-1 0 0,-2 1 0,-1 0 0,-1 0 0,-2 0 0,-1 0 0,-14-29 0,-1 7 0,-3 0 0,-2 3 0,-68-89 0,12 29 0,85 108 0,-1 1 0,0-1 0,1 0 0,-1 0 0,0 1 0,1-1 0,-1 0 0,1 0 0,-1 0 0,1 0 0,0 1 0,-1-1 0,1 0 0,0 0 0,0 0 0,0 0 0,-1 0 0,1 0 0,0 0 0,0 0 0,0 0 0,0 0 0,1 0 0,-1 0 0,0 0 0,0 0 0,1 0 0,-1 1 0,0-1 0,1 0 0,-1 0 0,1 0 0,-1 0 0,1 0 0,-1 1 0,1-1 0,0 0 0,-1 1 0,1-1 0,0 0 0,0 1 0,-1-1 0,1 1 0,0-1 0,0 1 0,1-1 0,6-2 0,-1 1 0,1 1 0,0-1 0,-1 1 0,9 0 0,4-1 0,44-9 0,0-3 0,93-33 0,-152 46 0,0-1 0,0-1 0,0 1 0,0 0 0,-1-1 0,1 0 0,4-4 0,-12 11 0,0 1 0,1-1 0,-1 0 0,1 1 0,0 0 0,0 0 0,1 0 0,0-1 0,0 1 0,0 0 0,0 1 0,1-1 0,-1 0 0,1 0 0,1 0 0,-1 0 0,1 0 0,0 0 0,0 0 0,0 0 0,3 6 0,-1-2 0,0 0 0,0 0 0,1 0 0,0 0 0,1-1 0,0 0 0,0 0 0,1 0 0,0 0 0,0-1 0,13 11 0,-18-17 0,-1-1 0,1 1 0,-1 0 0,1-1 0,0 1 0,-1-1 0,1 1 0,0-1 0,0 1 0,-1-1 0,1 0 0,0 1 0,0-1 0,0 0 0,-1 0 0,1 0 0,0 1 0,0-1 0,0 0 0,0 0 0,-1 0 0,1 0 0,0 0 0,0-1 0,0 1 0,0 0 0,0 0 0,-1 0 0,1-1 0,0 1 0,0 0 0,-1-1 0,1 1 0,0-1 0,0 1 0,-1-1 0,1 1 0,0-1 0,-1 0 0,1 1 0,-1-1 0,1 0 0,-1 1 0,1-1 0,-1 0 0,0 0 0,1 1 0,-1-1 0,0 0 0,1 0 0,-1 0 0,0 0 0,0 1 0,0-2 0,2-8 0,0 1 0,-1 0 0,1-18 0,-2 22 0,0-19 0,1-7 0,7-48 0,-7 71 0,0 1 0,1 0 0,0-1 0,1 1 0,-1 0 0,1 0 0,0 0 0,1 1 0,0-1 0,0 1 0,0 0 0,7-6 0,-9 9 0,1 1 0,-1-1 0,1 1 0,0 0 0,0 0 0,0 0 0,1 1 0,-1-1 0,0 1 0,1-1 0,-1 1 0,0 0 0,1 1 0,-1-1 0,1 0 0,0 1 0,-1 0 0,5 0 0,-2 1 0,-1 0 0,0 0 0,1 1 0,-1-1 0,0 1 0,0 1 0,0-1 0,0 1 0,-1-1 0,1 1 0,4 4 0,1 2 0,0 0 0,-1 0 0,0 1 0,0 1 0,-1-1 0,0 1 0,-1 1 0,-1-1 0,6 14 0,4 29 0,-15-52 0,0 1 0,-1-1 0,1 1 0,-1 0 0,0 0 0,0-1 0,0 1 0,0 0 0,0-1 0,-1 1 0,0 0 0,1-1 0,-1 1 0,0 0 0,0-1 0,0 1 0,-2 2 0,3-5 0,0 0 0,0 1 0,0-1 0,-1 0 0,1 0 0,0 0 0,0 0 0,0 0 0,0 0 0,0 0 0,0 0 0,-1 0 0,1 0 0,0 0 0,0 1 0,0-1 0,0 0 0,0 0 0,-1 0 0,1 0 0,0 0 0,0 0 0,0 0 0,0 0 0,-1 0 0,1-1 0,0 1 0,0 0 0,0 0 0,0 0 0,0 0 0,-1 0 0,1 0 0,0 0 0,0 0 0,0 0 0,0 0 0,0 0 0,0-1 0,0 1 0,-1 0 0,1 0 0,0 0 0,0 0 0,0 0 0,0 0 0,0-1 0,0 1 0,0 0 0,0 0 0,-5-14 0,-1-13 0,5 16 0,1 0 0,0 0 0,0-1 0,1 1 0,0 0 0,1-1 0,0 1 0,7-16 0,-8 22 0,1 0 0,0 0 0,0 0 0,1 1 0,0-1 0,0 1 0,0 0 0,0 0 0,0 0 0,1 0 0,0 0 0,0 1 0,0-1 0,0 1 0,0 0 0,1 0 0,-1 1 0,1-1 0,0 1 0,8-2 0,-9 3 0,-1 0 0,0 1 0,1 0 0,-1 0 0,1 0 0,-1 0 0,0 1 0,1-1 0,-1 1 0,0 0 0,1 0 0,-1 0 0,0 0 0,0 1 0,0-1 0,0 1 0,0 0 0,0-1 0,-1 1 0,1 1 0,0-1 0,-1 0 0,0 1 0,1-1 0,-1 1 0,0 0 0,0 0 0,2 4 0,5 10 0,0 0 0,-1 1 0,10 33 0,-10-29 0,-8-20 0,1-1 0,-1 1 0,0 0 0,1-1 0,0 1 0,-1-1 0,1 0 0,0 1 0,0-1 0,0 1 0,0-1 0,0 0 0,0 0 0,0 0 0,0 1 0,0-1 0,0 0 0,1 0 0,-1-1 0,1 1 0,1 1 0,-1-2 0,0-1 0,-1 1 0,1-1 0,-1 1 0,1-1 0,-1 1 0,0-1 0,1 0 0,-1 0 0,0 0 0,1 0 0,-1 0 0,0 0 0,0 0 0,0 0 0,0-1 0,0 1 0,0 0 0,0-1 0,0 1 0,0-3 0,27-46 0,-23 38 0,1 0 0,1 1 0,0-1 0,0 1 0,1 1 0,11-13 0,-17 22 0,0 0 0,-1 0 0,1 0 0,0 0 0,0 0 0,-1 0 0,1 1 0,0-1 0,0 1 0,0-1 0,0 1 0,0 0 0,0-1 0,0 1 0,0 0 0,0 0 0,0 0 0,0 1 0,0-1 0,0 0 0,0 1 0,0 0 0,0-1 0,-1 1 0,1 0 0,0 0 0,0 0 0,-1 0 0,1 0 0,0 0 0,-1 0 0,1 1 0,-1-1 0,0 1 0,2 1 0,7 8 0,0 0 0,-1 1 0,12 20 0,-14-22 0,-4-5 0,0 0 0,0 0 0,1 0 0,0-1 0,0 1 0,0-1 0,8 5 0,-11-8 0,1 0 0,0 0 0,-1 0 0,1-1 0,0 1 0,-1-1 0,1 1 0,0-1 0,0 0 0,-1 0 0,1 0 0,0 0 0,0 0 0,0 0 0,-1 0 0,1 0 0,0-1 0,-1 1 0,1-1 0,0 1 0,0-1 0,-1 0 0,1 0 0,-1 1 0,1-1 0,-1 0 0,1 0 0,-1-1 0,2 0 0,30-29 0,-22 20 0,0 1 0,0 0 0,1 0 0,19-10 0,-28 18 0,1 0 0,-1 1 0,1-1 0,0 1 0,-1 0 0,1 0 0,0 0 0,0 0 0,0 1 0,0 0 0,-1-1 0,1 1 0,0 1 0,0-1 0,0 1 0,0-1 0,0 1 0,-1 0 0,1 1 0,0-1 0,-1 0 0,5 4 0,8 5 0,0 1 0,25 23 0,19 14 0,-50-41-97,1 0-1,0-1 1,0 0-1,0 0 1,1-1-1,0-1 1,0 0-1,0-1 1,0 0-1,1-1 1,0 0-1,-1-1 0,16 0 1,16-7-6729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24575,'31'0'0,"10"0"-8191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0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20 24575,'0'-2'0,"-2"-15"0,1 17 0,1 0 0,-1 0 0,0 0 0,1 0 0,-1 1 0,0-1 0,1 0 0,-1 1 0,0-1 0,1 0 0,-1 1 0,1-1 0,-1 1 0,0-1 0,1 1 0,-1-1 0,1 1 0,0-1 0,-1 1 0,1-1 0,-1 1 0,1 0 0,0-1 0,-1 1 0,1 0 0,0 0 0,-19 28 0,1 1 0,2 0 0,1 1 0,1 0 0,-18 66 0,16-31 0,3 0 0,-6 75 0,16-108 0,2 0 0,1 0 0,1 1 0,1-1 0,9 37 0,-8-55 0,1 0 0,1 0 0,0 0 0,1-1 0,1 0 0,0 0 0,1-1 0,0 0 0,1 0 0,1-1 0,0 0 0,0 0 0,15 11 0,-9-10 0,1-2 0,1 0 0,-1-1 0,2 0 0,-1-2 0,1 0 0,0-1 0,1-1 0,30 5 0,-8-4 0,1-2 0,0-2 0,63-4 0,-70-2 0,-37 3 1,1 0 0,0 0 0,-1-1-1,1 1 1,0 0 0,0 0 0,-1 0-1,1-1 1,0 1 0,0 0 0,-1 0 0,1-1-1,0 1 1,0 0 0,0 0 0,0-1-1,-1 1 1,1 0 0,0-1 0,0 1 0,0 0-1,0-1 1,0 1 0,0 0 0,0 0-1,0-1 1,0 1 0,0 0 0,0-1 0,0 1-1,0 0 1,0-1 0,0 1 0,0 0-1,0-1 1,1 1 0,-1 0 0,0-1-1,0 1 1,0 0 0,0 0 0,1-1 0,-1 1-1,0 0 1,0 0 0,0-1 0,1 1-1,-1 0 1,0 0 0,0 0 0,1 0 0,-1-1-1,0 1 1,1 0 0,-1 0 0,0 0-1,1 0 1,-1 0 0,1 0 0,-31-13-1064,29 12 714,-34-10-6477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33 24575,'-17'6'0,"0"2"0,0-1 0,0 2 0,1 0 0,1 1 0,0 1 0,0 0 0,-14 15 0,18-15 0,1 0 0,-1 1 0,2 0 0,0 0 0,0 1 0,1 1 0,1-1 0,0 1 0,-9 29 0,15-41 0,1 1 0,-1-1 0,0 0 0,1 1 0,0-1 0,0 0 0,0 1 0,0-1 0,0 1 0,0-1 0,0 0 0,1 1 0,-1-1 0,1 0 0,0 0 0,0 1 0,1 2 0,-1-4 0,0 0 0,0 0 0,0-1 0,0 1 0,0 0 0,0-1 0,0 1 0,0 0 0,0-1 0,1 0 0,-1 1 0,0-1 0,0 0 0,0 1 0,1-1 0,-1 0 0,0 0 0,0 0 0,0 0 0,1 0 0,-1 0 0,0 0 0,0-1 0,1 1 0,-1 0 0,0-1 0,0 1 0,0-1 0,0 1 0,0-1 0,0 0 0,0 1 0,0-1 0,2-1 0,8-6 0,1-1 0,-2 0 0,1 0 0,-1-1 0,0 0 0,-1-1 0,16-24 0,45-90 0,-23 33 0,-46 92 0,-1-1 0,0 0 0,0 1 0,0-1 0,0 1 0,1-1 0,-1 0 0,0 1 0,1-1 0,-1 1 0,0-1 0,1 1 0,-1-1 0,1 1 0,-1-1 0,1 1 0,-1 0 0,1-1 0,-1 1 0,1 0 0,-1-1 0,1 1 0,0 0 0,-1 0 0,1-1 0,-1 1 0,1 0 0,0 0 0,-1 0 0,1 0 0,0 0 0,-1 0 0,1 0 0,-1 0 0,1 0 0,0 0 0,-1 0 0,1 0 0,0 0 0,-1 1 0,1-1 0,-1 0 0,1 0 0,0 1 0,-1-1 0,1 1 0,-1-1 0,1 1 0,18 32 0,-15-24 0,21 43-227,2-1-1,3-1 1,2-1-1,1-2 1,70 74-1,-43-63-6598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74 24575,'-3'-19'0,"2"11"0,0 1 0,0 0 0,-1 0 0,1 0 0,-6-11 0,7 18 0,0 0 0,0-1 0,-1 1 0,1 0 0,0 0 0,0 0 0,0 0 0,0 0 0,0 0 0,-1 0 0,1 0 0,0 0 0,0 0 0,0 0 0,0 0 0,-1 0 0,1 0 0,0 0 0,0 0 0,0 0 0,0 0 0,0 0 0,-1 1 0,1-1 0,0 0 0,0 0 0,0 0 0,0 0 0,0 0 0,0 0 0,-1 0 0,1 0 0,0 1 0,0-1 0,0 0 0,0 0 0,0 0 0,0 0 0,0 0 0,0 0 0,0 1 0,0-1 0,-1 0 0,1 0 0,0 0 0,0 0 0,0 1 0,0-1 0,0 0 0,0 0 0,0 0 0,0 0 0,0 0 0,1 1 0,-1-1 0,0 0 0,0 0 0,0 0 0,0 0 0,0 1 0,0-1 0,0 0 0,-3 16 0,-2 50 0,3-1 0,3 1 0,2 0 0,18 94 0,-20-154 0,-1 0 0,1 0 0,1 1 0,-1-1 0,1 0 0,0 0 0,0 0 0,1 0 0,0 0 0,0-1 0,0 1 0,1-1 0,0 0 0,6 7 0,-9-11 0,0-1 0,0 1 0,0-1 0,0 1 0,0-1 0,0 1 0,0-1 0,0 0 0,0 1 0,0-1 0,0 0 0,0 0 0,1 0 0,-1 0 0,0 0 0,0 0 0,0 0 0,0-1 0,0 1 0,0 0 0,0 0 0,1-1 0,-1 1 0,0-1 0,0 1 0,0-1 0,0 1 0,-1-1 0,1 0 0,0 1 0,0-1 0,0 0 0,0 0 0,-1 0 0,1 0 0,0 0 0,-1 0 0,1 1 0,-1-1 0,1-1 0,0 0 0,4-7 0,0-1 0,-1 1 0,4-15 0,-7 21 0,8-28 0,-2 0 0,-2-1 0,3-44 0,-1 11 0,-7 65 0,0-1 0,0 1 0,0 0 0,0-1 0,0 1 0,0-1 0,0 1 0,0 0 0,0-1 0,0 1 0,0 0 0,0-1 0,0 1 0,0 0 0,0-1 0,0 1 0,0 0 0,1-1 0,-1 1 0,0 0 0,0-1 0,0 1 0,1 0 0,-1-1 0,0 1 0,0 0 0,1 0 0,-1 0 0,0-1 0,1 1 0,-1 0 0,0 0 0,1 0 0,-1-1 0,0 1 0,1 0 0,-1 0 0,1 0 0,9 12 0,11 32 0,-19-39 0,4 11 0,1 0 0,1 0 0,1-1 0,0 0 0,13 15 0,-21-28 0,0-1 0,0 0 0,0 0 0,0 0 0,0 0 0,0 0 0,0 0 0,0-1 0,0 1 0,1 0 0,-1 0 0,0-1 0,1 1 0,-1-1 0,1 1 0,-1-1 0,3 0 0,-4 0 0,1 0 0,0 0 0,0 0 0,0-1 0,0 1 0,-1 0 0,1-1 0,0 1 0,0-1 0,0 1 0,-1-1 0,1 1 0,0-1 0,-1 1 0,1-1 0,-1 0 0,1 1 0,-1-1 0,1 0 0,-1 0 0,1 0 0,2-5 0,-1 0 0,0 0 0,0 0 0,0 0 0,-1 0 0,1-11 0,2-17 0,-2 1 0,-1 0 0,-1-1 0,-2 1 0,-2-1 0,-11-49 0,12 73-1,6 14-36,5 8-1290,8 5-5499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103 157 24575,'-23'-27'0,"23"27"0,0-1 0,-1 1 0,1-1 0,-1 1 0,1-1 0,0 1 0,-1 0 0,1-1 0,-1 1 0,1 0 0,-1 0 0,1-1 0,-1 1 0,1 0 0,-1 0 0,1 0 0,-1-1 0,1 1 0,-1 0 0,1 0 0,-1 0 0,1 0 0,-1 0 0,1 0 0,-1 0 0,0 0 0,1 0 0,-1 1 0,1-1 0,-1 0 0,1 0 0,-1 0 0,1 0 0,-1 1 0,1-1 0,-1 0 0,1 1 0,0-1 0,-1 0 0,1 1 0,-1-1 0,1 1 0,0-1 0,-1 0 0,1 1 0,0-1 0,0 1 0,-1-1 0,1 1 0,0-1 0,0 1 0,0-1 0,-1 1 0,1-1 0,0 1 0,0-1 0,0 1 0,0-1 0,0 2 0,0 2 0,0 0 0,0-1 0,1 1 0,-1 0 0,1 0 0,0 0 0,0 0 0,0-1 0,0 1 0,1-1 0,0 1 0,-1-1 0,1 1 0,1-1 0,-1 0 0,0 0 0,1 0 0,-1 0 0,1 0 0,0-1 0,5 4 0,-3-1 0,1-1 0,-1 1 0,1-1 0,0-1 0,0 1 0,1-1 0,-1 0 0,1-1 0,0 1 0,-1-1 0,8 1 0,-12-3 0,0 0 0,0 0 0,0 0 0,0 0 0,0 0 0,0-1 0,-1 1 0,1-1 0,0 1 0,0-1 0,0 0 0,-1 1 0,1-1 0,0 0 0,-1 0 0,1 0 0,-1 0 0,1-1 0,-1 1 0,0 0 0,2-2 0,0-1 0,-1 0 0,0 1 0,0-1 0,0 0 0,0 0 0,0 0 0,-1 0 0,0-1 0,1-4 0,0-1 0,-1-1 0,0 0 0,-1 0 0,0 1 0,-1-1 0,-4-21 0,4 26 0,-2 0 0,1 1 0,-1-1 0,1 1 0,-1-1 0,-1 1 0,1 0 0,-1 0 0,0 1 0,0-1 0,0 1 0,-1 0 0,0 0 0,0 0 0,0 1 0,0-1 0,0 1 0,-1 1 0,-6-4 0,8 5 0,1-1 0,-1 1 0,0 0 0,0 0 0,0 0 0,0 1 0,0-1 0,0 1 0,0 0 0,-1 0 0,1 1 0,0-1 0,0 1 0,0 0 0,0 0 0,0 0 0,1 0 0,-1 1 0,0 0 0,1 0 0,-1 0 0,1 0 0,-1 0 0,1 1 0,0-1 0,0 1 0,0 0 0,0 0 0,-3 5 0,2-3 0,0 1 0,0 0 0,1 0 0,0 0 0,0 1 0,0-1 0,1 1 0,0 0 0,1-1 0,-1 1 0,1 0 0,0 0 0,1 0 0,0 0 0,0 0 0,0 0 0,1 0 0,0 0 0,0 0 0,1 0 0,0-1 0,0 1 0,1-1 0,0 1 0,0-1 0,0 0 0,7 9 0,-2-3 0,1-2 0,-1 1 0,2-1 0,0-1 0,0 1 0,1-2 0,0 0 0,0 0 0,1-1 0,0 0 0,0-1 0,1 0 0,15 4 0,-4-3 0,-1-1 0,27 2 0,-41-7 0,0 0 0,-1 0 0,1-1 0,0-1 0,-1 1 0,1-2 0,0 1 0,-1-1 0,11-3 0,-2-7-1365,-6-1-5461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24 24575,'-9'-9'0,"-7"-3"0,-10 9 0,-10 15 0,-3 14 0,-3 15 0,0 15 0,4 15 0,7 14 0,10 5 0,8 6 0,11 4 0,10-2 0,17-8 0,17-20 0,16-22 0,-3-18-8191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14 24575,'-6'-3'0,"1"1"0,-1 0 0,0 0 0,1 1 0,-1 0 0,0 0 0,0 0 0,0 1 0,0 0 0,0 0 0,0 0 0,0 1 0,0 0 0,0 0 0,1 1 0,-10 2 0,9-1 0,1 0 0,-1 1 0,1 0 0,-1-1 0,1 2 0,0-1 0,1 0 0,-1 1 0,1 0 0,0 0 0,0 0 0,1 1 0,-1-1 0,1 1 0,-3 7 0,2-3 0,0 0 0,0 1 0,1-1 0,0 1 0,1 0 0,0 0 0,0 0 0,2 0 0,-1 0 0,1 0 0,1 1 0,2 15 0,-1-21 0,-1 0 0,1-1 0,0 1 0,1-1 0,-1 1 0,1-1 0,0 0 0,0 0 0,1 0 0,-1-1 0,1 1 0,0-1 0,0 0 0,1 0 0,-1 0 0,1 0 0,0-1 0,0 0 0,0 0 0,0 0 0,1-1 0,-1 0 0,1 0 0,0 0 0,6 1 0,2 0 0,1-1 0,-1 0 0,1-1 0,0 0 0,-1-1 0,1-1 0,-1-1 0,1 0 0,-1 0 0,0-2 0,1 0 0,-2 0 0,1-1 0,18-10 0,-23 10 0,0 0 0,-1-1 0,1 0 0,-1 0 0,-1-1 0,1 0 0,-1 0 0,0-1 0,-1 0 0,0 0 0,0-1 0,0 0 0,-1 0 0,-1 0 0,0 0 0,0-1 0,-1 1 0,0-1 0,0 0 0,-1 0 0,1-14 0,-3 19 0,0 0 0,0 0 0,-1 0 0,0 0 0,0 1 0,0-1 0,0 0 0,-1 0 0,0 1 0,0-1 0,0 1 0,0 0 0,-1 0 0,0-1 0,0 2 0,0-1 0,0 0 0,0 1 0,-1-1 0,0 1 0,1 0 0,-1 0 0,-1 0 0,1 1 0,-5-3 0,4 2 0,0 1 0,-1-1 0,1 1 0,-1 1 0,1-1 0,-1 1 0,0 0 0,1 0 0,-1 0 0,0 1 0,0 0 0,1 0 0,-1 0 0,0 1 0,0 0 0,1 0 0,-1 0 0,0 1 0,1 0 0,0 0 0,-7 4 0,8-3 0,0 0 0,0 1 0,1 0 0,-1 0 0,1 0 0,0 0 0,0 0 0,0 1 0,1-1 0,0 1 0,0-1 0,0 1 0,0 0 0,1 0 0,-1 0 0,1 0 0,0 7 0,-1 1 0,1 0 0,1 0 0,0 0 0,0 0 0,5 24 0,-2-29 0,-1 0 0,1 1 0,0-1 0,1-1 0,0 1 0,1 0 0,-1-1 0,1 0 0,1 0 0,-1 0 0,1-1 0,0 0 0,1 0 0,-1-1 0,9 6 0,-9-7 0,0 0 0,0-1 0,0 1 0,0-2 0,0 1 0,1-1 0,-1 0 0,1 0 0,-1 0 0,1-1 0,0 0 0,0-1 0,-1 1 0,1-1 0,0-1 0,0 1 0,0-1 0,-1 0 0,13-4 0,-14 2 0,1 0 0,-1 0 0,0 0 0,0-1 0,0 0 0,0 0 0,-1 0 0,1 0 0,-1-1 0,0 1 0,-1-1 0,1 0 0,-1-1 0,0 1 0,0 0 0,0-1 0,-1 0 0,0 0 0,0 1 0,1-11 0,0 2 0,0 0 0,-2 0 0,0 0 0,0-1 0,-1 1 0,-1 0 0,-5-27 0,4 33 0,0 1 0,0-1 0,-1 1 0,0-1 0,-6-8 0,8 13 0,0 1 0,-1 0 0,1 0 0,-1 0 0,1 0 0,-1 0 0,0 0 0,0 1 0,0-1 0,0 0 0,0 1 0,0-1 0,0 1 0,-1 0 0,1 0 0,0 0 0,-1 0 0,1 0 0,0 1 0,-4-1 0,5 1 0,-1 0 0,1 0 0,-1 1 0,1-1 0,-1 1 0,1-1 0,0 1 0,-1 0 0,1 0 0,0-1 0,0 1 0,-1 0 0,1 0 0,0 0 0,0 0 0,0 0 0,0 0 0,0 1 0,0-1 0,1 0 0,-1 0 0,0 1 0,1-1 0,-1 1 0,1-1 0,-1 0 0,1 1 0,-1-1 0,1 1 0,0 1 0,-6 49 0,7-39 0,-1 1 0,2-1 0,-1 0 0,2 1 0,0-1 0,1 0 0,0 0 0,7 14 0,-10-23 0,1 0 0,1 0 0,-1 1 0,1-1 0,-1-1 0,1 1 0,1 0 0,-1-1 0,0 1 0,1-1 0,-1 0 0,1 0 0,0 0 0,0-1 0,0 0 0,1 1 0,-1-1 0,0-1 0,1 1 0,-1-1 0,1 1 0,0-1 0,-1-1 0,1 1 0,0-1 0,5 0 0,-6 0 0,0 0 0,-1-1 0,1 1 0,0-1 0,-1 0 0,1 0 0,-1 0 0,0-1 0,1 1 0,-1-1 0,0 0 0,0 0 0,0 0 0,0 0 0,5-6 0,-4 3 0,0 0 0,0 0 0,-1 0 0,1-1 0,-1 1 0,-1-1 0,1 0 0,2-9 0,0-6 0,0 0 0,-2-1 0,-1 0 0,0-26 0,-2-12 0,0 73 0,7 72 0,-4-71 0,0-1 0,1 1 0,1-1 0,0 0 0,12 21 0,-14-28 0,0-1 0,1 0 0,0 0 0,0 0 0,0 0 0,1-1 0,-1 1 0,1-1 0,0 0 0,0-1 0,1 1 0,-1-1 0,1 0 0,11 4 0,-14-6 0,-1 0 0,1 0 0,0-1 0,-1 0 0,1 1 0,0-1 0,0 0 0,-1-1 0,1 1 0,0 0 0,-1-1 0,1 1 0,0-1 0,-1 0 0,1 0 0,-1 0 0,1 0 0,2-2 0,-1 0 0,0 0 0,0 0 0,0-1 0,0 1 0,-1-1 0,1 0 0,-1 0 0,0 0 0,2-5 0,2-5 0,0 1 0,-1-1 0,-1-1 0,-1 1 0,5-25 0,0-44 0,-9 106 0,1 0 0,2 0 0,0 0 0,1 0 0,1-1 0,2 0 0,0 0 0,1 0 0,1-1 0,1 0 0,1-1 0,18 27 0,1-15-1365,-1-8-5461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1 535 24575,'0'-2'0,"1"0"0,0 1 0,0-1 0,0 0 0,0 0 0,0 0 0,1 0 0,-1 1 0,0-1 0,1 1 0,-1-1 0,1 1 0,0-1 0,-1 1 0,1 0 0,0 0 0,0 0 0,0 0 0,0 0 0,0 0 0,0 1 0,0-1 0,0 1 0,0-1 0,0 1 0,0 0 0,0-1 0,0 1 0,1 0 0,-1 1 0,0-1 0,0 0 0,0 1 0,2 0 0,1 1 0,-1 0 0,0 0 0,0 0 0,0 1 0,0 0 0,0-1 0,-1 2 0,1-1 0,-1 0 0,0 1 0,0-1 0,0 1 0,0 0 0,3 6 0,6 17 0,-1 1 0,-1 0 0,-1 0 0,-1 1 0,-2 0 0,-1 1 0,-2-1 0,0 1 0,-2 33 0,-2-56 0,1-1 0,-1 1 0,0 0 0,0-1 0,-1 1 0,-3 8 0,4-14 0,1 0 0,0 0 0,-1 0 0,1 0 0,-1 0 0,1 0 0,-1 0 0,1 0 0,-1-1 0,1 1 0,-1 0 0,0 0 0,0-1 0,1 1 0,-1 0 0,0-1 0,0 1 0,0-1 0,0 1 0,0-1 0,1 1 0,-1-1 0,0 0 0,0 1 0,0-1 0,0 0 0,0 0 0,0 0 0,0 0 0,0 0 0,-1 0 0,1 0 0,0 0 0,0 0 0,0 0 0,0 0 0,0-1 0,0 1 0,1 0 0,-1-1 0,0 1 0,0-1 0,0 1 0,0-1 0,0 1 0,0-1 0,1 0 0,-2-1 0,-3-3 0,0 0 0,0 0 0,0-1 0,1 0 0,0 0 0,0 0 0,1-1 0,0 1 0,0-1 0,-4-13 0,0-4 0,-7-45 0,13 58 0,0 1 0,0 0 0,1-1 0,1 1 0,0 0 0,0-1 0,1 1 0,0 0 0,1 0 0,0 0 0,0 0 0,1 1 0,1 0 0,-1-1 0,2 1 0,9-13 0,-7 12 0,0 1 0,1 0 0,0 1 0,0 0 0,1 0 0,0 1 0,1 1 0,-1-1 0,1 2 0,1-1 0,-1 2 0,1-1 0,19-4 0,-15 5 0,-9 2 0,0 0 0,0 1 0,0-1 0,0 1 0,13 0 0,-18 1 0,-1 1 0,0-1 0,1 0 0,-1 0 0,0 1 0,1-1 0,-1 1 0,0-1 0,1 1 0,-1 0 0,0 0 0,0-1 0,0 1 0,0 0 0,0 0 0,0 0 0,0 0 0,0 0 0,0 0 0,0 0 0,0 0 0,-1 1 0,1-1 0,0 0 0,-1 0 0,1 1 0,-1-1 0,0 0 0,1 1 0,-1-1 0,0 1 0,0-1 0,0 0 0,0 1 0,0 1 0,0 4 0,1-1 0,0 1 0,0-1 0,1 1 0,-1-1 0,1 0 0,1 1 0,-1-1 0,7 10 0,-8-14 0,0 0 0,1 0 0,0 0 0,-1 0 0,1 0 0,0 0 0,0 0 0,0-1 0,1 1 0,-1-1 0,0 1 0,0-1 0,1 0 0,-1 0 0,1 0 0,-1 0 0,1 0 0,-1-1 0,1 1 0,0-1 0,-1 1 0,1-1 0,0 0 0,-1 0 0,1-1 0,0 1 0,3-1 0,-2 0 0,-1-1 0,1 1 0,-1-1 0,0 0 0,0 1 0,1-2 0,-1 1 0,0 0 0,-1 0 0,1-1 0,0 0 0,-1 0 0,1 1 0,-1-1 0,0-1 0,0 1 0,0 0 0,-1 0 0,1-1 0,-1 1 0,1-1 0,-1 1 0,0-1 0,0-7 0,0 8 0,0-1 0,-1 0 0,1 1 0,-1-1 0,0 0 0,0 1 0,0-1 0,-1 1 0,1-1 0,-1 0 0,0 1 0,0-1 0,0 1 0,-1-1 0,1 1 0,-1 0 0,0 0 0,0 0 0,0-1 0,0 2 0,0-1 0,-1 0 0,1 0 0,-1 1 0,-4-4 0,3 3 0,-1 1 0,1 0 0,-1-1 0,1 2 0,-1-1 0,0 0 0,0 1 0,0 0 0,0 0 0,0 1 0,0-1 0,0 1 0,0 0 0,0 0 0,0 1 0,0 0 0,0-1 0,0 2 0,0-1 0,-7 3 0,6-1 0,1 0 0,-1 1 0,0 0 0,1 0 0,0 0 0,0 0 0,0 1 0,1 0 0,-1 0 0,1 0 0,0 1 0,1-1 0,-1 1 0,-2 6 0,3-4 0,0-1 0,0 0 0,1 1 0,0-1 0,0 1 0,1 0 0,-1 0 0,2 0 0,-1 0 0,1-1 0,1 1 0,1 9 0,-1-11 0,0-1 0,1 0 0,-1 1 0,1-1 0,0 0 0,1 0 0,-1 0 0,1 0 0,0-1 0,0 1 0,1-1 0,-1 0 0,1 0 0,0 0 0,0 0 0,1-1 0,-1 1 0,7 3 0,4 0 0,0 0 0,0-1 0,1-1 0,0 0 0,0-1 0,0-1 0,0-1 0,30 2 0,-19-4 0,-1-1 0,1 0 0,-1-2 0,45-11 0,-58 10 0,0-1 0,0 0 0,0-1 0,0 0 0,-1-1 0,0-1 0,0 0 0,-1 0 0,0-1 0,10-11 0,-16 16 0,0-2 0,-1 1 0,1 0 0,-1-1 0,-1 0 0,1 1 0,-1-2 0,0 1 0,0 0 0,0-1 0,-1 1 0,0-1 0,-1 0 0,1 1 0,-1-1 0,-1 0 0,1 0 0,-1 0 0,0 0 0,-1 0 0,0 0 0,-1-8 0,1 12 0,-1-1 0,1 0 0,0 1 0,-1-1 0,0 1 0,1 0 0,-2-1 0,1 1 0,0 0 0,0 0 0,-1 0 0,0 1 0,1-1 0,-1 1 0,0-1 0,-1 1 0,1 0 0,0 0 0,0 0 0,-1 1 0,1-1 0,-1 1 0,0 0 0,1 0 0,-1 0 0,0 0 0,0 1 0,1-1 0,-1 1 0,-5 0 0,2 0 0,1 1 0,-1 0 0,0 0 0,1 0 0,-1 1 0,1 0 0,-1 0 0,1 1 0,0 0 0,0 0 0,0 0 0,0 1 0,1 0 0,-1 0 0,1 0 0,-6 7 0,4-3 0,1 0 0,0 0 0,1 1 0,0-1 0,0 1 0,1 0 0,0 0 0,1 1 0,0-1 0,0 1 0,1 0 0,0 0 0,0 14 0,1-19 0,1 0 0,1 0 0,-1 0 0,1 0 0,0 0 0,0 0 0,0 0 0,0-1 0,1 1 0,0-1 0,0 1 0,0-1 0,1 1 0,-1-1 0,1 0 0,0 0 0,0 0 0,1-1 0,-1 1 0,1-1 0,0 0 0,0 0 0,0 0 0,0 0 0,0-1 0,0 1 0,1-1 0,8 2 0,-7-1 0,0-1 0,0-1 0,1 1 0,-1-1 0,0 0 0,1-1 0,-1 1 0,0-1 0,1 0 0,-1-1 0,1 0 0,-1 0 0,0 0 0,0-1 0,0 0 0,0 0 0,0 0 0,0-1 0,0 0 0,0 0 0,-1 0 0,0-1 0,0 0 0,0 0 0,7-8 0,-2 1 0,-1 0 0,-1-1 0,0 0 0,-1 0 0,0-1 0,-1 1 0,0-2 0,-1 1 0,-1 0 0,5-25 0,-1-9 0,-3 0 0,-1-1 0,-3 0 0,-2 0 0,-2 1 0,-1-1 0,-21-82 0,24 125 0,0-1 0,0 0 0,-1 0 0,0 0 0,0 0 0,0 0 0,-1 0 0,0 1 0,0-1 0,-5-6 0,8 12 0,-1-1 0,1 1 0,0 0 0,-1-1 0,1 1 0,0 0 0,-1-1 0,1 1 0,-1 0 0,1 0 0,0-1 0,-1 1 0,1 0 0,-1 0 0,1 0 0,-1 0 0,1 0 0,-1 0 0,1 0 0,-1 0 0,1 0 0,-1 0 0,1 0 0,-1 0 0,1 0 0,-1 0 0,1 0 0,0 0 0,-1 0 0,1 1 0,-2-1 0,-9 15 0,-1 24 0,8-10 0,0 1 0,2 0 0,2 0 0,0-1 0,2 1 0,1 0 0,2-1 0,8 30 0,-4-25 0,2 0 0,1-1 0,1-1 0,3 0 0,0-1 0,31 44 0,-42-68 0,1 0 0,-1 0 0,1-1 0,0 0 0,1 0 0,0 0 0,0-1 0,0 0 0,0-1 0,1 1 0,12 4 0,-16-8 0,-1 0 0,0 0 0,1 0 0,-1-1 0,1 1 0,-1-1 0,0 0 0,1 0 0,-1 0 0,1 0 0,-1-1 0,1 0 0,-1 1 0,0-1 0,1 0 0,-1-1 0,0 1 0,0 0 0,0-1 0,0 0 0,0 0 0,0 0 0,0 0 0,-1 0 0,1-1 0,-1 1 0,0-1 0,1 1 0,-1-1 0,0 0 0,2-4 0,1-3 0,0 0 0,0-1 0,-1 0 0,0 0 0,-1 0 0,0 0 0,-1 0 0,0-1 0,-1 1 0,0-1 0,-1 0 0,0 1 0,-1-1 0,0 1 0,-4-17 0,4 26 0,1 1 0,-1 0 0,1 0 0,-1 0 0,1 0 0,-1-1 0,1 1 0,-1 0 0,0 0 0,0 0 0,0 0 0,0 0 0,0 0 0,0 1 0,0-1 0,0 0 0,0 0 0,0 1 0,0-1 0,0 1 0,0-1 0,-3 0 0,3 1 0,0 0 0,0 0 0,0 1 0,0-1 0,1 0 0,-1 1 0,0-1 0,0 0 0,0 1 0,0-1 0,0 1 0,0 0 0,1-1 0,-1 1 0,0-1 0,1 1 0,-1 0 0,0 0 0,1-1 0,-1 1 0,1 0 0,-1 0 0,1 0 0,-1 0 0,1 0 0,0 0 0,-1 0 0,1 0 0,0 1 0,-4 12 0,1 0 0,1 0 0,1 0 0,0 0 0,0 0 0,2 0 0,-1 0 0,2 0 0,0 0 0,6 21 0,-6-27 0,1 0 0,0 0 0,0-1 0,1 1 0,0-1 0,1 0 0,-1 0 0,10 10 0,-11-13 0,1-1 0,0 0 0,0 0 0,0 0 0,0 0 0,0 0 0,0-1 0,1 0 0,0 0 0,-1 0 0,1 0 0,0-1 0,0 0 0,0 0 0,5 1 0,-7-2 0,1 0 0,-1 0 0,0 0 0,0-1 0,0 1 0,0-1 0,0 0 0,0 0 0,0 0 0,0 0 0,0 0 0,0 0 0,0-1 0,-1 0 0,1 1 0,-1-1 0,1 0 0,-1 0 0,0-1 0,1 1 0,-1 0 0,0-1 0,-1 1 0,1-1 0,0 1 0,-1-1 0,1 0 0,-1 0 0,0 0 0,0 0 0,0 0 0,0-4 0,3-7 0,-2 1 0,0-1 0,0 0 0,-2-1 0,-1-25 0,-5 5 0,5 33 0,1 1 0,-1-1 0,1 1 0,-1 0 0,0-1 0,1 1 0,-1 0 0,0-1 0,0 1 0,0 0 0,0 0 0,0 0 0,0 0 0,0 0 0,0 0 0,-1 0 0,1 0 0,0 0 0,-1 1 0,-1-2 0,2 2 0,1 0 0,-1 0 0,0 0 0,0 0 0,1 1 0,-1-1 0,0 0 0,0 0 0,1 0 0,-1 1 0,0-1 0,1 0 0,-1 1 0,0-1 0,1 1 0,-1-1 0,1 1 0,-1-1 0,0 1 0,1-1 0,-1 1 0,1-1 0,0 1 0,-1 0 0,1-1 0,-1 1 0,1 0 0,0-1 0,0 1 0,-1 0 0,1 0 0,0-1 0,0 3 0,-7 27 0,7-27 0,-1 9 0,0 0 0,1 1 0,0-1 0,1 0 0,0 0 0,1 0 0,0 0 0,1-1 0,1 1 0,0 0 0,6 12 0,-8-19 0,1 0 0,0 0 0,0 0 0,0 0 0,1 0 0,-1-1 0,1 0 0,0 0 0,0 0 0,1 0 0,-1 0 0,1-1 0,0 0 0,0 0 0,0 0 0,0-1 0,0 0 0,1 0 0,-1 0 0,1 0 0,-1-1 0,1 0 0,0 0 0,-1-1 0,10 1 0,-11-2 0,0 0 0,-1 1 0,1-1 0,0-1 0,0 1 0,-1 0 0,1-1 0,-1 0 0,1 0 0,-1 0 0,0 0 0,0 0 0,0-1 0,0 0 0,0 1 0,0-1 0,-1 0 0,0 0 0,1-1 0,-1 1 0,0 0 0,3-8 0,2-6 0,1-1 0,-2 0 0,5-25 0,-8 34 0,8-54 0,-8 44 0,0 0 0,11-33 0,-13 50 0,0 0 0,-1 1 0,1-1 0,0 0 0,0 1 0,0-1 0,0 1 0,0-1 0,1 1 0,-1 0 0,0-1 0,1 1 0,-1 0 0,3-2 0,-3 3 0,0 0 0,-1-1 0,1 1 0,0 0 0,-1 0 0,1 0 0,0 0 0,-1 0 0,1 0 0,0 1 0,-1-1 0,1 0 0,0 0 0,-1 0 0,1 1 0,0-1 0,-1 0 0,1 1 0,-1-1 0,1 0 0,-1 1 0,1-1 0,-1 1 0,1-1 0,-1 1 0,1-1 0,-1 1 0,1-1 0,-1 1 0,0-1 0,1 1 0,-1 0 0,0-1 0,0 1 0,1 0 0,-1-1 0,0 1 0,0 0 0,0-1 0,0 2 0,5 14 0,-5-13 0,1 1 0,0 0 0,0-1 0,0 1 0,1-1 0,-1 0 0,1 1 0,3 4 0,-5-8 0,1 0 0,-1 0 0,0 0 0,0 0 0,0 1 0,1-1 0,-1 0 0,0 0 0,0 0 0,1 0 0,-1 0 0,0 0 0,0 0 0,1 0 0,-1 0 0,0 0 0,0 0 0,1 0 0,-1 0 0,0 0 0,0 0 0,1 0 0,-1 0 0,0 0 0,0 0 0,1 0 0,-1 0 0,0 0 0,0 0 0,1-1 0,-1 1 0,0 0 0,0 0 0,0 0 0,1 0 0,-1 0 0,0-1 0,0 1 0,0 0 0,0 0 0,1-1 0,-1 1 0,0 0 0,0 0 0,0 0 0,0-1 0,0 1 0,0 0 0,0 0 0,0-1 0,0 1 0,0 0 0,0 0 0,0-1 0,0 1 0,0 0 0,0-1 0,0 1 0,0 0 0,0-1 0,3-18 0,-3 19 0,0-8 0,0 0 0,0 0 0,-1 0 0,0 1 0,-1-1 0,1 0 0,-6-13 0,6 18 0,1 1 0,-1 0 0,0-1 0,0 1 0,0 0 0,-1 0 0,1 0 0,0 0 0,-1 0 0,0 0 0,1 0 0,-1 0 0,0 1 0,0-1 0,0 1 0,0-1 0,0 1 0,0 0 0,0-1 0,0 1 0,-1 0 0,1 1 0,0-1 0,-1 0 0,1 1 0,-1-1 0,1 1 0,-1 0 0,-2 0 0,2 0 0,0 1 0,1 0 0,-1 0 0,0 1 0,1-1 0,-1 1 0,1-1 0,0 1 0,-1 0 0,1-1 0,0 1 0,0 1 0,0-1 0,0 0 0,0 0 0,1 1 0,-1-1 0,1 1 0,0-1 0,-1 1 0,1-1 0,0 1 0,1 0 0,-2 5 0,-2 7 0,0 1 0,2 0 0,-1 16 0,2-20 0,0 0 0,1 0 0,1 0 0,0 0 0,1 0 0,0 0 0,0-1 0,2 1 0,-1-1 0,9 17 0,-8-21 0,0 0 0,0 0 0,1 0 0,0-1 0,0 0 0,1 0 0,0-1 0,0 1 0,0-1 0,0 0 0,1-1 0,0 1 0,0-1 0,0-1 0,0 0 0,14 5 0,-13-6 0,1 1 0,0-1 0,-1-1 0,1 0 0,0 0 0,0-1 0,0 0 0,0 0 0,-1-1 0,1 0 0,0-1 0,0 0 0,-1 0 0,1-1 0,-1 0 0,0 0 0,0-1 0,10-6 0,-9 4 0,-1-1 0,0 0 0,0 0 0,0 0 0,-1-1 0,0 0 0,-1 0 0,0-1 0,0 0 0,-1 0 0,0 0 0,0-1 0,-1 0 0,0 0 0,2-12 0,-1 2 0,-1 0 0,3-30 0,-7 45 0,1 0 0,-1-1 0,0 1 0,0 0 0,-1 0 0,0-1 0,0 1 0,0 0 0,0 0 0,-1 0 0,0 0 0,0 0 0,0 0 0,-6-8 0,8 12 0,-1 0 0,1 0 0,-1 0 0,0 0 0,1 0 0,-1 0 0,0 0 0,0 1 0,1-1 0,-1 0 0,0 1 0,0-1 0,0 0 0,0 1 0,0-1 0,0 1 0,0-1 0,0 1 0,0 0 0,0 0 0,0-1 0,-1 1 0,1 0 0,0 0 0,0 0 0,0 0 0,0 0 0,0 0 0,0 0 0,0 0 0,-1 1 0,1-1 0,0 0 0,0 1 0,0-1 0,0 1 0,0-1 0,0 1 0,0-1 0,1 1 0,-1 0 0,0 0 0,0-1 0,0 1 0,0 0 0,1 0 0,-1 0 0,0 1 0,-2 3 0,0 0 0,0 0 0,1 0 0,0 1 0,0-1 0,0 1 0,1-1 0,-1 8 0,0-4 0,1-1 0,0 1 0,1 0 0,0 0 0,0 0 0,1 0 0,1 0 0,-1 0 0,1 0 0,1 0 0,-1-1 0,2 1 0,-1-1 0,1 0 0,0 0 0,1 0 0,0-1 0,0 1 0,0-1 0,1 0 0,0-1 0,1 1 0,-1-1 0,1-1 0,0 1 0,1-1 0,0 0 0,-1-1 0,1 0 0,1 0 0,9 3 0,31 3 30,-42-10-170,-1 1 1,1 0-1,0 0 1,0 1-1,-1 0 1,1 0-1,-1 1 1,0-1-1,11 8 1,-8 0-6687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24575,'0'-8'0,"0"0"0,0 12 0,0 13 0,0 14 0,0 9 0,0 7 0,0 5 0,0-2 0,0-5 0,0-6 0,0-5 0,4-9 0,2-8-8191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24575,'4'14'0,"7"8"0,5 5 0,0-1-8191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24575,'35'18'0,"13"1"0,-3 3 0,-8 1 0,-11 5 0,-10 8 0,-7 11 0,-2 6 0,-1 7 0,3 3 0,-1 4 0,3-1 0,0-3 0,-2-2 0,-3-8 0,-2-8 0,-2-8 0,-1-10-8191</inkml:trace>
  <inkml:trace contextRef="#ctx0" brushRef="#br0" timeOffset="1">158 497 24575,'0'-4'0,"9"-6"0,12-2 0,15 2 0,16-2 0,11 1 0,5-2 0,-1 1 0,-7 3 0,-9 2 0,-14-1 0,-17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0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24575,'-1'0'0,"0"1"0,1-1 0,-1 0 0,1 0 0,-1 1 0,1-1 0,-1 0 0,1 0 0,-1 1 0,1-1 0,-1 1 0,1-1 0,-1 0 0,1 1 0,0-1 0,-1 1 0,1-1 0,0 1 0,-1-1 0,1 1 0,0-1 0,-1 1 0,1-1 0,0 1 0,0 0 0,0 0 0,-5 20 0,5-17 0,-5 36 0,3 0 0,1 0 0,7 71 0,31 123 0,-17-122 0,-20-108 0,3 8 0,-1-1 0,-1 1 0,0 0 0,-2 19 0,1-30 0,0 0 0,0-1 0,0 1 0,0 0 0,0-1 0,0 1 0,0-1 0,-1 1 0,1 0 0,0-1 0,0 1 0,-1-1 0,1 1 0,0-1 0,-1 1 0,1-1 0,0 1 0,-1-1 0,1 1 0,-1-1 0,1 0 0,-1 1 0,1-1 0,-1 0 0,1 1 0,-1-1 0,1 0 0,-1 1 0,0-1 0,0 0 0,-1 0 0,1 0 0,-1 0 0,1-1 0,-1 1 0,1 0 0,-1-1 0,1 1 0,-1-1 0,1 0 0,0 0 0,-1 1 0,-1-3 0,-38-35 0,36 33 0,-165-170 0,167 172 0,1 0 0,-1 0 0,1 0 0,-1 0 0,1 0 0,0-1 0,1 1 0,-1-1 0,0 1 0,1-1 0,0 0 0,0 0 0,0 1 0,0-7 0,1 8 0,0 0 0,1 0 0,-1 0 0,1 0 0,0 0 0,0 0 0,0 0 0,0 0 0,0 0 0,0 0 0,0 0 0,0 0 0,1 1 0,-1-1 0,1 1 0,0-1 0,-1 1 0,1-1 0,0 1 0,0 0 0,0 0 0,0 0 0,0 0 0,0 0 0,0 0 0,0 1 0,3-1 0,42-13 0,0 3 0,2 2 0,50-4 0,-51 8 0,20-3 0,-25 4 0,0-1 0,0-3 0,44-13 0,-70 12 0,-15 1 0,-3 8 0,0-1 0,0 1 0,0-1 0,0 1 0,0-1 0,0 1 0,0-1 0,0 1 0,0 0 0,0 0 0,0 0 0,-1-1 0,1 1 0,0 0 0,0 0 0,0 1 0,0-1 0,0 0 0,0 0 0,0 0 0,0 1 0,-2-1 0,0 2 0,-1 0 0,0 0 0,0 0 0,1 0 0,-1 0 0,1 0 0,0 1 0,-1 0 0,1 0 0,1 0 0,-1 0 0,0 0 0,1 0 0,-1 1 0,1 0 0,0-1 0,0 1 0,1 0 0,-1 0 0,1 0 0,0 0 0,0 0 0,0 0 0,-1 7 0,0 4 0,1 0 0,0 0 0,0 0 0,2 0 0,3 25 0,-1-27 0,0 0 0,0 0 0,2 0 0,-1-1 0,2 0 0,10 20 0,-12-26 0,0 0 0,0 0 0,1 0 0,-1-1 0,1 1 0,0-1 0,1-1 0,-1 1 0,1-1 0,0 0 0,0 0 0,1 0 0,12 4 0,-18-7 0,0-1 0,1 1 0,-1-1 0,1 1 0,-1-1 0,1 0 0,-1 0 0,1 0 0,-1 0 0,1 0 0,-1 0 0,1 0 0,-1 0 0,1-1 0,-1 1 0,1-1 0,-1 1 0,1-1 0,-1 1 0,0-1 0,1 0 0,1-1 0,-1 0 0,0 0 0,-1 0 0,1 0 0,-1 0 0,1-1 0,-1 1 0,0 0 0,0-1 0,0 1 0,0-1 0,0 1 0,0-4 0,1-4 0,0-1 0,-2 0 0,1 0 0,-1 0 0,-2-14 0,0 9 15,0 1 0,-2 1 0,1-1 0,-2 0 0,0 1 0,-1 0 0,-14-26 0,17 35-80,0 0 1,-1 0-1,1 0 1,-1 1-1,0-1 1,0 1-1,-1 0 0,1 0 1,-1 1-1,0-1 1,0 1-1,0 0 1,0 0-1,-1 1 0,1 0 1,-1-1-1,0 2 1,1-1-1,-1 1 1,0 0-1,0 0 1,-11 0-1,-12 4-6761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74 24575,'2'-2'0,"-1"-1"0,1 1 0,0 0 0,0 0 0,-1 0 0,1 0 0,1 0 0,-1 1 0,0-1 0,0 1 0,0-1 0,1 1 0,-1 0 0,1 0 0,4-2 0,43-7 0,-33 8 0,28-6 0,-2-1 0,0 2 0,0 3 0,86 0 0,-129 4 0,1 0 0,-1 0 0,0 0 0,0-1 0,0 1 0,1 0 0,-1 0 0,0 0 0,0 0 0,1 0 0,-1 0 0,0 0 0,0 0 0,0 0 0,1 0 0,-1 0 0,0 0 0,0 0 0,1 0 0,-1 0 0,0 0 0,0 0 0,0 0 0,1 1 0,-1-1 0,0 0 0,0 0 0,0 0 0,1 0 0,-1 0 0,0 0 0,0 1 0,0-1 0,0 0 0,0 0 0,1 0 0,-1 0 0,0 1 0,0-1 0,0 0 0,0 0 0,0 0 0,0 1 0,0-1 0,0 0 0,0 0 0,0 1 0,0-1 0,0 0 0,0 0 0,0 1 0,-13 6 0,-28 5 0,-86 14 0,-173 11 0,298-37 0,-1 0 0,1 1 0,0-1 0,0 0 0,0 1 0,0-1 0,0 1 0,0 0 0,0 0 0,0-1 0,0 1 0,0 1 0,1-1 0,-1 0 0,0 0 0,1 1 0,-1-1 0,0 1 0,1-1 0,0 1 0,-1 0 0,1-1 0,0 1 0,0 0 0,0 0 0,0 0 0,0 0 0,1 0 0,-1 2 0,-1 6 0,1-1 0,0 1 0,1-1 0,0 1 0,1 13 0,1 0 0,-7 618 0,5-640 0,-2 18 0,1 1 0,1-1 0,0 0 0,6 35 0,-5-49 0,0 0 0,1 0 0,0 0 0,0 0 0,0 0 0,0-1 0,1 1 0,-1-1 0,1 0 0,1 1 0,-1-1 0,0-1 0,1 1 0,0 0 0,0-1 0,0 0 0,0 0 0,1 0 0,-1 0 0,1-1 0,-1 0 0,10 3 0,2 0 13,1 0-1,0-2 0,0 0 0,27 0 1,71-4-404,-70 0-645,11-1-5790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24575,'0'4'0,"4"2"0,11 5 0,7-1 0,-1-1-8191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2 0,5-2 0,-2-3-8191</inkml:trace>
  <inkml:trace contextRef="#ctx0" brushRef="#br0" timeOffset="1">184 261 24575,'22'5'0,"12"1"0,5 4 0,-5 1-8191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24575,'17'4'0,"7"2"-8191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67 24575,'-14'218'0,"1"19"0,11-308 0,3 20 0,-3 0 0,-2 1 0,-2 0 0,-22-87 0,23 122 0,2 7 0,1 1 0,0 0 0,0-1 0,-2-13 0,4 20 0,0-1 0,0 1 0,0 0 0,0-1 0,0 1 0,0-1 0,1 1 0,-1-1 0,0 1 0,1 0 0,-1-1 0,1 1 0,0 0 0,-1-1 0,1 1 0,0 0 0,0 0 0,0 0 0,0 0 0,0 0 0,0 0 0,0 0 0,0 0 0,0 0 0,0 0 0,0 0 0,1 1 0,-1-1 0,0 0 0,3 0 0,13-2 0,0 0 0,0 1 0,-1 1 0,1 1 0,0 0 0,30 5 0,3-1 0,-47-4-37,9 0-111,1 0 1,-1 1-1,1 1 1,0 0-1,-1 0 1,0 1-1,0 1 1,15 7-1,-10 0-6678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63 24575,'-14'-6'0,"-1"0"0,0 2 0,-1-1 0,1 2 0,-28-3 0,38 5 0,1 1 0,-1 0 0,1 0 0,0 1 0,-1-1 0,1 1 0,0 0 0,0 0 0,-1 1 0,1-1 0,0 1 0,0 0 0,0 0 0,1 0 0,-1 1 0,0-1 0,1 1 0,-1 0 0,1 0 0,0 0 0,0 0 0,0 0 0,1 1 0,-1 0 0,-2 5 0,1-1 0,1-1 0,0 1 0,1 0 0,-1 0 0,2 0 0,-1 0 0,1 0 0,0 1 0,1-1 0,0 0 0,0 0 0,1 0 0,0 1 0,0-1 0,1 0 0,0 0 0,1 0 0,-1-1 0,1 1 0,1 0 0,0-1 0,0 0 0,0 0 0,6 7 0,-5-7 0,1 0 0,0 0 0,0-1 0,1 0 0,0 0 0,0 0 0,0-1 0,1 0 0,-1 0 0,1-1 0,1 0 0,-1 0 0,0-1 0,1 0 0,0 0 0,0-1 0,-1 0 0,1-1 0,0 0 0,0 0 0,16-2 0,-21 0 0,-1 1 0,0-1 0,0 0 0,0 0 0,0-1 0,0 1 0,0-1 0,0 1 0,0-1 0,0 0 0,-1 0 0,1 0 0,-1-1 0,0 1 0,1 0 0,-1-1 0,0 0 0,0 1 0,-1-1 0,1 0 0,0 0 0,-1 0 0,0 0 0,0 0 0,0 0 0,0-1 0,0 1 0,0-4 0,1-3 0,-1-1 0,0 1 0,-1 0 0,0-1 0,0 1 0,-1 0 0,-5-20 0,3 19 9,0 0-1,-1 1 1,0-1-1,-1 1 1,0 0 0,-1 0-1,0 1 1,-1 0-1,1 0 1,-2 0-1,1 1 1,-1 0-1,-10-8 1,7 8-144,-1 1 0,1 0 0,-1 1 0,0 0 0,-1 0 0,0 1 0,1 1 0,-1 0 0,-1 1 0,-19-2 0,-16 1-6691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73 24575,'-2'0'0,"-3"10"0,-4 14 0,7-15 0,0 0 0,1 1 0,1-1 0,-1 0 0,1 1 0,1-1 0,0 0 0,0 1 0,1-1 0,2 9 0,-2-13 0,0 0 0,0 0 0,1 0 0,-1-1 0,1 1 0,0-1 0,1 0 0,-1 0 0,1 0 0,-1 0 0,1 0 0,0-1 0,0 1 0,1-1 0,-1 0 0,1-1 0,0 1 0,-1-1 0,7 2 0,-1-1 0,-1-1 0,0 0 0,1 0 0,-1-1 0,1 0 0,-1-1 0,1 0 0,0-1 0,-1 0 0,1 0 0,-1-1 0,0 0 0,1-1 0,-1 0 0,0 0 0,15-8 0,-20 8 0,1 1 0,-1-1 0,1 0 0,-1 0 0,0 0 0,0-1 0,-1 1 0,1-1 0,-1 0 0,1 0 0,-1 0 0,-1-1 0,1 1 0,0-1 0,-1 1 0,0-1 0,0 0 0,-1 0 0,1 0 0,-1 0 0,0 0 0,0 0 0,-1-1 0,1 1 0,-1 0 0,-1 0 0,1 0 0,-1-1 0,1 1 0,-1 0 0,-1 0 0,-1-6 0,0 4-65,0-1 0,-1 0 0,0 1 0,0 0 0,0 0 0,-1 0 0,0 0 0,0 1 0,-1 0 0,0 0 0,0 0 0,0 1 0,-1 0 0,0 0 0,0 0 0,0 1 0,0 0 0,-1 1 0,0 0 0,-10-3 0,-12 1-6761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51 24575,'0'-2'0,"0"1"0,0-1 0,0 0 0,1 0 0,-1 1 0,1-1 0,-1 0 0,1 1 0,-1-1 0,1 1 0,0-1 0,0 1 0,0-1 0,0 1 0,0-1 0,0 1 0,0 0 0,0 0 0,1-1 0,2-1 0,-1 1 0,1 0 0,0 0 0,0 1 0,0-1 0,0 1 0,0-1 0,0 1 0,7 0 0,-4 0 0,1 0 0,-1 1 0,0 0 0,1 0 0,-1 1 0,0 0 0,0 0 0,0 1 0,1 0 0,6 3 0,-6-1 0,-1 0 0,1 1 0,-1 1 0,0-1 0,-1 1 0,1 0 0,-1 1 0,0-1 0,-1 1 0,0 0 0,0 1 0,8 15 0,-8-11 0,0 0 0,-1 1 0,0 0 0,-1 0 0,0 0 0,-1 0 0,0 27 0,2 32 0,2-1 0,30 135 0,66 132 0,-99-328 0,0-3 0,0 0 0,-1 0 0,0 0 0,-1 0 0,1 0 0,-1 8 0,-1-13 0,0-1 0,0 1 0,0-1 0,-1 1 0,1 0 0,0-1 0,-1 1 0,0-1 0,1 1 0,-1-1 0,0 1 0,0-1 0,0 1 0,0-1 0,0 0 0,0 0 0,0 1 0,0-1 0,0 0 0,0 0 0,-1 0 0,1 0 0,-1 0 0,1-1 0,0 1 0,-1 0 0,0-1 0,1 1 0,-1-1 0,1 1 0,-1-1 0,-2 1 0,-318 48-1178,314-48 991,-75 8-6639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24575,'0'-53'0,"0"46"0,0 36 0,0 28 0,0-47 0,0-39 0,1-3 0,0-1 0,3 1 0,10-48 0,-33 260 0,17-160 0,5-59 0,10-52 0,-2 18 0,-9 110-455,1-1 0,17 68 0,-11-70-6371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24575,'0'239'0,"0"-469"0,-8 276 0,1-12 0,-4 131 0,11-157 0,-1-26-113,1 12 23,-1 1 1,1-1-1,0 1 1,0-1 0,1 1-1,-1-1 1,1 1-1,1-1 1,-1 1 0,1 0-1,0-1 1,0 1-1,4-7 1,5 1-6737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24575,'-2'42'0,"-10"57"0,0 10 0,12-109 0,0 0 0,0 0 0,0 0 0,0 0 0,0 0 0,0 0 0,0 0 0,0 0 0,0 0 0,0 0 0,0 0 0,1 0 0,-1 0 0,0 0 0,0 0 0,0 0 0,0 0 0,0 0 0,0 0 0,0 0 0,0 0 0,0 0 0,0 0 0,0 0 0,0 0 0,1 0 0,-1 0 0,0 0 0,0 0 0,0 0 0,0 0 0,0 0 0,0 0 0,0 0 0,0 0 0,7-16 0,5-24 0,-9 26 0,-2 7 0,0 0 0,1 1 0,0-1 0,0 0 0,1 1 0,5-10 0,-6 19 0,-2 9 0,-3 14 0,-9 81-1365,10-76-5461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12 24575,'1'-1'0,"-1"1"0,0 0 0,0-1 0,0 1 0,0 0 0,0-1 0,0 1 0,0-1 0,0 1 0,0 0 0,0-1 0,0 1 0,0 0 0,0-1 0,0 1 0,-1 0 0,1-1 0,0 1 0,0 0 0,0 0 0,0-1 0,-1 1 0,1 0 0,0-1 0,0 1 0,-1 0 0,1 0 0,0 0 0,0-1 0,-1 1 0,1 0 0,0 0 0,-1 0 0,1-1 0,0 1 0,0 0 0,-1 0 0,1 0 0,0 0 0,-1 0 0,1 0 0,-1 0 0,1 0 0,0 0 0,-1 0 0,1 0 0,0 0 0,-1 0 0,1 0 0,0 0 0,-1 0 0,1 0 0,0 1 0,-1-1 0,1 0 0,0 0 0,0 0 0,-1 0 0,1 1 0,-1-1 0,-16 17 0,8 4 0,0 0 0,2 1 0,1-1 0,0 2 0,2-1 0,-4 38 0,21-76 0,5-16 0,3-15 0,20-39 0,-40 85 0,-1 1 0,0-1 0,0 1 0,0 0 0,0-1 0,1 1 0,-1-1 0,0 1 0,0 0 0,1-1 0,-1 1 0,0 0 0,0-1 0,1 1 0,-1 0 0,1-1 0,-1 1 0,0 0 0,1 0 0,-1-1 0,1 1 0,-1 0 0,0 0 0,1 0 0,-1 0 0,1-1 0,-1 1 0,1 0 0,4 11 0,-3 25 0,-2-33 0,-1 33-37,0-22-295,1 1 0,1 0 0,2 21 0,3-16-6494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 24575,'-1'-52'0,"1"52"0,0 1 0,0-1 0,0 0 0,-1 0 0,1 0 0,0 0 0,0 0 0,0 1 0,0-1 0,-1 0 0,1 0 0,0 0 0,0 0 0,0 0 0,-1 0 0,1 0 0,0 0 0,0 0 0,0 0 0,-1 0 0,1 0 0,0 0 0,0 0 0,0 0 0,-1 0 0,1 0 0,0 0 0,0 0 0,0 0 0,-1 0 0,1 0 0,0 0 0,0-1 0,0 1 0,0 0 0,-1 0 0,1 0 0,0 0 0,0 0 0,0-1 0,0 1 0,0 0 0,-1 0 0,1 0 0,0 0 0,0-1 0,0 1 0,0 0 0,0 0 0,-7 21 0,-1 48 0,3 0 0,5 103 0,2-76 0,-2-94 0,10 251 0,-8-230-1365,-3-9-5461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3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213 101 24575,'-158'254'0,"155"-249"0,-1 0 0,1 0 0,-1-1 0,0 1 0,-5 4 0,8-9 0,1 1 0,0-1 0,-1 1 0,0-1 0,1 0 0,-1 1 0,1-1 0,-1 0 0,1 0 0,-1 1 0,0-1 0,1 0 0,-1 0 0,0 0 0,1 0 0,-1 0 0,1 0 0,-1 0 0,0 0 0,1 0 0,-1 0 0,-1 0 0,2-1 0,-1 0 0,0 1 0,0-1 0,0 0 0,1 0 0,-1 0 0,0 1 0,1-1 0,-1 0 0,1 0 0,-1 0 0,1 0 0,-1 0 0,1 0 0,0 0 0,-1 0 0,1 0 0,0-2 0,-1-8 0,0 0 0,0 0 0,1 0 0,1 0 0,-1 1 0,2-1 0,0 0 0,0 0 0,8-20 0,5-8 0,24-44 0,-34 71 0,6-10 0,-8 14 0,1-1 0,0 1 0,0 0 0,0 1 0,1-1 0,1 1 0,-1 0 0,1 0 0,7-7 0,-12 14 0,0-1 0,0 1 0,0-1 0,0 1 0,0-1 0,0 1 0,0 0 0,0-1 0,0 1 0,0 0 0,0 0 0,0 0 0,0 0 0,0 0 0,0 0 0,0 0 0,0 0 0,0 0 0,0 0 0,0 0 0,0 1 0,0-1 0,0 0 0,0 1 0,0-1 0,0 1 0,-1-1 0,1 1 0,0 0 0,0-1 0,0 1 0,-1 0 0,1-1 0,0 1 0,-1 0 0,1 0 0,0 0 0,-1 0 0,1 1 0,4 6 0,-1 0 0,0 0 0,5 15 0,-5-12 0,9 18-195,1 0 0,1-1 0,1-1 0,2-1 0,0 0 0,31 32 0,-17-25-6631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24575,'0'-1'0,"0"0"0,1 0 0,-1 1 0,0-1 0,1 0 0,-1 1 0,0-1 0,1 0 0,-1 1 0,1-1 0,-1 1 0,1-1 0,-1 1 0,1-1 0,-1 1 0,1-1 0,-1 1 0,1-1 0,0 1 0,-1 0 0,1 0 0,0-1 0,6 12 0,-2 33 0,-5-39 0,5 459-21,-7-313-1323,2-167-5482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56 24575,'35'-4'0,"21"-7"0,10-1 0,2 2 0,-5 2 0,-5 3 0,-8 2 0,-21 1 0,-20 2 0</inkml:trace>
  <inkml:trace contextRef="#ctx0" brushRef="#br0" timeOffset="1">1 291 24575,'22'-4'0,"20"-6"0,13-2 0,10-2 0,7 0 0,1 3 0,-4 4 0,-9 2 0,-10 3 0,-9-4 0,-16 0 0,-17 1 0,-10-4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24575,'-70'173'0,"29"-62"0,31-93 0,10-17 0,0-1 0,0 0 0,0 0 0,0 0 0,0 0 0,0 0 0,0 0 0,0 0 0,-1 0 0,1 0 0,0 0 0,0 0 0,0 1 0,0-1 0,0 0 0,0 0 0,0 0 0,0 0 0,0 0 0,-1 0 0,1 0 0,0 0 0,0 0 0,0 0 0,0 0 0,0 0 0,0 0 0,0 0 0,-1 0 0,1 0 0,0 0 0,0 0 0,0 0 0,0 0 0,0 0 0,0 0 0,0 0 0,0-1 0,0 1 0,-1 0 0,1 0 0,0 0 0,0 0 0,0 0 0,0 0 0,0 0 0,0 0 0,0 0 0,0 0 0,0 0 0,0-1 0,0 1 0,0 0 0,0 0 0,0 0 0,0 0 0,0 0 0,0 0 0,0 0 0,0 0 0,0-1 0,0 1 0,0 0 0,0 0 0,0 0 0,3-35 0,12-23 0,42-103 0,-56 158 0,0 0 0,0 0 0,0 0 0,1 0 0,-1 0 0,1 1 0,0-1 0,-1 1 0,1-1 0,1 1 0,-1 0 0,0 0 0,0 0 0,1 0 0,-1 0 0,6-2 0,-6 3 0,0 1 0,1 0 0,-1-1 0,1 1 0,-1 0 0,1 1 0,-1-1 0,0 0 0,1 1 0,-1-1 0,0 1 0,1 0 0,-1 0 0,0 0 0,0 0 0,1 0 0,-1 0 0,0 1 0,0-1 0,0 1 0,-1-1 0,3 3 0,149 140 0,-66-59 0,-36-37-1365,-9-6-5461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24575,'4'-9'0,"2"-7"0,-1 3 0,0 13 0,-2 20 0,-1 24 0,-1 18 0,0 12 0,-1 7 0,0 2 0,-1-3 0,1-11 0,0-13 0,0-20 0,0-30 0,0-16-8191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24575,'-4'-9'0,"-2"6"0,5 13 0,7 13 0,2 12 0,1-1-8191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24575,'-2'259'0,"4"274"0,-1-518 0,0 1 0,1-1 0,0 0 0,1 1 0,6 18 0,-7-30 0,-1 0 0,1 0 0,0 0 0,0 0 0,0-1 0,1 1 0,-1 0 0,1-1 0,0 0 0,0 0 0,0 0 0,0 0 0,1 0 0,-1 0 0,1-1 0,-1 0 0,1 0 0,0 0 0,0 0 0,0 0 0,0-1 0,0 0 0,6 1 0,-8-1 0,0-1 0,-1 0 0,1 0 0,0 0 0,0 1 0,0-2 0,0 1 0,-1 0 0,1 0 0,0-1 0,0 1 0,0-1 0,-1 1 0,1-1 0,0 0 0,-1 0 0,1 1 0,0-1 0,-1 0 0,1-1 0,-1 1 0,0 0 0,2-2 0,-1 0 0,0 0 0,0 0 0,0 0 0,-1-1 0,1 1 0,-1 0 0,0-1 0,0 1 0,0-1 0,-1 1 0,1-5 0,0-5 0,-1 0 0,0 1 0,-1-1 0,-1 0 0,-5-21 0,1 15 0,0 1 0,-2 1 0,0-1 0,-1 1 0,0 0 0,-2 1 0,0 1 0,-14-17 0,-7-3 0,-2 2 0,-40-30 0,73 63 0,1 0 0,-1-1 0,0 1 0,1-1 0,-1 0 0,1 1 0,-1-1 0,1 1 0,-1-1 0,1 0 0,-1 1 0,1-1 0,-1 0 0,1 0 0,0 1 0,-1-1 0,1 0 0,0 0 0,0-1 0,0 1 0,0 1 0,0-1 0,0 1 0,1-1 0,-1 1 0,0 0 0,1-1 0,-1 1 0,0-1 0,1 1 0,-1 0 0,1-1 0,-1 1 0,0 0 0,1-1 0,-1 1 0,1 0 0,-1 0 0,1-1 0,-1 1 0,1 0 0,0 0 0,42-6 0,-31 5 0,296-15-1365,-275 15-5461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67 24575,'-3'5'0,"0"-1"0,1 1 0,-1 0 0,1 0 0,0 0 0,1 0 0,-1 0 0,1 0 0,0 1 0,0-1 0,0 0 0,1 8 0,-4 14 0,-75 384 0,98-580 0,-14 134 0,8-49 0,34-128 0,-44 204 0,0 1 0,0-1 0,0 0 0,1 1 0,0 0 0,11-13 0,-15 19 0,1 0 0,0 0 0,0 0 0,0 0 0,0 0 0,0 0 0,0 1 0,0-1 0,0 0 0,1 1 0,-1-1 0,0 1 0,0-1 0,0 1 0,1 0 0,-1-1 0,0 1 0,0 0 0,1 0 0,1 0 0,-1 0 0,0 1 0,0 0 0,-1 0 0,1 0 0,0 0 0,-1 0 0,1 0 0,-1 1 0,1-1 0,-1 0 0,1 1 0,-1-1 0,0 1 0,0-1 0,0 1 0,0 0 0,0-1 0,1 4 0,11 25 0,-2 1 0,-1 1 0,-2 0 0,-1 0 0,4 37 0,1 1 0,2-4-77,-6-38-180,-2 0-1,-1 0 0,-2 1 1,1 55-1,-8-61-6568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24575,'31'-9'0,"20"-4"0,13 2 0,6 2 0,-1 2 0,-11 3-8191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24575,'-5'14'0,"-1"12"0,1 16 0,0 10 0,6 4 0,3 2 0,1-4 0,-1-12-8191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24575,'0'-4'0,"-1"-20"0,2 0 0,1 0 0,5-26 0,-6 44 0,0 0 0,1 0 0,0 1 0,0-1 0,0 1 0,1-1 0,-1 1 0,1 0 0,0 0 0,1 0 0,-1 1 0,1-1 0,0 1 0,0 0 0,1 0 0,-1 0 0,1 0 0,7-4 0,-10 7 0,0 0 0,0 0 0,0 0 0,0 1 0,0-1 0,0 0 0,0 1 0,0 0 0,0-1 0,0 1 0,0 0 0,0 0 0,0 0 0,0 0 0,0 0 0,0 1 0,1-1 0,-1 1 0,0-1 0,0 1 0,-1 0 0,4 1 0,-2 0 0,0 1 0,0-1 0,0 1 0,0 0 0,0 0 0,-1 0 0,0 0 0,1 0 0,-1 1 0,0-1 0,1 5 0,3 6 0,0 1 0,-2-1 0,0 1 0,0 0 0,0 16 0,-3-24 0,3 52 0,-4-55 0,0-1 0,-1 1 0,1-1 0,-1 1 0,0-1 0,1 1 0,-1-1 0,-1 0 0,1 0 0,0 1 0,-1-1 0,0 0 0,-3 5 0,4-7 0,1-1 0,-1 1 0,0 0 0,1-1 0,-1 1 0,1-1 0,-1 1 0,0-1 0,0 1 0,1-1 0,-1 1 0,0-1 0,0 0 0,1 1 0,-1-1 0,0 0 0,0 0 0,0 0 0,1 0 0,-1 1 0,0-1 0,0 0 0,0-1 0,0 1 0,0 0 0,1 0 0,-1 0 0,-2-1 0,2 0 0,-1 0 0,0 0 0,1 0 0,-1-1 0,1 1 0,0-1 0,-1 1 0,1-1 0,0 1 0,0-1 0,-2-3 0,-1-2 0,1 0 0,0 0 0,0-1 0,1 1 0,-2-11 0,4 12-59,-1-1 0,1 1-1,1-1 1,-1 1-1,1-1 1,0 1 0,1 0-1,-1-1 1,1 1 0,1 0-1,-1 0 1,1 0 0,0 0-1,0 0 1,1 1-1,-1 0 1,1-1 0,1 1-1,-1 1 1,1-1 0,-1 1-1,12-8 1,6-1-6767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24575,'-5'0'0,"-1"5"0,1 5 0,5 6 0,2 5 0,6-2 0,6-3 0,5-5 0,3-5 0,3-7 0,-2-8 0,-7 2 0,-4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4 118 24575,'-1'63'0,"-1"-34"0,2 1 0,1-1 0,6 39 0,-7-67 0,0 0 0,0 0 0,0 0 0,0-1 0,1 1 0,-1 0 0,0 0 0,1 0 0,-1 0 0,1 0 0,-1 0 0,1 0 0,-1-1 0,1 1 0,-1 0 0,1-1 0,0 1 0,1 1 0,-2-2 0,1 0 0,-1 0 0,1 0 0,-1 0 0,1 0 0,0 0 0,-1 0 0,1 0 0,-1 0 0,1 0 0,-1 0 0,1-1 0,-1 1 0,1 0 0,-1 0 0,1 0 0,-1-1 0,1 1 0,-1 0 0,0-1 0,1 1 0,-1 0 0,1-1 0,25-34 0,-22 28 0,25-46 0,31-74 0,-58 123 0,-1 2 0,0 0 0,-1 0 0,1 0 0,0 0 0,0 0 0,1 1 0,-1-1 0,0 0 0,1 1 0,-1-1 0,3-1 0,-4 3 0,0 0 0,1 0 0,-1 0 0,0-1 0,1 1 0,-1 0 0,0 0 0,1 0 0,-1 0 0,0 0 0,1 0 0,-1 0 0,1 0 0,-1 0 0,0 1 0,1-1 0,-1 0 0,0 0 0,1 0 0,-1 0 0,0 0 0,1 1 0,-1-1 0,0 0 0,0 0 0,1 0 0,-1 1 0,0-1 0,1 0 0,-1 0 0,0 1 0,0-1 0,0 0 0,1 1 0,-1-1 0,0 1 0,3 5 0,0 1 0,-1 0 0,0-1 0,2 14 0,-3-16 0,3 14 0,-1 3 0,2 0 0,1 0 0,14 32 0,-19-48 0,1-1 0,0 0 0,0 0 0,1 0 0,-1 0 0,1-1 0,0 1 0,0-1 0,0 0 0,1 1 0,-1-1 0,1-1 0,-1 1 0,1 0 0,0-1 0,0 0 0,0 0 0,1 0 0,-1 0 0,0-1 0,1 0 0,-1 0 0,6 1 0,-5-2 0,0-1 0,0 1 0,0-1 0,0 0 0,-1-1 0,1 1 0,0-1 0,-1 0 0,1 0 0,-1 0 0,0-1 0,0 1 0,0-1 0,0 0 0,0 0 0,0-1 0,-1 1 0,0-1 0,1 0 0,-1 1 0,3-6 0,5-8 0,-1 0 0,0-1 0,13-33 0,-22 47 0,23-63 0,-23 62 0,1 0 0,-1 0 0,0 0 0,-1 0 0,1 0 0,-1 0 0,0 0 0,0-1 0,-1 1 0,1 0 0,-2-5 0,0 14 0,0 0 0,0 0 0,0 0 0,1 1 0,0-1 0,-2 9 0,3-11 0,-9 97 0,8-84 0,1-1 0,1 1 0,0-1 0,6 28 0,-6-40 0,-1 1 0,1-1 0,0 1 0,0-1 0,0 1 0,0-1 0,0 0 0,1 1 0,-1-1 0,1 0 0,-1 0 0,1 0 0,0 0 0,0 0 0,0-1 0,0 1 0,0 0 0,0-1 0,1 1 0,-1-1 0,0 0 0,1 0 0,-1 0 0,1 0 0,-1 0 0,4 0 0,-3-1 0,0 0 0,0 0 0,0-1 0,0 1 0,0-1 0,0 1 0,0-1 0,0 0 0,-1 0 0,1 0 0,0-1 0,0 1 0,-1-1 0,1 1 0,-1-1 0,1 0 0,-1 0 0,0 0 0,0 0 0,0 0 0,0-1 0,3-3 0,1-4 0,-1 0 0,0 0 0,0 0 0,-1-1 0,0 0 0,-1 0 0,0 0 0,0 0 0,-2 0 0,1-1 0,-1-12 0,-1 18 0,0 0 0,-1 0 0,0 0 0,0 0 0,0 0 0,-1 1 0,1-1 0,-1 0 0,-1 1 0,-3-7 0,4 9 0,0-1 0,0 1 0,-1 0 0,0 1 0,1-1 0,-1 0 0,0 1 0,0-1 0,0 1 0,-1 0 0,1 0 0,-1 0 0,1 1 0,-1-1 0,1 1 0,-8-2 0,3 1 0,-1 1 0,1 0 0,-1 1 0,-14 0 0,21 0 0,0 0 0,1 0 0,-1 0 0,0 0 0,1 0 0,-1 0 0,0 1 0,1-1 0,-1 1 0,0-1 0,1 1 0,-1 0 0,1-1 0,-1 1 0,1 0 0,-1 0 0,1 0 0,0 0 0,-1 0 0,1 1 0,0-1 0,0 0 0,0 1 0,0-1 0,0 0 0,0 1 0,0-1 0,1 1 0,-1 0 0,0 1 0,1-2 0,0 0 0,0 0 0,1 1 0,-1-1 0,0 0 0,1 0 0,-1 0 0,1 0 0,-1 0 0,1 0 0,-1-1 0,1 1 0,0 0 0,-1 0 0,1 0 0,0 0 0,0-1 0,0 1 0,0 0 0,0-1 0,-1 1 0,1-1 0,0 1 0,0-1 0,0 1 0,1-1 0,-1 0 0,0 1 0,0-1 0,0 0 0,1 0 0,40 6 0,-37-6 0,9 1 0,1-1 0,-1-1 0,0 0 0,1-1 0,-1-1 0,24-7 0,-28 7 0,-1 0 0,1-1 0,-1 0 0,0-1 0,-1 0 0,1 0 0,-1-1 0,0 0 0,0 0 0,9-11 0,-6-4 0,-10 21 0,-1 0 0,0-1 0,1 1 0,-1-1 0,0 1 0,0 0 0,0-1 0,0 1 0,1-1 0,-1 1 0,0 0 0,0-1 0,0 1 0,0-1 0,0 1 0,0-1 0,0 1 0,0-1 0,0 1 0,0 0 0,0-1 0,0 1 0,-1-1 0,1 1 0,0-1 0,0 1 0,0 0 0,-1-1 0,1 1 0,0-1 0,0 1 0,-1 0 0,1-1 0,0 1 0,-1 0 0,1 0 0,0-1 0,-1 1 0,1 0 0,0 0 0,-1-1 0,1 1 0,-1 0 0,0 0 0,0 0 0,0 0 0,0 1 0,0-1 0,0 1 0,0-1 0,0 1 0,0 0 0,0-1 0,0 1 0,0 0 0,1 0 0,-1 0 0,0 0 0,0 0 0,1-1 0,-1 1 0,1 0 0,-1 0 0,1 1 0,-1-1 0,1 0 0,0 0 0,-1 0 0,1 0 0,0 0 0,0 2 0,-7 35 0,7-36 0,-4 34 0,1 1 0,2-1 0,2 1 0,6 46 0,2-56 0,-3-26 0,0-14 0,6-31 0,2 1 0,2 0 0,33-60 0,-48 101 0,0 0 0,0 0 0,1 0 0,-1 0 0,1 0 0,-1 0 0,1 0 0,0 1 0,0-1 0,0 0 0,0 1 0,0 0 0,0-1 0,0 1 0,0 0 0,1 0 0,-1 0 0,0 0 0,1 1 0,-1-1 0,1 1 0,2-1 0,-3 1 0,1 1 0,-1-1 0,0 1 0,0-1 0,1 1 0,-1 0 0,0 0 0,0 0 0,0 0 0,0 0 0,0 1 0,0-1 0,-1 1 0,1-1 0,0 1 0,-1 0 0,1-1 0,-1 1 0,0 0 0,1 0 0,-1 0 0,0 0 0,1 4 0,4 9 18,-1 0 0,0 1 0,-1-1 0,-1 1 0,-1 0 0,1 16 0,-2-15-266,1 0-1,1 0 1,0 0-1,1 0 1,7 16-1,-1-12-6577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24575,'15'17'0,"-1"0"0,-1 1 0,0 1 0,-1 0 0,-1 0 0,-1 1 0,-1 1 0,11 34 0,-4 2 0,-2 0 0,6 61 0,-15-81 0,-1 1 0,-2 0 0,-1 0 0,-2 0 0,-2 0 0,-7 37 0,7-61 0,0 1 0,-2-1 0,1 0 0,-2 0 0,0-1 0,-1 1 0,0-1 0,0-1 0,-2 1 0,0-1 0,0-1 0,-1 0 0,0 0 0,-1-1 0,0 0 0,0-1 0,-1 0 0,-16 8 0,23-13 20,-1-2 0,0 1 0,0 0 0,0-1 0,-8 1 0,13-2-77,-1-1 0,1 0 0,-1 1 0,0-1-1,1 0 1,-1 0 0,1 0 0,-1 0 0,0-1 0,1 1 0,-1 0 0,1-1-1,-1 1 1,0-1 0,1 1 0,-1-1 0,1 0 0,0 0 0,-1 0 0,1 0 0,0 0-1,-1 0 1,1 0 0,0 0 0,-1-2 0,-6-13-6769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24575,'6'-16'0,"0"0"0,1 1 0,1 0 0,1 1 0,0 0 0,1 0 0,22-24 0,-2 1 0,12-16 0,53-76 0,-92 125 0,-1 0 0,0 0 0,0 0 0,-1 0 0,1 0 0,-1 0 0,2-8 0,-3 11 0,0 1 0,0-1 0,0 1 0,0-1 0,0 0 0,0 1 0,0-1 0,0 1 0,0-1 0,-1 1 0,1-1 0,0 1 0,0-1 0,0 1 0,0-1 0,-1 1 0,1-1 0,0 1 0,-1 0 0,1-1 0,0 1 0,-1-1 0,1 1 0,0 0 0,-1-1 0,-1 1 0,1-1 0,0 1 0,0 0 0,0 0 0,0 0 0,-1 0 0,1 0 0,0 0 0,0 0 0,0 1 0,0-1 0,0 0 0,0 1 0,0-1 0,-1 0 0,1 1 0,-1 0 0,-6 4 0,0 0 0,0 0 0,0 1 0,0 0 0,1 1 0,0-1 0,1 1 0,-1 1 0,1-1 0,1 1 0,-1 0 0,1 0 0,1 1 0,0-1 0,0 1 0,0 0 0,1 0 0,-3 14 0,5-16 0,-1 0 0,1 0 0,0 0 0,1 1 0,-1-1 0,1 0 0,1 0 0,0 0 0,0 0 0,0 0 0,0 0 0,1 0 0,1 0 0,-1 0 0,1-1 0,0 1 0,0-1 0,1 0 0,0 0 0,0 0 0,1 0 0,-1-1 0,1 0 0,0 0 0,10 7 0,-7-6 0,-2-3 0,-1 1 0,1 0 0,-1 1 0,0-1 0,0 1 0,0 0 0,4 5 0,-9-8 0,1 0 0,0 0 0,0-1 0,-1 1 0,1 0 0,-1 0 0,1 0 0,-1 0 0,0 0 0,0 0 0,0 0 0,0 0 0,0 0 0,0 0 0,0 0 0,-1 0 0,1-1 0,-1 1 0,1 0 0,-1 0 0,0 0 0,0 0 0,0-1 0,0 1 0,0 0 0,0-1 0,0 1 0,-1-1 0,-2 3 0,-2 3 0,-1 0 0,0-1 0,0 1 0,-1-1 0,0-1 0,0 0 0,0 0 0,-13 6 0,21-11 0,0-1 0,0 1 0,0 0 0,0 0 0,0 0 0,0-1 0,0 1 0,0 0 0,0 0 0,0 0 0,0 0 0,1-1 0,-1 1 0,0 0 0,0 0 0,0 0 0,-1-1 0,1 1 0,0 0 0,0 0 0,0 0 0,0-1 0,0 1 0,0 0 0,0 0 0,0 0 0,0 0 0,0-1 0,0 1 0,-1 0 0,1 0 0,0 0 0,0 0 0,0 0 0,0-1 0,0 1 0,-1 0 0,1 0 0,0 0 0,0 0 0,0 0 0,0 0 0,-1 0 0,1 0 0,0 0 0,0 0 0,0 0 0,-1 0 0,1 0 0,0 0 0,0 0 0,0 0 0,-1 0 0,1 0 0,0 0 0,0 0 0,-1 0 0,14-14 0,-10 11 0,0 1 0,0 0 0,0 0 0,0 0 0,1 1 0,-1-1 0,1 1 0,-1 0 0,1 0 0,0 0 0,-1 0 0,1 1 0,0-1 0,0 1 0,-1 0 0,1 0 0,0 1 0,0-1 0,-1 1 0,6 1 0,3 2 0,1 1 0,-1 0 0,0 2 0,16 10 0,-15-9 0,1 0 0,26 10 0,-33-15 0,0-1 0,0 0 0,0-1 0,0 1 0,0-1 0,0-1 0,0 1 0,0-1 0,0-1 0,1 1 0,8-3 0,-12 2 0,1-1 0,0 0 0,0 0 0,-1 0 0,0-1 0,1 0 0,-1 0 0,0 0 0,0 0 0,0 0 0,-1-1 0,1 1 0,-1-1 0,0 0 0,0 0 0,4-8 0,3-7 0,-2 0 0,0-1 0,-1 1 0,0-1 0,-2-1 0,-1 1 0,0-1 0,-1 0 0,-2 0 0,0-32 0,-2 46 0,0 0 0,0 0 0,-1 0 0,-3-10 0,4 16 0,1 0 0,-1-1 0,1 1 0,-1 0 0,1 0 0,-1 0 0,0 0 0,1 0 0,-1 0 0,0 1 0,0-1 0,0 0 0,0 0 0,-1-1 0,1 2 0,1 0 0,-1 0 0,0 0 0,1 0 0,-1 0 0,0 0 0,1 0 0,-1 0 0,0 0 0,1 1 0,-1-1 0,1 0 0,-1 0 0,0 1 0,1-1 0,-1 0 0,1 0 0,-1 1 0,1-1 0,-1 1 0,1-1 0,-1 0 0,1 1 0,-1-1 0,1 1 0,0-1 0,-1 1 0,1 0 0,-1 0 0,-4 8 0,0-1 0,0 1 0,1 1 0,1-1 0,-1 0 0,1 1 0,1 0 0,-3 18 0,-3 85 0,8-99 0,-1-7 17,1 1 0,0 0 1,1-1-1,0 1 0,0-1 0,3 9 0,-4-15-63,1 1-1,-1 0 1,1-1-1,0 1 1,0 0 0,0-1-1,0 1 1,0-1-1,0 0 1,0 1 0,0-1-1,0 0 1,1 0-1,-1 0 1,0 1-1,1-1 1,-1-1 0,1 1-1,0 0 1,-1 0-1,1-1 1,-1 1 0,1 0-1,0-1 1,0 0-1,-1 1 1,1-1 0,0 0-1,0 0 1,-1 0-1,4-1 1,15-2-6780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24575,'5'27'0,"1"9"-8191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33 549 24575,'-1'-1'0,"1"1"0,0 0 0,0-1 0,-1 1 0,1 0 0,0 0 0,0-1 0,-1 1 0,1 0 0,0 0 0,-1 0 0,1 0 0,0-1 0,-1 1 0,1 0 0,0 0 0,-1 0 0,1 0 0,0 0 0,-1 0 0,1 0 0,0 0 0,-1 0 0,1 0 0,-1 0 0,1 0 0,0 0 0,-1 0 0,1 0 0,0 0 0,-1 0 0,1 1 0,0-1 0,-1 0 0,-6 14 0,1 22 0,6-34 0,-2 18 0,0-1 0,0 0 0,1 0 0,1 0 0,1 0 0,0-1 0,6 25 0,-7-41 0,0-1 0,1 0 0,-1 1 0,0-1 0,1 0 0,-1 0 0,1 1 0,-1-1 0,1 0 0,0 0 0,-1 0 0,1 0 0,0 0 0,0 0 0,0 0 0,0 0 0,0 0 0,0 0 0,0 0 0,0-1 0,0 1 0,0 0 0,0-1 0,0 1 0,1-1 0,-1 1 0,0-1 0,0 0 0,1 1 0,-1-1 0,0 0 0,1 0 0,-1 0 0,0 0 0,0 0 0,1 0 0,-1 0 0,0-1 0,1 1 0,-1 0 0,0-1 0,0 1 0,1-1 0,-1 1 0,0-1 0,0 0 0,1 0 0,4-3 0,0 0 0,-1 0 0,0-1 0,0 1 0,0-1 0,0 0 0,6-11 0,6-13 0,-1-1 0,-2-1 0,-1 0 0,9-34 0,-22 65 0,0 0 0,0-1 0,0 1 0,0 0 0,0 0 0,0-1 0,0 1 0,0 0 0,0 0 0,0-1 0,0 1 0,0 0 0,1 0 0,-1-1 0,0 1 0,0 0 0,0 0 0,0 0 0,1-1 0,-1 1 0,0 0 0,0 0 0,0 0 0,1 0 0,-1-1 0,0 1 0,0 0 0,1 0 0,-1 0 0,0 0 0,1 0 0,-1 0 0,0 0 0,0 0 0,1 0 0,-1 0 0,8 9 0,7 24 0,-12-26 0,1 1 0,-1 0 0,2 0 0,-1-1 0,1 1 0,0-1 0,1 0 0,0 0 0,0-1 0,0 0 0,1 0 0,0 0 0,0-1 0,0 0 0,1 0 0,0-1 0,13 6 0,-15-8 0,1 0 0,0 0 0,0-1 0,0 0 0,-1 0 0,1 0 0,0-1 0,0 0 0,0 0 0,0-1 0,0 0 0,0 0 0,0-1 0,0 0 0,-1 0 0,1-1 0,-1 1 0,1-1 0,-1-1 0,0 1 0,9-8 0,-4 3 0,-1-1 0,0 0 0,-1-1 0,0 0 0,-1 0 0,0-1 0,0 0 0,-1 0 0,-1-1 0,0 0 0,-1 0 0,0 0 0,0-1 0,-2 0 0,1 0 0,-2 0 0,2-16 0,-3 27 0,-1 0 0,0 0 0,0 0 0,0 0 0,0 0 0,0 0 0,0 0 0,0 0 0,-1 0 0,1 0 0,-1 0 0,1 1 0,-1-1 0,0 0 0,0 0 0,1 0 0,-2 0 0,1 1 0,0-1 0,0 1 0,0-1 0,-1 1 0,1-1 0,-1 1 0,1 0 0,-1-1 0,0 1 0,1 0 0,-1 0 0,0 0 0,0 0 0,0 1 0,-3-2 0,1 2 0,0 0 0,0 0 0,0 0 0,0 0 0,0 1 0,0 0 0,0-1 0,0 2 0,0-1 0,1 0 0,-1 1 0,0 0 0,1 0 0,-1 0 0,1 0 0,-5 4 0,1 0 0,0 0 0,1 0 0,0 1 0,0 0 0,0 1 0,1-1 0,0 1 0,0 0 0,1 0 0,0 1 0,0-1 0,1 1 0,0 0 0,1 0 0,-3 17 0,5-20 0,-1-1 0,1 1 0,0 0 0,0-1 0,1 1 0,0 0 0,0-1 0,0 1 0,0-1 0,1 1 0,0-1 0,0 0 0,1 1 0,-1-1 0,1-1 0,0 1 0,1 0 0,-1-1 0,1 1 0,0-1 0,0 0 0,0 0 0,1-1 0,-1 1 0,1-1 0,8 5 0,47 21 0,-29-16 0,37 25 0,-59-32 0,1 1 0,-1 0 0,0 1 0,0 0 0,-1 1 0,0 0 0,10 15 0,-6-5 0,-1 0 0,-1 1 0,-1 0 0,9 27 0,-14-34 0,0 1 0,-1-1 0,-1 1 0,0-1 0,0 1 0,-2 0 0,0-1 0,-1 16 0,-1-22 0,1-1 0,-1 0 0,-1 0 0,1 0 0,-1 0 0,0 0 0,0 0 0,0-1 0,-1 1 0,0-1 0,0 0 0,-1 0 0,-9 8 0,11-10 0,-1 0 0,1-1 0,-1 1 0,0-1 0,0 1 0,0-1 0,0 0 0,0 0 0,-1-1 0,1 0 0,-1 1 0,1-1 0,-1-1 0,1 1 0,-1-1 0,1 0 0,-1 0 0,0 0 0,1 0 0,-7-2 0,9 1 0,0 1 0,1-1 0,-1 0 0,0 0 0,1 0 0,-1 0 0,0 0 0,1-1 0,-1 1 0,1 0 0,0-1 0,-1 1 0,1-1 0,0 1 0,0-1 0,0 0 0,0 1 0,0-1 0,0 0 0,1 0 0,-1 0 0,1 0 0,-1 1 0,1-1 0,-1 0 0,1 0 0,0 0 0,0-3 0,0-4 0,1 0 0,0 0 0,0 1 0,1-1 0,2-9 0,17-40 0,2 2 0,2 1 0,53-86 0,-26 50 0,54-125 0,-96 200 0,-10 16 0,0 0 0,0 0 0,0 0 0,0-1 0,0 1 0,0 0 0,0 0 0,0 0 0,0 0 0,0 0 0,1 0 0,-1 0 0,0 0 0,0 0 0,0 0 0,0 0 0,0 0 0,0-1 0,0 1 0,0 0 0,0 0 0,0 0 0,0 0 0,0 0 0,1 0 0,-1 0 0,0 0 0,0 0 0,0 0 0,0 0 0,0 0 0,0 0 0,0 0 0,0 0 0,0 0 0,1 0 0,-1 0 0,0 0 0,0 0 0,0 0 0,0 0 0,0 0 0,0 0 0,0 0 0,0 0 0,0 0 0,1 0 0,-1 1 0,0-1 0,0 0 0,0 0 0,0 0 0,0 0 0,0 0 0,0 0 0,0 0 0,0 0 0,0 0 0,0 0 0,0 0 0,0 1 0,0-1 0,0 0 0,-2 28 0,1-22 0,-5 39 0,-1 90 0,7-133 0,0 1 0,0 0 0,0 0 0,1 0 0,-1-1 0,1 1 0,0 0 0,0-1 0,0 1 0,0 0 0,0-1 0,1 1 0,-1-1 0,1 0 0,-1 1 0,1-1 0,2 2 0,-2-2 0,0-1 0,0 0 0,0 0 0,0 0 0,0 0 0,0 0 0,0 0 0,1-1 0,-1 1 0,0-1 0,0 1 0,0-1 0,1 0 0,-1 0 0,0 0 0,1 0 0,1-1 0,2 0 0,-1 0 0,1-1 0,-1 0 0,0 0 0,0 0 0,0 0 0,0-1 0,0 0 0,-1 0 0,1 0 0,-1-1 0,0 0 0,0 1 0,0-1 0,-1-1 0,6-6 0,2-11 0,0-2 0,-1 1 0,-2-1 0,0-1 0,6-36 0,-12 53 0,-2 8 0,0 0 0,0 0 0,0 1 0,0-1 0,0 0 0,0 0 0,1 1 0,-1-1 0,0 0 0,0 0 0,0 0 0,0 1 0,1-1 0,-1 0 0,0 0 0,0 0 0,1 0 0,-1 1 0,0-1 0,0 0 0,1 0 0,-1 0 0,0 0 0,0 0 0,1 0 0,-1 0 0,0 0 0,1 0 0,-1 0 0,0 0 0,0 0 0,1 0 0,-1 0 0,0 0 0,1 0 0,-1 0 0,0 0 0,0 0 0,1 0 0,-1 0 0,0-1 0,0 1 0,1 0 0,-1 0 0,0 0 0,0 0 0,0-1 0,1 1 0,-1 0 0,0 0 0,0 0 0,0-1 0,0 1 0,1 0 0,-1 0 0,0-1 0,0 1 0,0 0 0,0-1 0,0 1 0,0 0 0,0 0 0,0-1 0,0 1 0,0-1 0,17 34 0,-7-12 0,-7-17 0,0 0 0,0 0 0,0 0 0,1-1 0,-1 1 0,1-1 0,0 0 0,0 0 0,0 0 0,0 0 0,0-1 0,1 1 0,-1-1 0,1 0 0,0-1 0,-1 1 0,1-1 0,0 0 0,0 0 0,0 0 0,0-1 0,0 0 0,0 0 0,0 0 0,0-1 0,0 1 0,0-1 0,-1 0 0,10-3 0,-4 0 0,0-1 0,0 1 0,0-1 0,-1-1 0,0 0 0,0 0 0,0-1 0,-1 0 0,0-1 0,0 1 0,-1-1 0,11-15 0,-5 0 0,0 1 0,-2-2 0,-1 0 0,0 0 0,11-48 0,-7 7 0,5-73 0,-17 122 0,0 7 0,-1 0 0,0 0 0,0 1 0,-1-1 0,0 0 0,-1 0 0,1 0 0,-2 0 0,1 0 0,-1 1 0,-6-15 0,8 22 0,0 0 0,-1 0 0,1 0 0,-1 0 0,0 0 0,1 0 0,-1 0 0,1 1 0,-1-1 0,0 0 0,0 0 0,0 1 0,1-1 0,-1 0 0,0 1 0,0-1 0,0 1 0,0-1 0,0 1 0,0 0 0,0-1 0,0 1 0,-1-1 0,1 2 0,0-1 0,0 0 0,0 1 0,0-1 0,0 1 0,0-1 0,0 1 0,0-1 0,0 1 0,0-1 0,0 1 0,1 0 0,-1 0 0,0-1 0,1 1 0,-1 0 0,0 0 0,0 1 0,-3 5 0,1-1 0,0 1 0,1-1 0,-1 1 0,-1 11 0,-2 11 0,2 1 0,2 0 0,0 0 0,2 0 0,1-1 0,2 1 0,0 0 0,2-1 0,2 0 0,0 0 0,2 0 0,1-1 0,18 35 0,-25-58 0,-1 0 0,1 0 0,0-1 0,0 1 0,0-1 0,1 0 0,0 0 0,0 0 0,0 0 0,0-1 0,0 1 0,1-1 0,-1 0 0,1-1 0,0 1 0,9 3 0,-10-5 0,0-1 0,0 1 0,1-1 0,-1 0 0,0 0 0,1 0 0,-1-1 0,0 1 0,1-1 0,-1 0 0,0 0 0,0-1 0,0 1 0,0-1 0,0 0 0,0 0 0,0 0 0,-1-1 0,1 1 0,-1-1 0,4-3 0,4-5 0,0-1 0,-1 0 0,0 0 0,-1-1 0,9-19 0,-10 18 0,1 1 0,-1 0 0,2 0 0,0 1 0,14-13 0,-22 23 0,0 0 0,0 0 0,0 0 0,0 1 0,0-1 0,1 1 0,-1 0 0,1-1 0,-1 1 0,1 0 0,-1 0 0,1 1 0,0-1 0,-1 1 0,1-1 0,0 1 0,-1 0 0,1 0 0,3 0 0,-4 1 0,1 0 0,-1-1 0,0 2 0,1-1 0,-1 0 0,0 0 0,1 1 0,-1-1 0,0 1 0,0 0 0,0-1 0,-1 1 0,1 0 0,0 0 0,-1 0 0,2 3 0,3 5 0,-1 1 0,0 0 0,-1 0 0,0 0 0,-1 0 0,0 0 0,2 16 0,-1-1 0,-3-43 0,-5-40 0,4 54 0,0 0 0,-1 0 0,1 0 0,-1 0 0,0 0 0,0 0 0,0 1 0,0-1 0,0 0 0,-1 1 0,1-1 0,-1 1 0,0-1 0,1 1 0,-1 0 0,0-1 0,-1 1 0,1 0 0,0 1 0,0-1 0,-6-3 0,6 4 0,0 1 0,-1-1 0,0 0 0,1 1 0,-1-1 0,1 1 0,-1 0 0,0 0 0,1 0 0,-1 0 0,1 1 0,-1-1 0,1 0 0,-1 1 0,0 0 0,1 0 0,0 0 0,-1 0 0,1 0 0,0 0 0,-1 1 0,1-1 0,0 1 0,-4 3 0,-2 4 0,0 1 0,0 0 0,1 0 0,0 1 0,1 0 0,0 0 0,0 1 0,2-1 0,-1 1 0,1 0 0,1 0 0,0 1 0,1-1 0,1 1 0,-1-1 0,2 1 0,1 17 0,-1-27 0,0 0 0,1 0 0,-1 0 0,1 0 0,-1 0 0,1 0 0,0-1 0,0 1 0,0 0 0,1 0 0,-1-1 0,1 1 0,-1-1 0,1 0 0,0 1 0,0-1 0,0 0 0,0 0 0,0 0 0,1 0 0,-1 0 0,1-1 0,-1 1 0,1-1 0,-1 0 0,1 1 0,0-1 0,0 0 0,0-1 0,-1 1 0,1 0 0,0-1 0,0 0 0,0 0 0,0 0 0,0 0 0,0 0 0,0 0 0,0-1 0,0 1 0,0-1 0,-1 0 0,1 0 0,0 0 0,0 0 0,-1 0 0,1-1 0,-1 1 0,1-1 0,-1 0 0,0 0 0,1 0 0,2-3 0,1-2 0,0-1 0,0 1 0,-1-1 0,0 0 0,-1 0 0,0 0 0,0-1 0,5-15 0,-5 10 0,0-1 0,-1 1 0,2-17 0,-6 45 0,1 0 0,0 0 0,2 0 0,-1 0 0,2 0 0,5 18 0,-7-29 0,0 1 0,0-1 0,0 1 0,0-1 0,1 0 0,0 0 0,-1 0 0,1 1 0,0-2 0,1 1 0,-1 0 0,0 0 0,1-1 0,-1 1 0,1-1 0,0 0 0,0 0 0,0 0 0,0 0 0,0 0 0,1-1 0,-1 0 0,0 1 0,1-1 0,-1 0 0,1-1 0,-1 1 0,1 0 0,-1-1 0,6 0 0,-4-1 0,0 0 0,-1 0 0,1-1 0,0 1 0,-1-1 0,1 0 0,-1-1 0,0 1 0,0-1 0,0 0 0,0 0 0,0 0 0,0 0 0,-1-1 0,0 1 0,4-6 0,7-10 0,-1 1 0,12-25 0,-16 28 0,44-92 0,-53 106 0,1 1 0,-1-1 0,0 1 0,0-1 0,1 1 0,-1-1 0,0 1 0,0 0 0,1-1 0,-1 1 0,1-1 0,-1 1 0,0 0 0,1-1 0,-1 1 0,1 0 0,-1-1 0,1 1 0,-1 0 0,1 0 0,-1-1 0,1 1 0,-1 0 0,1 0 0,0 0 0,-1 0 0,1 0 0,-1 0 0,2 0 0,8 13 0,3 35 0,-12-41 0,44 198-1365,-35-162-5461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138 484 24575,'2'-13'0,"1"6"0,-2-1 0,1 0 0,-1 1 0,0-1 0,0 0 0,-1 0 0,0 0 0,-1 0 0,0 0 0,0 1 0,-3-12 0,4 19 0,0-1 0,-1 0 0,1 0 0,0 0 0,-1 0 0,1 0 0,-1 0 0,1 1 0,-1-1 0,1 0 0,-1 0 0,0 1 0,1-1 0,-1 0 0,0 1 0,0-1 0,1 1 0,-1-1 0,0 1 0,0-1 0,0 1 0,0-1 0,0 1 0,0 0 0,0 0 0,0-1 0,1 1 0,-1 0 0,-2 0 0,0 1 0,1-1 0,0 1 0,0 0 0,-1 0 0,1 0 0,0 0 0,0 0 0,0 0 0,0 1 0,0-1 0,-3 4 0,-3 3 0,1 1 0,-1 0 0,1 0 0,-6 11 0,5-4 0,0 0 0,2 1 0,-1-1 0,-5 27 0,10-37 0,1 0 0,0 0 0,0 0 0,0 0 0,1 0 0,0 0 0,0 0 0,0 0 0,1 0 0,0 0 0,0 0 0,0 0 0,1-1 0,0 1 0,0 0 0,6 9 0,-5-12 0,0 0 0,0 0 0,0 0 0,0 0 0,1-1 0,-1 0 0,1 1 0,-1-1 0,1-1 0,0 1 0,0 0 0,0-1 0,0 0 0,0 0 0,0 0 0,0 0 0,8-1 0,-9 1 0,0-1 0,0 0 0,-1 0 0,1-1 0,0 1 0,0-1 0,-1 1 0,1-1 0,0 0 0,-1 0 0,1 0 0,-1 0 0,1 0 0,-1-1 0,0 1 0,1-1 0,-1 1 0,0-1 0,0 0 0,0 0 0,0 0 0,0 0 0,-1 0 0,1 0 0,-1-1 0,1 1 0,1-4 0,-1-1 0,0 0 0,-1 0 0,0 0 0,0 0 0,0 0 0,-1 0 0,0 0 0,0 0 0,-1 0 0,0 0 0,0 0 0,-1 0 0,1 0 0,-2 0 0,1 1 0,-1-1 0,0 1 0,0-1 0,-1 1 0,1 0 0,-1 1 0,-1-1 0,1 1 0,-1-1 0,0 1 0,0 1 0,-1-1 0,-8-5 0,9 7 0,-20-17 0,22 10 0,3 9 0,0 1 0,1-1 0,-1 1 0,1-1 0,0 1 0,-1-1 0,1 1 0,-1 0 0,1-1 0,0 1 0,-1 0 0,1-1 0,0 1 0,-1 0 0,1 0 0,0 0 0,-1 0 0,1 0 0,1-1 0,22-1 0,0 0 0,45 3 0,-51 1 0,1-1 0,-1-2 0,1 1 0,-1-2 0,0-1 0,24-5 0,-40 7 0,-1 0 0,1 0 0,-1 1 0,1-1 0,0 1 0,0-1 0,-1 1 0,1 0 0,0 0 0,0 0 0,-1 0 0,1 0 0,0 0 0,0 0 0,-1 1 0,1-1 0,1 1 0,-1 0 0,-1 1 0,0-1 0,-1 0 0,1 0 0,0 1 0,0-1 0,-1 1 0,1-1 0,0 1 0,-1-1 0,1 1 0,-1-1 0,0 1 0,0-1 0,0 1 0,1 0 0,-1-1 0,-1 1 0,1 1 0,-4 65 0,2-54 0,0 0 0,1 1 0,1-1 0,1 0 0,0 1 0,4 21 0,-5-35 0,1 1 0,-1 0 0,1-1 0,-1 1 0,1 0 0,0-1 0,-1 1 0,1-1 0,0 1 0,0-1 0,0 1 0,0-1 0,0 0 0,1 0 0,-1 1 0,0-1 0,1 0 0,-1 0 0,1 0 0,2 1 0,-2-2 0,-1 1 0,1-1 0,-1 0 0,1 0 0,-1 0 0,1-1 0,0 1 0,-1 0 0,1 0 0,-1-1 0,1 1 0,-1-1 0,1 0 0,-1 1 0,0-1 0,1 0 0,-1 0 0,2-1 0,3-3 0,0 0 0,-1 0 0,0-1 0,0 0 0,0 0 0,0 0 0,6-12 0,-2-4 0,0-1 0,7-29 0,1-3 0,-14 102 0,-2-32 0,1 0 0,0 0 0,1 0 0,1 0 0,0 0 0,12 24 0,-14-33 0,1 0 0,0-1 0,0 1 0,0-1 0,1 0 0,0 0 0,0 0 0,0 0 0,0-1 0,1 1 0,0-1 0,0-1 0,0 1 0,0 0 0,1-1 0,-1 0 0,1-1 0,0 1 0,8 1 0,-9-3 0,0-1 0,-1 0 0,1 0 0,0 0 0,-1-1 0,1 0 0,-1 1 0,1-2 0,-1 1 0,1 0 0,-1-1 0,0 0 0,1 0 0,-1 0 0,0-1 0,0 0 0,-1 1 0,7-7 0,2-2 0,-1 0 0,0-1 0,-1 0 0,11-18 0,-5 3 0,-2 1 0,-1-2 0,0 0 0,-3 0 0,0-1 0,10-56 0,-12 39 0,-2-1 0,-2 0 0,-5-83 0,1 125 0,-1 0 0,1 0 0,-1 0 0,-1 0 0,1 0 0,-1 0 0,0 0 0,-3-6 0,5 11 0,0-1 0,-1 1 0,1-1 0,0 1 0,0-1 0,-1 1 0,1 0 0,-1-1 0,1 1 0,0 0 0,-1-1 0,1 1 0,-1 0 0,1-1 0,-1 1 0,1 0 0,-1 0 0,1-1 0,-1 1 0,1 0 0,-1 0 0,1 0 0,-1 0 0,0 0 0,1 0 0,-1 0 0,1 0 0,-2 0 0,1 1 0,-1 0 0,1 0 0,0 0 0,-1 0 0,1 0 0,0 0 0,0 0 0,0 1 0,0-1 0,0 0 0,0 1 0,0-1 0,0 1 0,1-1 0,-2 2 0,-4 13 0,0 1 0,0-1 0,2 1 0,0 0 0,-3 30 0,0 94 0,6-112 0,0 12 0,2 0 0,6 47 0,-5-77 0,0 0 0,0 0 0,1 0 0,1 0 0,-1 0 0,2-1 0,-1 1 0,2-1 0,-1-1 0,1 1 0,1-1 0,14 17 0,-19-24 0,1 1 0,0 0 0,0-1 0,0 1 0,0-1 0,0 0 0,0 0 0,1 0 0,-1-1 0,0 1 0,1-1 0,0 0 0,-1 0 0,1 0 0,0 0 0,-1 0 0,1-1 0,0 0 0,0 0 0,0 0 0,-1 0 0,1-1 0,0 1 0,0-1 0,-1 0 0,1 0 0,0 0 0,-1-1 0,1 1 0,-1-1 0,0 0 0,1 0 0,-1 0 0,0 0 0,0 0 0,4-5 0,1-1 0,0-1 0,0 0 0,-1-1 0,0 0 0,-1 0 0,0 0 0,0-1 0,-1 0 0,-1 0 0,5-17 0,-5 16 0,-1 0 0,0 0 0,-1-1 0,-1 0 0,0-24 0,-5 28 0,-1 16 0,-4 18 0,7-14 0,1-1 0,0 1 0,0 0 0,2 0 0,-1 0 0,1 0 0,1 0 0,-1 0 0,2-1 0,7 21 0,-9-28 0,0 1 0,1 0 0,0 0 0,0-1 0,0 1 0,0-1 0,1 0 0,-1 0 0,1 0 0,0 0 0,0 0 0,0 0 0,0-1 0,0 1 0,1-1 0,-1 0 0,1 0 0,-1 0 0,1-1 0,0 1 0,0-1 0,0 0 0,0 0 0,0 0 0,0-1 0,0 1 0,0-1 0,0 0 0,0 0 0,0-1 0,0 1 0,7-2 0,-5 0 0,1 0 0,-1 0 0,0 0 0,0-1 0,-1 0 0,1 0 0,-1 0 0,1-1 0,-1 0 0,0 0 0,0 0 0,-1 0 0,1-1 0,-1 0 0,0 0 0,0 0 0,5-10 0,-4 5 0,0 0 0,-1-1 0,0 0 0,0 0 0,-1 0 0,-1 0 0,0 0 0,2-23 0,-7 200 0,-7 144 0,8-287 0,-1 0 0,0 0 0,-2-1 0,-1 0 0,-13 34 0,16-49 0,0-1 0,-1 1 0,1 0 0,-2-1 0,1 0 0,-1 0 0,0 0 0,0 0 0,0-1 0,-1 0 0,0 0 0,0-1 0,0 1 0,-1-1 0,1-1 0,-1 1 0,0-1 0,0 0 0,0-1 0,-12 3 0,9-3 0,0-1 0,0 0 0,0-1 0,-1 0 0,1 0 0,0-1 0,0-1 0,0 1 0,0-2 0,0 1 0,-11-6 0,18 7 0,-1-1 0,0 1 0,0-1 0,1 0 0,-1 0 0,1-1 0,-1 1 0,1-1 0,0 0 0,0 0 0,0 0 0,1 0 0,-1 0 0,1 0 0,-1-1 0,1 1 0,0-1 0,0 0 0,1 1 0,-1-1 0,1 0 0,0 0 0,0 0 0,0 0 0,1 0 0,-1-1 0,1 1 0,0 0 0,0 0 0,1-5 0,10-28-1365,6 3-5461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24575,'-11'24'0,"2"0"0,0 0 0,2 1 0,0 0 0,2 0 0,1 1 0,-2 37 0,5-9 0,3 0 0,13 82 0,-13-126 0,-1-1 0,1-1 0,-1 1 0,-1-1 0,0 12 0,0-19 0,0 0 0,0 0 0,0 0 0,0 0 0,0 0 0,0 0 0,-1 0 0,1 0 0,0 0 0,-1 0 0,1-1 0,-1 1 0,1 0 0,-1 0 0,1 0 0,-1-1 0,1 1 0,-1 0 0,0 0 0,1-1 0,-1 1 0,0 0 0,0-1 0,1 1 0,-1-1 0,0 1 0,0-1 0,0 0 0,0 1 0,0-1 0,0 0 0,0 0 0,1 1 0,-1-1 0,0 0 0,0 0 0,0 0 0,0 0 0,0 0 0,0 0 0,0-1 0,0 1 0,0 0 0,0 0 0,-1-1 0,-4-1 0,0-1 0,0 0 0,0 0 0,1 0 0,-1 0 0,1-1 0,0 0 0,0 0 0,0 0 0,1-1 0,-1 0 0,1 0 0,0 0 0,1 0 0,-4-6 0,5 7 0,0 1 0,0 0 0,0-1 0,1 1 0,-1-1 0,1 0 0,0 0 0,0 1 0,1-1 0,-1 0 0,1 0 0,0 0 0,-1 0 0,2 0 0,-1 0 0,0 1 0,1-1 0,0 0 0,0 0 0,0 0 0,0 1 0,1-1 0,-1 1 0,1-1 0,4-5 0,0 1 0,1 1 0,0 1 0,1-1 0,-1 1 0,1 0 0,0 1 0,16-8 0,69-26 0,-18 9 0,-60 23 0,-1-1 0,1 0 0,-2-1 0,21-16 0,-31 22 0,0 1 0,0 0 0,-1-1 0,1 0 0,-1 0 0,0 0 0,0 0 0,0 0 0,0 0 0,0 0 0,-1-1 0,1 1 0,-1-1 0,0 1 0,0-1 0,0 0 0,-1 1 0,1-1 0,-1 0 0,0 1 0,0-1 0,0 0 0,-1 1 0,1-1 0,-1 0 0,-1-4 0,2 8 0,-1 0 0,1-1 0,0 1 0,0 0 0,0 0 0,0 0 0,0 0 0,0 0 0,0 0 0,0 0 0,-1 0 0,1-1 0,0 1 0,0 0 0,0 0 0,0 0 0,0 0 0,-1 0 0,1 0 0,0 0 0,0 0 0,0 0 0,0 0 0,0 0 0,-1 0 0,1 0 0,0 0 0,0 0 0,0 0 0,0 0 0,0 0 0,-1 0 0,1 0 0,0 0 0,0 0 0,0 0 0,0 1 0,0-1 0,-1 0 0,1 0 0,0 0 0,0 0 0,0 0 0,0 0 0,0 0 0,0 1 0,0-1 0,0 0 0,-1 0 0,1 0 0,0 0 0,0 0 0,0 0 0,0 1 0,0-1 0,0 0 0,0 0 0,0 0 0,0 0 0,0 0 0,0 1 0,0-1 0,0 0 0,-5 13 0,-2 16 0,1 0 0,2 0 0,2 1 0,0 0 0,2-1 0,1 1 0,9 54 0,-8-69 0,2-1 0,-1 0 0,2 1 0,7 16 0,-11-28 0,0-1 0,1 1 0,-1-1 0,1 1 0,0-1 0,0 0 0,0 1 0,0-1 0,0 0 0,0 0 0,1 0 0,3 2 0,-5-4 0,1 1 0,-1-1 0,1 1 0,-1-1 0,1 0 0,0 0 0,-1 1 0,1-1 0,0 0 0,-1-1 0,1 1 0,-1 0 0,1 0 0,0-1 0,-1 1 0,1-1 0,-1 1 0,1-1 0,-1 0 0,1 1 0,-1-1 0,1 0 0,-1 0 0,2-1 0,2-3 0,1 0 0,-1-1 0,1 1 0,-2-1 0,1 0 0,-1-1 0,1 1 0,-2-1 0,7-13 0,1-9 0,8-31 0,-15 48 0,16-78 0,-21 102 0,1 0 0,1 0 0,0 0 0,0 0 0,1 0 0,1 0 0,5 13 0,-6-15 0,1-1 0,1 1 0,0-1 0,0 0 0,1 0 0,0-1 0,0 0 0,1 0 0,0 0 0,1 0 0,7 6 0,-7-9 0,-1-1 0,1 0 0,-1 0 0,1-1 0,0 0 0,1-1 0,-1 1 0,0-1 0,1-1 0,-1 1 0,1-1 0,0 0 0,-1-1 0,1 0 0,0 0 0,-1-1 0,1 0 0,-1 0 0,1-1 0,-1 0 0,1 0 0,-1-1 0,0 1 0,0-2 0,0 1 0,-1-1 0,1 0 0,-1 0 0,0-1 0,0 0 0,0 0 0,-1 0 0,0-1 0,0 0 0,0 0 0,0 0 0,-1-1 0,0 1 0,-1-1 0,0 0 0,4-12 0,-2 7 0,-2 0 0,0-1 0,2-13 0,-5 23 0,1 0 0,-1-1 0,0 1 0,0 0 0,0-1 0,0 1 0,-1 0 0,1-1 0,-1 1 0,0 0 0,0 0 0,0 0 0,0-1 0,-1 1 0,1 1 0,-4-7 0,4 9 0,0-1 0,0 0 0,0 0 0,0 1 0,0-1 0,1 1 0,-1-1 0,0 0 0,0 1 0,-1 0 0,1-1 0,0 1 0,0 0 0,0 0 0,0-1 0,0 1 0,0 0 0,0 0 0,0 0 0,0 0 0,-1 0 0,1 1 0,0-1 0,0 0 0,0 0 0,0 1 0,0-1 0,0 1 0,0-1 0,0 1 0,0-1 0,0 1 0,0 0 0,0-1 0,1 1 0,-1 0 0,0 0 0,0-1 0,1 1 0,-2 2 0,-3 2 0,1 1 0,0-1 0,0 1 0,1 0 0,-5 8 0,4-3 0,0-1 0,0 1 0,1 0 0,0 0 0,1 0 0,0 0 0,-1 21 0,3-29 0,0 1 0,1 0 0,-1-1 0,1 1 0,-1-1 0,1 1 0,0-1 0,0 1 0,1-1 0,-1 0 0,1 0 0,0 1 0,-1-1 0,1 0 0,1-1 0,-1 1 0,0 0 0,1 0 0,-1-1 0,1 0 0,0 1 0,0-1 0,0 0 0,0 0 0,0-1 0,0 1 0,1-1 0,3 2 0,-1-1 0,1 0 0,-1 0 0,1-1 0,0 0 0,0 0 0,-1 0 0,1-1 0,0 0 0,0 0 0,0-1 0,0 0 0,-1 0 0,1-1 0,0 0 0,-1 0 0,1 0 0,-1-1 0,10-5 0,-10 3 0,1 1 0,-1-2 0,0 1 0,0-1 0,0 0 0,-1 0 0,0 0 0,0-1 0,-1 1 0,0-1 0,0-1 0,0 1 0,-1 0 0,0-1 0,3-11 0,27-144 0,-33 163 0,0 0 0,0 0 0,0 0 0,0 0 0,0 0 0,0 1 0,0-1 0,1 0 0,-1 0 0,0 0 0,0 0 0,0 0 0,0 0 0,0 0 0,0 0 0,0 0 0,0 0 0,0 0 0,0 0 0,0 0 0,0 0 0,1 0 0,-1 0 0,0 1 0,0-1 0,0 0 0,0 0 0,0 0 0,0 0 0,0 0 0,0 0 0,1 0 0,-1 0 0,0 0 0,0 0 0,0-1 0,0 1 0,0 0 0,0 0 0,0 0 0,0 0 0,0 0 0,0 0 0,1 0 0,-1 0 0,0 0 0,0 0 0,0 0 0,0 0 0,0 0 0,0 0 0,0 0 0,0 0 0,0-1 0,0 1 0,0 0 0,0 0 0,6 17 0,2 23 0,-5-16 0,12 59 0,-14-75 0,2-1 0,-1 1 0,1-1 0,0 0 0,0 1 0,1-1 0,0-1 0,5 8 0,-8-13 0,0 0 0,0 1 0,0-1 0,0 0 0,0 0 0,1 0 0,-1 0 0,0 0 0,0 0 0,1 0 0,-1 0 0,0-1 0,1 1 0,-1 0 0,1-1 0,-1 1 0,1-1 0,-1 0 0,1 1 0,-1-1 0,1 0 0,-1 0 0,1 0 0,0 0 0,-1 0 0,1 0 0,-1-1 0,1 1 0,-1-1 0,1 1 0,-1-1 0,1 1 0,-1-1 0,0 0 0,1 1 0,-1-1 0,0 0 0,1 0 0,-1 0 0,0 0 0,0 0 0,0 0 0,0-1 0,0 1 0,1-2 0,3-4 0,1 0 0,-2-1 0,1 1 0,-1-1 0,0 0 0,4-14 0,9-46 0,-13 48 0,0 1 0,2 0 0,11-26 0,-17 44 0,0 0 0,1-1 0,0 1 0,-1 0 0,1 0 0,0 0 0,-1-1 0,1 1 0,0 0 0,0 0 0,0 0 0,0 1 0,0-1 0,0 0 0,0 0 0,0 0 0,1 1 0,-1-1 0,0 1 0,2-2 0,-2 2 0,0 1 0,0-1 0,0 0 0,0 0 0,0 0 0,0 1 0,0-1 0,0 0 0,0 1 0,0-1 0,0 1 0,0-1 0,-1 1 0,1-1 0,0 1 0,0 0 0,0 0 0,-1-1 0,1 1 0,0 1 0,5 5 0,-1 1 0,-1 0 0,1 0 0,4 13 0,56 168-838,-61-174 311,8 24-6299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153 165 24575,'-2'-25'0,"-6"45"0,3-7 0,-46 128 0,-36 163 0,87-304 0,0 0 0,0 0 0,0 0 0,0 0 0,0 0 0,0 0 0,0 0 0,1 0 0,-1 0 0,0 0 0,0 0 0,0 0 0,0 0 0,0 0 0,0 0 0,0 0 0,0 0 0,0 0 0,0 0 0,0 0 0,0 0 0,0 1 0,0-1 0,0 0 0,0 0 0,0 0 0,0 0 0,1 0 0,-1 0 0,0 0 0,0 0 0,0 0 0,0 0 0,7-12 0,8-21 0,16-41 0,167-354 0,-198 427 0,2-4 0,1-1 0,0 1 0,0 0 0,0-1 0,1 1 0,-1 1 0,1-1 0,1 0 0,-1 1 0,0 0 0,1 0 0,0 0 0,6-3 0,-10 6 0,0 1 0,1 0 0,-1 0 0,0-1 0,0 1 0,0 0 0,0 0 0,0 0 0,0 0 0,0 0 0,0 0 0,0 1 0,0-1 0,0 0 0,0 1 0,0-1 0,0 0 0,0 1 0,0-1 0,0 1 0,0-1 0,0 1 0,0 0 0,0-1 0,1 2 0,14 26 0,-7-4 0,-1 0 0,-1 1 0,6 46 0,2 81 0,-14-141 0,7 256 0,-6-113 0,-2-143 0,0-2 0,0 0 0,1 0 0,0 0 0,0 0 0,0 0 0,2-1 0,3 13 0,-3-21 0,-2-10 0,-1-12 0,-9-8-1365,-1 1-5461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24575,'32'-9'0,"23"-2"0,20-1 0,11 3 0,4 3 0,-5 2 0,-16 2-8191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4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24575,'27'0'0,"13"4"0,8 2 0,6 0 0,-3-2 0,-9 0-8191</inkml:trace>
  <inkml:trace contextRef="#ctx0" brushRef="#br0" timeOffset="1">340 13 24575,'-4'-9'0,"2"6"0,3 8 0,4 16 0,2 14 0,5 19 0,-1 13 0,-2 8 0,-2 6 0,-2 2 0,-3 0 0,-1-5 0,-1-7 0,0-15-8191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102 453 24575,'-4'9'0,"0"-1"0,1 1 0,1 0 0,0 0 0,0 0 0,0 0 0,1 0 0,0 0 0,1 0 0,1 13 0,-1-19 0,0 0 0,0 0 0,1 0 0,-1 0 0,1 0 0,0 0 0,-1 0 0,1 0 0,1 0 0,-1 0 0,0 0 0,1-1 0,-1 1 0,1-1 0,0 1 0,0-1 0,0 0 0,0 1 0,0-1 0,0 0 0,1 0 0,-1-1 0,1 1 0,0 0 0,-1-1 0,1 0 0,0 1 0,0-1 0,0 0 0,0 0 0,0-1 0,0 1 0,5 0 0,-5-1 0,0 0 0,-1 0 0,1-1 0,0 1 0,-1-1 0,1 1 0,0-1 0,-1 0 0,1 0 0,-1 0 0,0 0 0,1-1 0,-1 1 0,0-1 0,0 1 0,1-1 0,-1 0 0,2-2 0,-1 0 0,1-1 0,-1 1 0,0-1 0,0 0 0,-1 0 0,1 0 0,-1-1 0,2-7 0,-1 2 0,-1 1 0,0-1 0,0-1 0,-1 1 0,-1 0 0,0 0 0,0 0 0,-4-17 0,4 25 0,-1 0 0,0-1 0,0 1 0,0 0 0,0 0 0,0 0 0,0 0 0,-1 0 0,0 0 0,1 1 0,-1-1 0,0 0 0,0 1 0,-1-1 0,1 1 0,0 0 0,-1 0 0,1 0 0,-1 0 0,0 0 0,0 1 0,0-1 0,0 1 0,0 0 0,0-1 0,0 1 0,0 1 0,0-1 0,0 0 0,-1 1 0,-5 0 0,4 0 0,0 1 0,-1 0 0,1 0 0,0 0 0,0 1 0,0 0 0,0 0 0,0 0 0,0 1 0,1-1 0,-1 1 0,1 0 0,0 1 0,0-1 0,0 1 0,0 0 0,0 0 0,1 0 0,-4 5 0,-1 5 0,0-1 0,1 1 0,0 1 0,1-1 0,1 1 0,0 0 0,1 0 0,1 1 0,0-1 0,1 1 0,0 23 0,2-31 0,0 1 0,1-1 0,-1 0 0,2 0 0,-1 0 0,1 0 0,1 0 0,-1-1 0,1 1 0,0-1 0,1 1 0,0-1 0,0 0 0,1 0 0,0-1 0,0 1 0,0-1 0,1 0 0,0-1 0,0 1 0,0-1 0,1 0 0,12 7 0,-9-8 0,-1 0 0,1 0 0,0 0 0,0-2 0,0 1 0,0-1 0,0-1 0,0 0 0,1 0 0,-1-1 0,0 0 0,1-1 0,9-2 0,-5 0 0,0-1 0,0 0 0,-1-2 0,0 1 0,0-2 0,-1 0 0,0-1 0,15-10 0,-5 0 0,0-2 0,-2 0 0,0-1 0,-1-1 0,-1-1 0,-1-1 0,-1 0 0,21-42 0,-10 2 0,-26 58 0,0 1 0,0-1 0,-1 0 0,0 0 0,0 1 0,-1-1 0,0 0 0,0 0 0,0-7 0,0 12 0,0 1 0,0-1 0,0 0 0,-1 0 0,1 0 0,0 0 0,0 1 0,0-1 0,-1 0 0,1 0 0,0 1 0,-1-1 0,1 0 0,-1 0 0,1 1 0,-1-1 0,1 0 0,-1 1 0,1-1 0,-1 1 0,0-1 0,1 1 0,-1-1 0,0 1 0,1-1 0,-1 1 0,0 0 0,0-1 0,0 1 0,0 0 0,-1 0 0,0 0 0,0 0 0,0 0 0,1 1 0,-1-1 0,0 1 0,0 0 0,1-1 0,-1 1 0,0 0 0,1 0 0,-1 0 0,-1 1 0,-5 4 0,0 1 0,0 0 0,-12 15 0,-10 20 0,-48 89 0,41-65 0,35-62 0,1-1 0,-1 0 0,0 0 0,0 0 0,-1 0 0,1 0 0,0-1 0,-1 1 0,-4 2 0,7-5 0,0 1 0,-1-1 0,1 0 0,0 0 0,0 0 0,-1 0 0,1 0 0,0 0 0,-1 0 0,1 0 0,0 0 0,0 0 0,-1 0 0,1 0 0,0 0 0,-1 0 0,1 0 0,0 0 0,0-1 0,-1 1 0,1 0 0,0 0 0,0 0 0,-1 0 0,1-1 0,0 1 0,0 0 0,-1 0 0,1 0 0,0-1 0,0 1 0,0 0 0,0 0 0,-1-1 0,1 1 0,0 0 0,-5-24 0,2-12 0,2 0 0,1 0 0,2 0 0,8-46 0,-10 80 0,0 1 0,0-1 0,0 0 0,1 1 0,-1-1 0,1 1 0,-1-1 0,1 1 0,0-1 0,-1 1 0,1-1 0,0 1 0,0 0 0,0-1 0,0 1 0,0 0 0,0 0 0,1 0 0,-1 0 0,0 0 0,0 0 0,1 0 0,-1 0 0,1 0 0,-1 1 0,1-1 0,-1 0 0,3 0 0,-1 2 0,-1-1 0,1 1 0,-1-1 0,0 1 0,1 0 0,-1 0 0,1 0 0,-1 0 0,0 0 0,0 1 0,0-1 0,0 0 0,0 1 0,0 0 0,0 0 0,0-1 0,0 1 0,1 3 0,40 47 0,-18-21 0,1-1 0,42 37 0,-60-59 0,1-1 0,1 0 0,-1-1 0,1 0 0,0-1 0,0 0 0,1 0 0,-1-1 0,1 0 0,0-1 0,0-1 0,1 0 0,11 1 0,-19-3 0,0 0 0,-1 0 0,1 0 0,0-1 0,0 0 0,0 0 0,0 0 0,0 0 0,-1 0 0,1-1 0,0 0 0,-1 0 0,0 0 0,1 0 0,-1 0 0,0-1 0,0 1 0,0-1 0,0 0 0,-1 0 0,1 0 0,-1 0 0,0 0 0,0-1 0,0 1 0,2-5 0,4-10 0,-1 0 0,-1-1 0,-1 0 0,4-21 0,-3 9 0,-5 44 0,0 0 0,0 0 0,1 0 0,1-1 0,0 1 0,6 13 0,-7-22 0,1-1 0,1 1 0,-1-1 0,0 0 0,1 0 0,0 0 0,-1-1 0,1 1 0,0-1 0,0 0 0,1 0 0,-1 0 0,0-1 0,1 1 0,-1-1 0,1 0 0,-1-1 0,1 1 0,-1-1 0,1 1 0,0-2 0,-1 1 0,1 0 0,-1-1 0,1 0 0,-1 0 0,1 0 0,-1 0 0,1-1 0,-1 0 0,0 0 0,0 0 0,0 0 0,0-1 0,0 0 0,-1 1 0,1-1 0,-1-1 0,0 1 0,0 0 0,0-1 0,0 0 0,2-4 0,1-6 0,0 0 0,-2 0 0,0-1 0,0 0 0,2-26 0,-4 22 0,1 1 0,11-34 0,-14 50 0,1 0 0,-1 1 0,1-1 0,0 1 0,-1 0 0,1-1 0,0 1 0,0-1 0,0 1 0,0 0 0,0 0 0,0 0 0,0-1 0,1 1 0,-1 0 0,0 0 0,1 1 0,1-2 0,-1 1 0,-1 1 0,0 0 0,0 0 0,1 0 0,-1 0 0,0 0 0,0 0 0,1 0 0,-1 0 0,0 1 0,0-1 0,0 0 0,1 1 0,-1-1 0,0 1 0,0-1 0,0 1 0,2 1 0,2 2 0,0 0 0,-1 0 0,1 1 0,-1 0 0,0 0 0,0 0 0,5 10 0,2 6 0,-1 0 0,-1 0 0,-1 1 0,7 31 0,-12-41 0,0 0 0,-2 0 0,1 1 0,-1-1 0,-1 1 0,-1-1 0,1 0 0,-2 1 0,-5 22 0,5-30 0,-1 1 0,1-1 0,-1 0 0,0 0 0,-1 0 0,1-1 0,-1 1 0,0-1 0,0 0 0,0 0 0,-1 0 0,1 0 0,-1-1 0,-10 6 0,13-8 0,0 0 0,0 0 0,1 0 0,-1-1 0,0 1 0,0 0 0,-1-1 0,1 1 0,0-1 0,0 0 0,0 0 0,0 0 0,0 0 0,0 0 0,0 0 0,0-1 0,0 1 0,0 0 0,0-1 0,0 0 0,0 0 0,0 1 0,0-1 0,0 0 0,0-1 0,0 1 0,1 0 0,-1 0 0,0-1 0,1 1 0,0-1 0,-1 1 0,1-1 0,0 0 0,-1 1 0,1-1 0,0 0 0,0 0 0,1 0 0,-1 0 0,0 0 0,1 0 0,-1-3 0,-1-2 0,0-1 0,1 0 0,0 0 0,0 0 0,1 0 0,0 0 0,1 0 0,0 0 0,0 0 0,1 0 0,-1 0 0,2 0 0,-1 1 0,1-1 0,0 1 0,1-1 0,0 1 0,0 0 0,0 1 0,8-9 0,8-10 0,1 2 0,1 0 0,46-35 0,-1 7 0,-35 28 0,-2-1 0,44-44 0,-66 59 0,0 0 0,-1 0 0,0-1 0,-1 0 0,0 0 0,0 0 0,-1-1 0,-1 0 0,0 0 0,0 0 0,-1-1 0,3-21 0,-4 25 0,-1-1 0,-1 0 0,1 0 0,-2 1 0,1-1 0,-1 0 0,0 0 0,-1 1 0,-3-10 0,5 17 0,0 0 0,0 0 0,-1 0 0,1 0 0,-1 1 0,1-1 0,0 0 0,-1 0 0,0 1 0,1-1 0,-1 0 0,1 1 0,-1-1 0,0 1 0,1-1 0,-1 1 0,0-1 0,0 1 0,1-1 0,-1 1 0,0 0 0,0-1 0,0 1 0,0 0 0,1 0 0,-3-1 0,2 2 0,-1-1 0,1 0 0,-1 1 0,1 0 0,-1-1 0,1 1 0,-1 0 0,1-1 0,0 1 0,-1 0 0,1 0 0,0 0 0,-2 2 0,-2 3 0,0 0 0,0 0 0,1 0 0,0 0 0,-5 11 0,1 5 0,1-1 0,1 1 0,1 0 0,1 1 0,-2 34 0,3 115 0,5-122 0,11 72 0,-9-101 0,0 1 0,2-1 0,1 0 0,0-1 0,18 36 0,-23-53 0,-1-1 0,0 1 0,1 0 0,0-1 0,-1 0 0,1 1 0,0-1 0,0 0 0,0 0 0,1 0 0,-1 0 0,0 0 0,1-1 0,-1 1 0,1-1 0,0 0 0,-1 1 0,1-1 0,0 0 0,0-1 0,0 1 0,5 0 0,-5-1 0,1-1 0,-1 1 0,0-1 0,0 0 0,0 0 0,0 0 0,-1-1 0,1 1 0,0-1 0,0 0 0,-1 1 0,1-1 0,-1 0 0,0-1 0,1 1 0,-1 0 0,0-1 0,0 1 0,0-1 0,2-5 0,6-11 0,0-1 0,-2 0 0,-1 0 0,9-38 0,-9 31 0,1 1 0,13-29 0,-20 53 0,0 0 0,0 0 0,0 0 0,0 1 0,0-1 0,0 0 0,0 1 0,1-1 0,-1 1 0,1-1 0,-1 1 0,1 0 0,-1 0 0,1 0 0,2-2 0,-3 3 0,0 0 0,0-1 0,1 1 0,-1 0 0,0 0 0,0 0 0,0 0 0,1 0 0,-1 0 0,0 0 0,0 0 0,1 0 0,-1 1 0,0-1 0,0 0 0,0 1 0,0-1 0,2 2 0,1 0 0,-1 1 0,0 0 0,0-1 0,0 1 0,0 0 0,-1 0 0,1 1 0,-1-1 0,0 0 0,0 1 0,0 0 0,0-1 0,1 6 0,2 4 14,-1 1-1,-1-1 0,0 1 0,-1 0 1,0 0-1,-2 0 0,1 0 1,-3 23-1,1-30-96,-1 1 1,1-1-1,-1 0 1,0 0-1,-1 0 1,0-1-1,0 1 1,0-1-1,-1 1 1,0-1-1,0 0 1,0 0-1,-1-1 1,0 1-1,0-1 1,-1 0-1,-11 8 1,-28 12-6744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24575,'5'5'0,"5"5"0,7 6 0,-1 0-8191</inkml:trace>
  <inkml:trace contextRef="#ctx0" brushRef="#br0" timeOffset="1">682 104 24575,'40'-4'0,"31"-2"0,21 0 0,9-3 0,-14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24575,'4'5'0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5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240 170 24575,'1'-22'0,"-1"14"0,1 0 0,-1 0 0,0 0 0,-1 0 0,0 0 0,0 0 0,-1 0 0,0 0 0,-4-9 0,6 16 0,0 1 0,0 0 0,0 0 0,0-1 0,-1 1 0,1 0 0,0 0 0,0-1 0,0 1 0,-1 0 0,1 0 0,0-1 0,0 1 0,-1 0 0,1 0 0,0 0 0,0 0 0,-1 0 0,1-1 0,0 1 0,0 0 0,-1 0 0,1 0 0,0 0 0,-1 0 0,1 0 0,0 0 0,-1 0 0,1 0 0,0 0 0,0 0 0,-1 0 0,1 0 0,0 0 0,-1 0 0,1 0 0,0 0 0,-1 1 0,1-1 0,0 0 0,0 0 0,-1 0 0,1 1 0,-14 15 0,-5 22 0,-119 374 0,96-270 0,39-170 0,1-26 0,6-24 0,3 1 0,3-1 0,39-140 0,-46 207 0,19-55 0,-20 61 0,0 1 0,0 0 0,0 0 0,0 0 0,1 1 0,0-1 0,-1 1 0,2-1 0,-1 1 0,0 0 0,0 0 0,6-4 0,-8 7 0,1 0 0,-1-1 0,0 1 0,0 0 0,0-1 0,1 1 0,-1 0 0,0 0 0,0 0 0,0 0 0,1 0 0,-1 0 0,0 0 0,0 1 0,1-1 0,-1 0 0,0 1 0,0-1 0,0 1 0,0-1 0,0 1 0,0 0 0,0-1 0,0 1 0,0 0 0,0 0 0,0 0 0,0-1 0,0 1 0,0 0 0,-1 0 0,1 0 0,0 0 0,-1 1 0,1-1 0,-1 0 0,1 0 0,-1 1 0,5 7 0,-2 0 0,1 0 0,2 14 0,45 247 0,-22-94 0,7 1-1365,-29-136-5461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63 196 24575,'-18'-18'0,"-6"-10"0,6 0 0,15 4 0,17 2 0,14 5 0,17 0 0,13 4 0,6 4 0,6-1 0,-10 1-8191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24575,'0'4'0,"0"11"0,0 16 0,0 12 0,0 11 0,0 6 0,0 2 0,0-1 0,0-7 0,0-7 0,5-13 0,1-11-8191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24575,'-13'107'0,"0"122"0,15-272 0,3 0 0,17-67 0,-22 108 0,15-47 0,-14 47 0,0 1 0,0-1 0,-1 0 0,1 0 0,0 1 0,0-1 0,0 1 0,1-1 0,-1 1 0,0-1 0,1 1 0,-1 0 0,1-1 0,-1 1 0,1 0 0,-1 0 0,1 0 0,0 0 0,-1 0 0,1 1 0,0-1 0,3 0 0,-3 1 0,0 1 0,0-1 0,0 1 0,0 0 0,0-1 0,-1 1 0,1 0 0,0 0 0,0 1 0,-1-1 0,1 0 0,-1 0 0,1 1 0,-1-1 0,0 1 0,1-1 0,-1 1 0,0 0 0,1 1 0,20 36 0,-13-18 0,17 32 0,-25-51 0,0 0 0,0 0 0,0 0 0,1-1 0,-1 1 0,0 0 0,1-1 0,0 1 0,-1-1 0,1 0 0,0 1 0,0-1 0,-1 0 0,1 0 0,0 0 0,0 0 0,0-1 0,0 1 0,1-1 0,-1 1 0,3 0 0,-3-2 0,1 0 0,-1 1 0,0-1 0,0 0 0,1 0 0,-1 0 0,0-1 0,0 1 0,0 0 0,0-1 0,-1 1 0,1-1 0,0 0 0,-1 0 0,1 1 0,-1-1 0,1 0 0,-1 0 0,0 0 0,1-3 0,20-47 0,-9-2 0,-11 42 0,1 0 0,0 0 0,9-23 0,-12 35 0,0 0 0,0 0 0,0 0 0,0 0 0,0 0 0,0-1 0,0 1 0,0 0 0,0 0 0,0 0 0,0 0 0,0 0 0,0 0 0,0 0 0,0-1 0,0 1 0,0 0 0,0 0 0,0 0 0,0 0 0,0 0 0,0 0 0,1 0 0,-1 0 0,0 0 0,0 0 0,0-1 0,0 1 0,0 0 0,0 0 0,0 0 0,1 0 0,-1 0 0,0 0 0,0 0 0,0 0 0,0 0 0,0 0 0,0 0 0,0 0 0,1 0 0,-1 0 0,0 0 0,0 0 0,0 0 0,0 0 0,0 0 0,0 0 0,1 0 0,-1 0 0,0 1 0,0-1 0,0 0 0,0 0 0,0 0 0,0 0 0,0 0 0,0 0 0,0 0 0,1 0 0,-1 1 0,4 11 0,-1 16 0,2 24-455,2 0 0,19 67 0,-18-87-6371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47 24575,'-9'-5'0,"-2"4"0,4 1 0,4-3 0,2-7 0,1-4 0,1 3 0,1 8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24575,'-13'9'0,"-5"8"0,1-5 0,4-7 0,3-10 0,4-8 0,3-3-8191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8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244 117 24575,'0'-7'0,"0"-1"0,0 1 0,-1 0 0,0 0 0,0-1 0,0 1 0,-1 0 0,-4-10 0,5 15 0,-1 0 0,0-1 0,1 1 0,-1 0 0,0 0 0,0 0 0,0 0 0,-1 0 0,1 1 0,0-1 0,-1 1 0,1-1 0,-1 1 0,1 0 0,-1 0 0,1 0 0,-1 0 0,0 0 0,0 1 0,1-1 0,-1 1 0,0 0 0,0 0 0,-5 0 0,3 1 0,-1 0 0,1 0 0,0 0 0,0 0 0,-1 1 0,1 0 0,0 0 0,1 0 0,-1 0 0,0 1 0,1 0 0,-1 0 0,1 0 0,0 1 0,0 0 0,0-1 0,1 1 0,-1 0 0,-2 6 0,-2 1 0,0 0 0,1 1 0,1 0 0,0 1 0,0-1 0,-4 19 0,3-7 0,2 0 0,-4 32 0,8-49 0,0 0 0,1 0 0,0 0 0,0 0 0,1 0 0,0 0 0,0 0 0,1 0 0,-1 0 0,1 0 0,1-1 0,6 13 0,-7-16 0,0 0 0,1 0 0,0 0 0,0 0 0,0 0 0,0-1 0,0 0 0,1 1 0,-1-1 0,1 0 0,-1-1 0,1 1 0,0-1 0,-1 1 0,1-1 0,0 0 0,0-1 0,0 1 0,0-1 0,0 0 0,0 1 0,0-2 0,0 1 0,0 0 0,5-2 0,-3 1 0,0-1 0,0 1 0,-1-1 0,1-1 0,0 1 0,-1-1 0,1 0 0,-1 0 0,0 0 0,0-1 0,-1 1 0,1-1 0,-1-1 0,1 1 0,-1-1 0,4-5 0,-2-3 0,1 0 0,-2 0 0,0 0 0,0-1 0,-1 0 0,-1 0 0,0 0 0,1-27 0,-2 0 0,-6-76 0,-6 78 0,10 38 0,0 1 0,0 0 0,0 0 0,0 0 0,0-1 0,0 1 0,0 0 0,0 0 0,0 0 0,0-1 0,-1 1 0,1 0 0,0 0 0,0 0 0,0 0 0,0-1 0,0 1 0,-1 0 0,1 0 0,0 0 0,0 0 0,0 0 0,0 0 0,-1-1 0,1 1 0,0 0 0,0 0 0,0 0 0,-1 0 0,1 0 0,0 0 0,0 0 0,0 0 0,-1 0 0,1 0 0,0 0 0,0 0 0,0 0 0,-1 0 0,1 0 0,0 0 0,0 0 0,0 0 0,-1 0 0,-5 21 0,3 1 17,1 0 0,1 0 1,2 0-1,0 1 0,1-1 0,9 42 0,-8-53-116,1 1 0,-1-1 0,2 1 0,0-1 0,0-1 0,1 1 0,0-1 0,1 0 0,0 0 0,0-1 0,1 1 0,0-2 0,1 1 0,13 9 0,12 2-6727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24575,'-5'0'0,"4"0"0,10 0 0,9 0 0,9 0 0,10 0 0,7 0 0,5 0 0,-1 0 0,-1 0 0,-2 0 0,-6 0 0,-9 0-8191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24575,'0'-4'0,"4"-2"0,11 0 0,7 2 0,13-4 0,10 0 0,5 2 0,4 1 0,2 1 0,-1 3 0,-4 0 0,-7 1 0,-6 0 0,-14 0 0,-12 0-8191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6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87 24575,'-18'-20'0,"17"19"0,1 1 0,-1 0 0,1-1 0,-1 1 0,0 0 0,1-1 0,-1 1 0,0 0 0,0 0 0,1 0 0,-1 0 0,0 0 0,1 0 0,-1 0 0,0 0 0,0 0 0,1 0 0,-1 0 0,0 0 0,-1 1 0,0 0 0,0 1 0,0 0 0,1-1 0,-1 1 0,0 0 0,1 0 0,-1 0 0,1 1 0,-1-1 0,1 0 0,0 0 0,0 1 0,0-1 0,0 1 0,1-1 0,-1 5 0,-9 39 0,3 1 0,2 0 0,2 0 0,4 73 0,0-108 0,5 71 0,-6-79 0,1 1 0,0-1 0,0 1 0,0-1 0,1 0 0,-1 1 0,1-1 0,0 0 0,0 0 0,1 0 0,-1 0 0,1 0 0,0-1 0,4 5 0,-6-7 0,0-1 0,-1 1 0,1-1 0,0 1 0,0-1 0,0 0 0,0 1 0,0-1 0,0 0 0,0 0 0,0 1 0,0-1 0,0 0 0,0 0 0,0 0 0,0 0 0,0-1 0,0 1 0,0 0 0,0 0 0,0 0 0,0-1 0,0 1 0,0-1 0,0 1 0,0-1 0,0 1 0,0-1 0,-1 1 0,1-1 0,0 0 0,0 1 0,-1-1 0,1 0 0,1-1 0,2-3 0,-1 0 0,0 0 0,1 0 0,-1 0 0,2-6 0,7-20 0,-2-1 0,11-49 0,-7 23 0,-14 57 0,11-30 0,-11 30 0,0 1 0,1-1 0,-1 1 0,0 0 0,0-1 0,1 1 0,-1-1 0,0 1 0,1 0 0,-1-1 0,0 1 0,1 0 0,-1-1 0,1 1 0,-1 0 0,0 0 0,1-1 0,-1 1 0,1 0 0,-1 0 0,1 0 0,-1 0 0,1-1 0,-1 1 0,1 0 0,-1 0 0,1 0 0,-1 0 0,1 0 0,-1 0 0,1 0 0,-1 0 0,1 1 0,-1-1 0,1 0 0,-1 0 0,0 0 0,1 0 0,-1 1 0,1-1 0,-1 0 0,1 1 0,-1-1 0,0 0 0,1 0 0,-1 1 0,0-1 0,1 1 0,-1-1 0,0 0 0,0 1 0,1-1 0,-1 1 0,0-1 0,0 1 0,1 0 0,37 65 0,-33-55 0,0 0 0,1 0 0,0-1 0,1 1 0,0-1 0,0 0 0,1-1 0,1 0 0,0 0 0,15 11 0,-22-19 0,0 0 0,-1 0 0,1 0 0,0 0 0,0 0 0,-1 0 0,1-1 0,0 1 0,0-1 0,0 0 0,0 1 0,0-1 0,0 0 0,0 0 0,0 0 0,0 0 0,0-1 0,0 1 0,0 0 0,-1-1 0,4 0 0,-3-1 0,1 1 0,-1-1 0,0 0 0,1 0 0,-1 0 0,0 0 0,0 0 0,0 0 0,-1 0 0,1-1 0,-1 1 0,3-5 0,2-6 0,-1 0 0,-1 0 0,-1 0 0,5-26 0,-4 11 0,-2 0 0,0 0 0,-2-1 0,-1 1 0,-1 0 0,-2 0 0,-1 1 0,0-1 0,-16-40 0,20 63 0,-2 1 0,1-1 0,-1 1 0,1-1 0,-1 1 0,0 0 0,-8-8 0,11 12 0,-1-1 0,1 1 0,-1-1 0,0 1 0,1-1 0,-1 1 0,0 0 0,1-1 0,-1 1 0,0 0 0,1-1 0,-1 1 0,0 0 0,1 0 0,-1 0 0,0 0 0,0 0 0,1 0 0,-1 0 0,0 0 0,0 0 0,-1 0 0,1 1 0,0 0 0,0 0 0,0 0 0,0 0 0,0 0 0,0 0 0,0 0 0,0 0 0,0 0 0,1 0 0,-1 0 0,0 0 0,1 1 0,-1-1 0,1 0 0,-1 0 0,1 3 0,-2 3-97,1-1-1,0 1 1,0 0-1,0 0 1,1 0-1,0 0 1,1 0-1,-1 0 1,2 0-1,-1-1 1,0 1-1,1 0 0,6 12 1,9 17-6729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24575,'1'4'0,"0"0"0,0 0 0,0-1 0,0 1 0,1 0 0,-1 0 0,1-1 0,0 1 0,0-1 0,0 1 0,1-1 0,-1 0 0,6 5 0,41 36 0,-19-21 0,2-1 0,1-2 0,67 32 0,-97-51 0,-1 0 0,1 0 0,-1 0 0,1 0 0,-1 0 0,0 1 0,1 0 0,-1-1 0,0 1 0,0 0 0,0 0 0,2 3 0,-3-3 0,-1-1 0,0 1 0,0-1 0,0 1 0,0-1 0,0 1 0,0-1 0,0 0 0,0 1 0,-1-1 0,1 1 0,-1-1 0,1 0 0,-1 1 0,1-1 0,-1 0 0,0 1 0,0-1 0,0 0 0,1 0 0,-1 0 0,0 0 0,0 0 0,-2 1 0,-21 27 0,0 1 0,3 0 0,0 2 0,2 0 0,1 2 0,2 0 0,-21 64 0,35-91-195,0 0 0,1 0 0,0 0 0,0 0 0,0 1 0,2 10 0,3 1-6631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24575,'0'47'0,"-1"38"0,3-1 0,22 138 0,-23-219 0,8 31 0,-9-35 0,0 1 0,0 0 0,0-1 0,0 1 0,1-1 0,-1 1 0,0 0 0,0-1 0,0 1 0,0 0 0,1 0 0,-1-1 0,0 1 0,0 0 0,1-1 0,-1 1 0,0 0 0,1 0 0,-1 0 0,0-1 0,0 1 0,1 0 0,-1 0 0,0 0 0,1 0 0,-1-1 0,1 1 0,-1 0 0,0 0 0,1 0 0,-1 0 0,0 0 0,1 0 0,-1 0 0,0 0 0,1 0 0,-1 0 0,1 0 0,-1 1 0,0-1 0,1 0 0,-1 0 0,0 0 0,1 0 0,-1 0 0,0 1 0,1-1 0,-1 0 0,0 0 0,0 1 0,1-1 0,-1 0 0,0 0 0,0 1 0,1-1 0,-1 0 0,0 1 0,0-1 0,0 0 0,0 1 0,0-1 0,1 0 0,-1 1 0,0-1 0,0 0 0,0 1 0,0 0 0,9-23 0,-1-1 0,7-26 0,-9 25 0,1 2 0,1-1 0,16-32 0,-21 49 0,0 1 0,0 0 0,1 0 0,0 0 0,0 1 0,0-1 0,0 1 0,1 0 0,0 0 0,-1 0 0,2 1 0,-1-1 0,0 1 0,1 1 0,-1-1 0,1 1 0,0 0 0,8-2 0,-11 3 0,-1 1 0,1-1 0,0 1 0,-1 0 0,1 0 0,0 0 0,-1 0 0,1 0 0,0 1 0,0-1 0,-1 1 0,1 0 0,-1 0 0,1 0 0,-1 0 0,1 0 0,-1 0 0,0 1 0,4 2 0,-3-1 0,0 0 0,0 0 0,0 1 0,0 0 0,-1-1 0,0 1 0,0 0 0,0 0 0,0 0 0,2 9 0,0 2 0,-1 1 0,-1 0 0,0 0 0,-1 0 0,-2 26 0,0-35 0,0-1 0,-1 1 0,1 0 0,-1-1 0,-1 0 0,1 1 0,-1-1 0,0 0 0,-1 0 0,1 0 0,-1-1 0,0 1 0,-1-1 0,1 0 0,-1 0 0,0-1 0,0 1 0,-9 5 0,5-4 0,0-1 0,0 0 0,0 0 0,-1 0 0,0-2 0,0 1 0,0-1 0,0 0 0,0-1 0,-1 0 0,-12 0 0,13-5-1365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24575,'4'0'0,"7"0"0,9 0 0,11 0 0,9 0 0,7 0 0,8 0 0,4-4 0,-4-2 0,-6 0 0,-8 2 0,-15 0 0,-16 2 0,-19 6 0,-7 1-8191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24575,'4'0'0,"6"-4"0,11-2 0,10 0 0,13 2 0,9-4 0,8 0 0,2 1 0,0-2 0,-6 0 0,-9 2 0,-8 1 0,-15 3 0,-12 1-8191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 24575,'0'0'0,"0"0"0,-1 0 0,1 0 0,0 0 0,0 0 0,0 0 0,0 0 0,0 0 0,-1 0 0,1 0 0,0 0 0,0 0 0,0 0 0,0 0 0,0 0 0,-1 0 0,1 0 0,0 0 0,0 0 0,0 0 0,0 0 0,0 1 0,-1-1 0,1 0 0,0 0 0,0 0 0,0 0 0,0 0 0,0 0 0,0 0 0,0 1 0,0-1 0,0 0 0,0 0 0,0 0 0,-1 0 0,1 0 0,0 1 0,0-1 0,0 0 0,0 0 0,0 0 0,0 0 0,0 1 0,0-1 0,0 0 0,6 10 0,9 7 0,3-2 0,0-1 0,1-1 0,0 0 0,1-2 0,1 0 0,-1-2 0,2 0 0,-1-1 0,1-1 0,0-1 0,1-1 0,0-1 0,24 1 0,-51 0 0,-1-1 0,0 1 0,0-1 0,0 0 0,-10 6 0,-15 12 0,0 3 40,2 2 0,-37 45 0,50-54-288,1 1 1,1 1-1,0 0 1,2 1-1,-13 30 1,17-29-6579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53 24575,'-1'-3'0,"0"0"0,0 0 0,0 0 0,-1 0 0,1 0 0,-1 0 0,0 0 0,0 1 0,0-1 0,0 1 0,0 0 0,0-1 0,-1 1 0,1 0 0,-1 0 0,1 0 0,-1 1 0,0-1 0,0 0 0,-3 0 0,3 1 0,0 1 0,-1-1 0,1 1 0,0 0 0,0 0 0,-1 0 0,1 1 0,0-1 0,-1 1 0,1 0 0,0-1 0,0 1 0,0 1 0,0-1 0,0 0 0,0 1 0,0 0 0,0 0 0,-3 3 0,-5 4 0,1 1 0,0 0 0,1 0 0,0 1 0,0 0 0,1 1 0,1 0 0,0 0 0,1 1 0,0 0 0,-6 20 0,6-16 0,1 1 0,1-1 0,1 1 0,1 0 0,0 0 0,1 0 0,1 1 0,3 27 0,-2-38-5,0-1 0,1 0 0,0 0 0,0 0 0,1 0 0,0 0 0,0 0 0,1-1 0,0 1 0,0-1 0,0 0 0,1 0 0,0-1 0,0 1 0,6 4 0,-3-4 23,-1-1 0,1 0 0,1 0 1,-1-1-1,1 0 0,-1-1 0,1 0 0,0 0 1,0-1-1,17 3 0,-10-4-124,1 0 0,-1-1 0,0 0 0,0-2 0,1 0 0,-1 0-1,0-2 1,-1 0 0,1-1 0,-1 0 0,0-1 0,0-1 0,19-12 0,-9 1-6720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7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40 24575,'-9'0'0,"2"0"0,6 0 0,12 0 0,9 0 0,10 0 0,8-5 0,8-1 0,4 0 0,2 2 0,-2 0 0,-6-2 0,-6-1 0,-10 5 0,-13 4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 24575,'4'0'0,"7"0"0,9-4 0,11-2 0,9 0 0,6 2 0,5 0 0,2 2 0,-3-3 0,-2-1 0,-4 0 0,0 2 0,-4 1 0,-9 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24575,'1'5'0,"0"0"0,0 1 0,0-1 0,1 0 0,-1 0 0,1 0 0,0 0 0,1 0 0,0 0 0,-1 0 0,1-1 0,1 0 0,3 5 0,9 9 0,28 24 0,-40-38 0,44 35 0,2-3 0,57 33 0,-84-54 0,-7-1 0,-16-14 0,0 0 0,0 0 0,0 0 0,0 1 0,0-1 0,0 0 0,1 0 0,-1 1 0,0-1 0,0 0 0,-1 0 0,1 1 0,0-1 0,0 0 0,0 0 0,0 0 0,0 1 0,0-1 0,0 0 0,0 0 0,0 1 0,0-1 0,0 0 0,-1 0 0,1 0 0,0 0 0,0 1 0,0-1 0,0 0 0,-1 0 0,1 0 0,0 0 0,0 0 0,0 1 0,-1-1 0,1 0 0,0 0 0,0 0 0,0 0 0,-1 0 0,-38 4 0,12-2 0,12 2 0,0 2 0,0 0 0,0 0 0,1 1 0,0 1 0,0 0 0,1 1 0,0 1 0,-22 21 0,-5 10 0,-49 64 0,66-77 0,8-11 0,12-14 0,-1 1 0,1 0 0,-1 0 0,1 0 0,1 0 0,-1 0 0,0 0 0,1 1 0,0-1 0,0 1 0,-1 4 0,3-8-40,0 0 0,0 0 0,0-1 0,0 1-1,0 0 1,0 0 0,0-1 0,1 1 0,-1 0 0,0 0 0,0-1-1,1 1 1,-1 0 0,0-1 0,1 1 0,-1-1 0,1 1-1,-1 0 1,1-1 0,-1 1 0,1-1 0,-1 1 0,1-1 0,0 0-1,-1 1 1,1-1 0,0 0 0,-1 1 0,1-1 0,0 0-1,-1 0 1,1 1 0,1-1 0,13 3-6786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4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42 24575,'-2'-3'0,"1"0"0,-1 0 0,0 1 0,0-1 0,0 1 0,0-1 0,-1 1 0,1 0 0,-1 0 0,1 0 0,-1 0 0,0 0 0,0 0 0,0 1 0,0-1 0,0 1 0,0 0 0,0 0 0,0 0 0,0 1 0,-1-1 0,1 1 0,0-1 0,-1 1 0,1 0 0,0 0 0,0 1 0,-1-1 0,1 1 0,0 0 0,0-1 0,0 1 0,-1 1 0,1-1 0,0 0 0,0 1 0,1 0 0,-1-1 0,-3 4 0,-8 5 0,0 1 0,1 1 0,1 0 0,0 1 0,1 0 0,0 1 0,1 0 0,0 0 0,1 1 0,-8 19 0,9-15 0,0 1 0,1-1 0,1 1 0,1 0 0,1 0 0,1 1 0,1-1 0,0 28 0,2-41 0,0-1 0,1 0 0,0 1 0,0-1 0,1 0 0,-1 1 0,1-1 0,1 0 0,-1 0 0,1-1 0,0 1 0,1 0 0,-1-1 0,1 0 0,0 0 0,5 5 0,-6-8 0,0 1 0,0-1 0,0 0 0,0 0 0,0 0 0,1-1 0,-1 1 0,1-1 0,-1 1 0,1-1 0,0-1 0,-1 1 0,1 0 0,0-1 0,-1 0 0,1 0 0,0 0 0,0 0 0,-1 0 0,1-1 0,0 0 0,-1 0 0,1 0 0,0 0 0,-1 0 0,0-1 0,1 1 0,4-4 0,1-1 0,-1 0 0,0 0 0,0-1 0,-1 0 0,0 0 0,0-1 0,0 0 0,-1 0 0,0-1 0,-1 0 0,0 0 0,0 0 0,-1 0 0,0-1 0,-1 1 0,0-1 0,3-14 0,0-12 0,-1 0 0,-2 1 0,-1-57 0,-3 70 0,-1 26 0,0 38 0,2-19 0,0 0 0,2 0 0,1 0 0,0 0 0,2 0 0,13 37 0,-15-50 0,1-1 0,1 0 0,0 0 0,0-1 0,1 0 0,0 1 0,14 13 0,-15-17 0,0-1 0,1 0 0,-1 0 0,1 0 0,0-1 0,0 0 0,0 0 0,1 0 0,-1-1 0,1 0 0,-1 0 0,14 2 0,-14-4-59,0 0 0,0 0-1,0 0 1,0-1-1,0 1 1,0-2 0,0 1-1,0 0 1,-1-1 0,1 0-1,0-1 1,-1 1 0,1-1-1,-1 0 1,0 0-1,0-1 1,0 0 0,-1 0-1,1 0 1,-1 0 0,0 0-1,4-7 1,2-7-6767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41 138 24575,'-1'-1'0,"1"1"0,0 0 0,-1-1 0,1 1 0,0 0 0,-1 0 0,1-1 0,0 1 0,-1 0 0,1 0 0,-1-1 0,1 1 0,-1 0 0,1 0 0,0 0 0,-1 0 0,1 0 0,-1 0 0,1-1 0,-1 1 0,1 0 0,-1 0 0,1 1 0,-1-1 0,1 0 0,0 0 0,-1 0 0,1 0 0,-1 0 0,1 0 0,-1 1 0,1-1 0,0 0 0,-1 0 0,1 1 0,-1-1 0,1 0 0,0 0 0,-1 1 0,1-1 0,0 0 0,-1 1 0,1-1 0,0 1 0,0-1 0,-1 0 0,1 1 0,0-1 0,0 1 0,0-1 0,0 1 0,0-1 0,-1 1 0,1-1 0,0 0 0,0 1 0,0 0 0,-4 30 0,4-21 0,1-1 0,0 0 0,0 1 0,1-1 0,0 0 0,1 0 0,0 0 0,0 0 0,1 0 0,8 14 0,-9-20 0,-1 1 0,1 0 0,-1 0 0,1-1 0,0 0 0,0 0 0,0 0 0,1 0 0,-1 0 0,1 0 0,0-1 0,0 0 0,0 0 0,0 0 0,0 0 0,0 0 0,0-1 0,0 0 0,1 0 0,-1 0 0,1 0 0,-1-1 0,1 0 0,6 0 0,-8 0 0,0-1 0,0 0 0,0 1 0,0-1 0,-1 0 0,1 0 0,0-1 0,-1 1 0,1 0 0,0-1 0,-1 0 0,0 1 0,1-1 0,-1 0 0,0 0 0,3-4 0,-1 1 0,-1 0 0,0 0 0,0-1 0,-1 1 0,0-1 0,0 1 0,3-12 0,-2 1 0,-1 1 0,-1-1 0,0 0 0,-1 0 0,-3-23 0,2 29 0,-1 1 0,0 0 0,0 0 0,-1 0 0,-1 1 0,1-1 0,-1 1 0,-1-1 0,0 1 0,-8-10 0,11 14 0,-1 1 0,0 0 0,0 0 0,0 0 0,0 0 0,-1 1 0,1-1 0,-1 1 0,1 0 0,-1 0 0,0 0 0,0 1 0,0-1 0,0 1 0,0 0 0,0 0 0,0 0 0,0 1 0,-1-1 0,1 1 0,0 0 0,0 1 0,0-1 0,-1 0 0,-5 3 0,6-2 0,0 1 0,0-1 0,0 1 0,1 1 0,-1-1 0,0 0 0,1 1 0,-1 0 0,1 0 0,0 0 0,0 0 0,0 0 0,1 1 0,-1-1 0,1 1 0,0 0 0,0 0 0,0-1 0,0 2 0,0-1 0,-1 7 0,1-1 0,-1-1 0,2 1 0,-1 0 0,1 0 0,1 0 0,0 0 0,0 0 0,3 15 0,-1-16 0,1 1 0,0-1 0,0 0 0,0 0 0,1 0 0,1 0 0,0-1 0,0 1 0,0-1 0,1-1 0,0 1 0,1-1 0,0 0 0,0 0 0,0-1 0,1 0 0,0-1 0,14 9 0,-7-7 0,1 0 0,0 0 0,1-2 0,-1 0 0,1-1 0,0 0 0,0-1 0,0-2 0,30 1 0,-43-2-68,1 1 0,0-1-1,-1-1 1,1 1 0,-1-1 0,1 1-1,-1-1 1,1 0 0,-1-1 0,1 1-1,-1-1 1,0 0 0,0 0 0,0 0-1,0-1 1,0 0 0,0 1 0,-1-1-1,6-6 1,1-9-6758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5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324 33 24575,'7'-29'0,"-7"26"0,-2 7 0,-27 56 0,-69 100 0,-1 0 0,81-125 0,1 2 0,1 0 0,2 1 0,-12 52 0,23-75 0,0-1 0,0 1 0,2-1 0,0 1 0,0 0 0,2 0 0,-1 0 0,2-1 0,0 1 0,1 0 0,0-1 0,2 0 0,-1 0 0,2 0 0,6 14 0,-4-17 0,0-1 0,1 1 0,0-1 0,1-1 0,0 0 0,1 0 0,-1-1 0,1 0 0,1-1 0,0 0 0,0-1 0,0 0 0,1-1 0,-1 0 0,16 2 0,15 4 0,1-2 0,0-2 0,55 2 0,90-7 0,-164 0-1365,-7 3-5461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6.3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5 24575,'0'0'0,"0"0"0,0-1 0,0 1 0,-1 0 0,1 0 0,0-1 0,0 1 0,0 0 0,-1 0 0,1-1 0,0 1 0,0 0 0,-1 0 0,1 0 0,0 0 0,0-1 0,-1 1 0,1 0 0,0 0 0,0 0 0,-1 0 0,1 0 0,0 0 0,-1 0 0,1 0 0,0 0 0,-1 0 0,1 0 0,0 0 0,-1 0 0,1 0 0,0 0 0,0 0 0,-1 0 0,1 0 0,10 11 0,12-1 0,0-1 0,1-2 0,1 0 0,45 8 0,17 4 0,-168 20 0,68-31 10,0 1 1,1 1-1,0 0 0,1 0 0,0 2 1,0-1-1,1 2 0,1-1 0,-11 18 0,-6 14-508,-33 75 1,50-97 25,-21 43-6354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0:3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32 177 24575,'-1'-1'0,"1"1"0,0 0 0,0-1 0,-1 1 0,1 0 0,0-1 0,-1 1 0,1 0 0,0 0 0,-1 0 0,1-1 0,0 1 0,-1 0 0,1 0 0,0 0 0,-1 0 0,1-1 0,0 1 0,-1 0 0,1 0 0,-1 0 0,1 0 0,0 0 0,-1 0 0,1 0 0,-1 0 0,1 0 0,0 0 0,-1 1 0,1-1 0,-1 0 0,1 0 0,0 0 0,-1 0 0,1 1 0,0-1 0,-1 0 0,-7 18 0,3 26 0,5-42 0,-2 27 0,-1 51 0,3-72 0,1 1 0,-1-1 0,2 1 0,-1-1 0,1 0 0,6 15 0,-7-21 0,0 1 0,0-1 0,0 0 0,0 0 0,1-1 0,-1 1 0,1 0 0,-1 0 0,1-1 0,0 1 0,0-1 0,-1 1 0,1-1 0,0 0 0,0 1 0,0-1 0,1 0 0,-1-1 0,0 1 0,0 0 0,0-1 0,1 1 0,-1-1 0,0 1 0,1-1 0,-1 0 0,0 0 0,1 0 0,-1-1 0,4 0 0,5-1 0,1-1 0,-1-1 0,1 0 0,18-11 0,174-92 0,103-46 0,-202 114 0,3 4 0,169-31 0,-207 49-1365,-47 10-5461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6:47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6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84 24575,'12'-29'0,"-10"23"0,0 0 0,1 0 0,0 1 0,0-1 0,0 1 0,0-1 0,7-7 0,-10 13 0,0 0 0,0 0 0,0 0 0,0 0 0,0 0 0,0 0 0,0 0 0,1 0 0,-1-1 0,0 1 0,0 0 0,0 0 0,0 0 0,0 0 0,0 0 0,0 0 0,0 0 0,0 0 0,0 0 0,0 0 0,1 0 0,-1 0 0,0 0 0,0 0 0,0 0 0,0 0 0,0 0 0,0 0 0,0 0 0,0 0 0,0 0 0,1 0 0,-1 0 0,0 0 0,0 0 0,0 0 0,0 0 0,0 0 0,0 0 0,0 0 0,0 0 0,0 0 0,1 0 0,-1 0 0,0 0 0,0 0 0,0 0 0,0 0 0,0 0 0,0 1 0,0-1 0,0 0 0,0 0 0,0 0 0,0 0 0,0 0 0,0 0 0,0 0 0,0 0 0,0 0 0,0 0 0,0 1 0,1-1 0,-1 0 0,0 0 0,-1 0 0,1 12 0,-7 15 0,-35 93 0,5 1 0,-24 143 0,51-217 0,6-36 0,1 0 0,1 0 0,0 0 0,0 0 0,1 1 0,1-1 0,0 0 0,2 19 0,-1-28 0,-1 0 0,1-1 0,0 1 0,0 0 0,1 0 0,-1-1 0,0 1 0,0 0 0,1-1 0,-1 1 0,1-1 0,0 0 0,-1 0 0,1 1 0,0-1 0,0 0 0,-1 0 0,1 0 0,0-1 0,0 1 0,0 0 0,0-1 0,0 0 0,0 1 0,3-1 0,7 1 0,0 0 0,0-1 0,15-2 0,-12 1 0,626-5 0,-387 8 0,-45 10 0,-29 1 0,-54-11 0,-42-3 0,0 4 0,0 3 0,93 20 0,-137-19 0,1-2 0,71 0 0,-62-4 0,57 9 0,96 10 0,-65-8 0,103 14 0,-152-17 0,171-7 0,24 1 0,469 19 0,-677-22 0,113 13 0,-19 0 0,692-11 0,-418-4 0,-194-12 0,-22 1 0,148-2 0,338 2 0,-443 16 0,561-3 0,-606 13 0,-17 0 0,28 3 0,-120-6 0,3 0 0,171 7 0,-49-1 0,-113-5 0,157 14 0,30 1 0,-1 0 0,-187-15 0,142 5 0,798-17 0,-1059 1-341,-1 0 0,1-1-1,16-3 1,-8-2-6485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8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24575,'1800'0'0,"-1544"14"0,-2-1 0,181 3 0,-364-11 0,375 37 0,-257-28 0,267-13 0,-49-27 0,-407 26-2,5 0-169,1-1 1,-1 1 0,0-1-1,0 0 1,0-1 0,0 1-1,7-4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9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24575,'9'26'0,"12"28"0,6 21 0,4 17 0,-4 10 0,-6 5 0,-16 7 0,-26 2 0,-33-1 0,-28-11 0,-1-24-8191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24575,'4'14'0,"6"8"0,7 10 0,8 8 0,9 7 0,3 3 0,5-2 0,-1-4 0,1-6 0,-1-8 0,-8-11-8191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1 24575,'-9'4'0,"-7"6"0,-10 11 0,-10 10 0,-2 13 0,-5 4 0,-3 2 0,1 2 0,5 1 0,4-4 0,3-6 0,8-11-8191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1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1 24575,'1'0'0,"-1"0"0,1 0 0,0 0 0,0 1 0,0-1 0,0 0 0,-1 1 0,1-1 0,0 1 0,-1-1 0,1 1 0,0-1 0,-1 1 0,1 0 0,0-1 0,-1 1 0,1 0 0,-1 0 0,1-1 0,-1 1 0,0 0 0,1 0 0,0 1 0,7 24 0,-6-19 0,6 29 0,0 0 0,-2 0 0,1 47 0,-8 111 0,-7-85 0,6-93 0,-1-1 0,0 0 0,-1 0 0,-12 28 0,15-40-105,0 0 0,-1-1 0,1 1 0,-1-1 0,0 1 0,0-1 0,0 0 0,0 1 0,0-1 0,-1 0 0,1-1 0,-4 3 0,-9 3-6721</inkml:trace>
  <inkml:trace contextRef="#ctx0" brushRef="#br0" timeOffset="1">1 263 24575,'17'0'0,"25"0"0,18 0 0,16 0 0,18 0 0,11 0 0,0-5 0,-17-1-8191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159 104 24575,'1'-2'0,"-1"0"0,0 1 0,-1-1 0,1 1 0,0-1 0,0 1 0,-1-1 0,1 0 0,-1 1 0,1-1 0,-1 1 0,1 0 0,-1-1 0,0 1 0,0-1 0,0 1 0,0 0 0,0 0 0,0 0 0,0-1 0,0 1 0,-1 0 0,1 0 0,0 0 0,-1 1 0,1-1 0,0 0 0,-1 0 0,1 1 0,-1-1 0,1 1 0,-1 0 0,1-1 0,-1 1 0,0 0 0,1 0 0,-4 0 0,0 0 0,0 0 0,1 1 0,-1-1 0,0 1 0,0 0 0,1 1 0,-1-1 0,1 1 0,-1 0 0,1 0 0,-6 4 0,4-2 0,1 1 0,1 0 0,-1 0 0,1 0 0,0 0 0,0 1 0,0 0 0,1 0 0,-1 0 0,2 0 0,-1 0 0,1 0 0,0 1 0,0-1 0,0 1 0,1 0 0,0 0 0,1-1 0,0 9 0,-1-10 0,1 0 0,0 1 0,1-1 0,-1 0 0,1 1 0,0-1 0,1 0 0,-1 0 0,1 0 0,0 0 0,0 0 0,1-1 0,-1 1 0,1-1 0,0 1 0,0-1 0,0 0 0,1 0 0,0 0 0,0-1 0,0 1 0,0-1 0,0 0 0,9 5 0,1-3 0,0 0 0,0-1 0,0-1 0,1 0 0,-1-1 0,1-1 0,-1 0 0,27-2 0,-20-1 0,-1-1 0,1 0 0,0-2 0,-1 0 0,29-13 0,-40 15 0,-1-1 0,1-1 0,-1 1 0,0-1 0,-1-1 0,1 0 0,-1 0 0,0 0 0,-1-1 0,1 0 0,-1 0 0,-1 0 0,1-1 0,-1 0 0,-1 0 0,1 0 0,-2-1 0,1 0 0,-1 1 0,0-1 0,-1 0 0,0-1 0,0 1 0,-1 0 0,0 0 0,-1-1 0,0 1 0,0-1 0,-3-10 0,3 18 0,0-1 0,0 1 0,-1 0 0,1 0 0,-1-1 0,1 1 0,-1 0 0,0 0 0,0 0 0,0 0 0,0 0 0,0 0 0,0 0 0,-1 0 0,1 1 0,0-1 0,-1 0 0,0 1 0,1-1 0,-1 1 0,0-1 0,0 1 0,0 0 0,0 0 0,0 0 0,0 0 0,0 0 0,0 0 0,0 1 0,0-1 0,-1 1 0,1 0 0,0-1 0,0 1 0,-1 0 0,-2 0 0,-1 1 0,1 0 0,-1 0 0,1 1 0,-1 0 0,1 0 0,0 0 0,0 0 0,-1 1 0,2 0 0,-1 0 0,0 0 0,1 1 0,-7 5 0,3 1 0,-1-1 0,2 1 0,-1 1 0,1-1 0,1 1 0,0 0 0,0 1 0,1 0 0,1 0 0,-4 14 0,7-22 0,0 0 0,0 0 0,0 1 0,1-1 0,-1 1 0,1-1 0,0 0 0,0 1 0,1-1 0,0 1 0,-1-1 0,1 0 0,0 1 0,1-1 0,-1 0 0,1 0 0,0 0 0,0 0 0,0 0 0,1-1 0,-1 1 0,1 0 0,0-1 0,0 0 0,0 0 0,0 0 0,1 0 0,-1 0 0,1-1 0,0 1 0,7 2 0,-4-1 0,0-1 0,0-1 0,1 1 0,-1-1 0,1-1 0,0 1 0,0-1 0,0 0 0,-1-1 0,1 0 0,0 0 0,0-1 0,0 0 0,0 0 0,-1-1 0,1 0 0,8-4 0,-11 4 0,0-1 0,1 0 0,-1 0 0,0-1 0,0 1 0,0-1 0,-1 0 0,0-1 0,1 1 0,-1-1 0,-1 0 0,1 0 0,-1 0 0,0 0 0,0-1 0,0 1 0,-1-1 0,0 1 0,0-1 0,0 0 0,-1 0 0,1-9 0,2-46 0,-4 57 0,0 0 0,-1 0 0,1 0 0,-1 0 0,0 0 0,0 0 0,0 1 0,-1-1 0,1 0 0,-1 1 0,0-1 0,0 1 0,-3-4 0,5 7 0,0-1 0,-1 1 0,1-1 0,0 1 0,-1-1 0,1 1 0,-1-1 0,1 1 0,-1 0 0,1-1 0,-1 1 0,1 0 0,-1-1 0,1 1 0,-1 0 0,1 0 0,-1 0 0,0-1 0,1 1 0,-1 0 0,1 0 0,-1 0 0,0 0 0,1 0 0,-1 0 0,1 0 0,-1 0 0,0 0 0,1 0 0,-1 1 0,-1 0 0,1-1 0,0 1 0,1 0 0,-1 0 0,0 0 0,0 0 0,0 0 0,0 0 0,1 0 0,-1 1 0,1-1 0,-1 0 0,0 2 0,-9 41 0,9-36 0,0 1 0,1-1 0,0 0 0,1 1 0,-1-1 0,2 0 0,-1 0 0,1 1 0,0-1 0,1 0 0,0-1 0,0 1 0,1-1 0,0 1 0,0-1 0,7 9 0,-7-12 0,0 1 0,0-1 0,0 0 0,0 0 0,1-1 0,0 1 0,0-1 0,0 0 0,0 0 0,0-1 0,0 1 0,1-1 0,-1-1 0,1 1 0,0-1 0,0 0 0,-1 0 0,1 0 0,0-1 0,0 0 0,0 0 0,-1 0 0,1-1 0,7-1 0,-8 1 0,0-1 0,-1 1 0,1-1 0,-1 0 0,1 0 0,-1 0 0,0-1 0,0 1 0,0-1 0,0 0 0,0 0 0,-1-1 0,1 1 0,3-5 0,-2 1 0,0-1 0,-1 1 0,0-1 0,0 0 0,0 0 0,-1 0 0,2-12 0,0-4 0,-1 0 0,-1-1 0,-1 1 0,-2-40 0,6 79 0,0 0 0,0-1 0,1 0 0,1-1 0,1 0 0,0 0 0,11 13 0,-16-22 0,-1-1 0,1 1 0,-1-1 0,1 0 0,0 0 0,0 0 0,1 0 0,-1-1 0,1 0 0,-1 0 0,1 0 0,0 0 0,6 1 0,-8-3 0,0 0 0,0 0 0,0 0 0,0 0 0,-1 0 0,1-1 0,0 1 0,0-1 0,0 0 0,-1 0 0,1 0 0,-1 0 0,1-1 0,-1 1 0,1-1 0,-1 1 0,0-1 0,1 0 0,-1 0 0,0 0 0,0 0 0,0 0 0,-1 0 0,3-5 0,4-6 0,0-1 0,-1-1 0,-1 1 0,-1-1 0,0 0 0,4-20 0,8-26 0,-17 60 0,0 1 0,0-1 0,0 1 0,0 0 0,0-1 0,0 1 0,0 0 0,0-1 0,0 1 0,0-1 0,1 1 0,-1 0 0,0-1 0,0 1 0,0 0 0,0-1 0,1 1 0,-1 0 0,0-1 0,0 1 0,1 0 0,-1-1 0,0 1 0,0 0 0,1 0 0,-1-1 0,0 1 0,1 0 0,-1 0 0,0 0 0,1-1 0,-1 1 0,0 0 0,1 0 0,-1 0 0,1 0 0,-1 0 0,0 0 0,1 0 0,-1 0 0,1 0 0,-1 0 0,0 0 0,1 0 0,-1 0 0,0 0 0,1 0 0,-1 0 0,1 1 0,-1-1 0,0 0 0,1 0 0,-1 0 0,0 0 0,1 1 0,-1-1 0,0 0 0,0 0 0,1 1 0,-1-1 0,0 0 0,0 1 0,1-1 0,-1 0 0,0 1 0,14 27 0,-13-25 0,16 39-118,49 107 370,-56-131-502,0 0 0,2 0 0,0-1 1,1 0-1,25 24 0,-7-14-6576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3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572 135 24575,'-1'-7'0,"0"-1"0,0 1 0,-1 0 0,-3-9 0,4 11 0,-1 0 0,1 0 0,0 0 0,0 0 0,0 0 0,0 0 0,1-1 0,0-5 0,1 9 0,0 1 0,-1-1 0,1 0 0,0 0 0,0 1 0,0-1 0,0 0 0,0 1 0,0-1 0,1 1 0,-1-1 0,0 1 0,1 0 0,-1 0 0,1 0 0,0-1 0,-1 1 0,1 1 0,0-1 0,0 0 0,-1 0 0,1 1 0,0-1 0,0 1 0,0-1 0,0 1 0,2 0 0,5-2 0,-1 0 0,1 1 0,-1 0 0,1 1 0,-1 0 0,1 1 0,14 2 0,-20-3 0,0 1 0,-1-1 0,1 1 0,-1 0 0,0 0 0,1 0 0,-1 1 0,0-1 0,1 1 0,-1-1 0,0 1 0,0 0 0,0-1 0,-1 1 0,1 0 0,0 0 0,-1 0 0,1 1 0,-1-1 0,0 0 0,1 1 0,-1-1 0,0 0 0,0 1 0,-1-1 0,1 1 0,-1 0 0,1-1 0,-1 4 0,1 5 0,-2 0 0,1-1 0,-1 1 0,-1-1 0,0 1 0,-1-1 0,0 0 0,0 0 0,-6 11 0,-8 15 0,-26 38 0,3-4 0,28-46 0,1 1 0,0-1 0,2 1 0,1 1 0,-5 32 0,11-48 0,1 0 0,1 0 0,0 0 0,0 0 0,1 0 0,0 0 0,4 14 0,-3-18 0,0 0 0,0 0 0,1 0 0,0 0 0,0 0 0,0 0 0,1-1 0,0 1 0,0-1 0,0 0 0,1-1 0,7 7 0,13 7 0,1-1 0,1-1 0,1-2 0,49 19 0,-75-32 0,0 0 0,1 0 0,-1 0 0,0 0 0,0 0 0,0 0 0,0 1 0,0-1 0,0 1 0,-1-1 0,1 1 0,0 0 0,-1-1 0,2 4 0,-2-4 0,-1 0 0,0 0 0,0 0 0,0 0 0,0 0 0,0 0 0,0 0 0,0 1 0,0-1 0,-1 0 0,1 0 0,0 0 0,-1 0 0,1 0 0,0 0 0,-1 0 0,1 0 0,-1 0 0,0 0 0,1-1 0,-1 1 0,0 0 0,1 0 0,-1 0 0,0-1 0,0 1 0,0 0 0,0-1 0,0 1 0,0-1 0,-1 2 0,-76 43 0,57-34 0,1 0 0,1 1 0,-36 29 0,50-35 0,-1-1 0,1 1 0,0 1 0,0-1 0,1 0 0,0 1 0,0 0 0,0 0 0,1 1 0,0-1 0,1 0 0,0 1 0,0 0 0,0-1 0,0 15 0,0 15 0,2-1 0,2 1 0,13 69 0,37 104 0,2 13 0,-34-95 0,2 181 0,-30 131 0,-1-314 0,-5 0 0,-7 0 0,-4-2 0,-6-1 0,-48 122 0,68-216 0,-2 0 0,0 0 0,-2-2 0,-1 0 0,-2-1 0,-26 32 0,33-45 0,-1-2 0,0 1 0,0-2 0,-1 0 0,-1 0 0,0-1 0,0-1 0,-1 0 0,0-1 0,0 0 0,-1-2 0,1 0 0,-27 5 0,31-8 0,1 0 0,-1-1 0,0 0 0,0-1 0,0 0 0,1-1 0,-1 0 0,-14-4 0,22 4 0,0 0 0,-1 0 0,1 0 0,0-1 0,0 1 0,0-1 0,0 0 0,1 0 0,-1 0 0,0 0 0,1-1 0,-1 1 0,1-1 0,0 0 0,0 1 0,0-1 0,0 0 0,0 0 0,1 0 0,0 0 0,-1-1 0,1 1 0,0 0 0,0 0 0,1-1 0,-1 1 0,1-1 0,-1 1 0,2-7 0,3-32-1365,5 1-5461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55 24575,'0'-1'0,"0"1"0,1-1 0,-1 0 0,0 0 0,0 1 0,1-1 0,-1 0 0,0 0 0,1 1 0,-1-1 0,1 0 0,-1 1 0,1-1 0,-1 1 0,1-1 0,-1 1 0,1-1 0,0 1 0,-1-1 0,1 1 0,0-1 0,0 1 0,-1 0 0,1-1 0,0 1 0,0 0 0,0-1 0,26-3 0,-22 3 0,290-32 0,-369 32 0,-82 4 0,153-3 0,0 1 0,-1-1 0,1 1 0,0 0 0,0 0 0,0 1 0,0-1 0,0 1 0,0-1 0,0 1 0,0 0 0,0 0 0,1 0 0,-1 1 0,1-1 0,-1 0 0,1 1 0,0 0 0,0-1 0,0 1 0,1 0 0,-1 0 0,1 0 0,-2 5 0,-3 8 0,1 1 0,0 0 0,-3 28 0,3-16 0,-95 641 0,-28 122 0,95-651 0,-15 153 0,38-227 0,6-38 0,-4 58 0,8-86 0,0 1 0,0 0 0,0 0 0,1 0 0,-1 0 0,0 0 0,1-1 0,-1 1 0,1 0 0,-1 0 0,1 0 0,0-1 0,0 1 0,0-1 0,0 1 0,0 0 0,0-1 0,0 0 0,0 1 0,1-1 0,-1 0 0,1 1 0,-1-1 0,1 0 0,-1 0 0,1 0 0,0 0 0,-1-1 0,1 1 0,0 0 0,0-1 0,-1 1 0,1-1 0,0 0 0,0 1 0,0-1 0,0 0 0,0 0 0,2-1 0,10 0 0,-1-1 0,1 0 0,-1-1 0,21-7 0,-8 2 0,45-10-113,242-56-1139,-235 57-5574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24575,'0'5'0,"0"9"0,0 13 0,0 9 0,-4 9 0,-2 4 0,0 0 0,-2-1 0,-2-4 0,3-4 0,1-10-8191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 24575,'0'-4'0,"0"7"0,0 7 0,-5 12 0,-5 15 0,-2 10 0,2 6 0,2 3 0,-2 1 0,1-5 0,2-3 0,2-4 0,2-7 0,1-13 0,2-11-8191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24575,'0'17'0,"0"16"0,0 6 0,0 5 0,0 5 0,0 2 0,0-3 0,0-5 0,0-5 0,-4-5 0,-2-8-8191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24575,'0'9'0,"0"12"0,0 6 0,0 9 0,-4 1 0,-2 5 0,-4-2 0,0-3 0,1-2 0,2-4 0,-1-6 0,-1-8-8191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24575,'-17'18'0,"1"0"0,0 0 0,2 2 0,0 0 0,-14 27 0,23-37 0,0 0 0,1 0 0,0 0 0,1 0 0,0 1 0,1-1 0,0 1 0,1 0 0,0 0 0,0 0 0,1 0 0,1-1 0,0 1 0,2 13 0,-1-19 0,-1 0 0,1-1 0,0 1 0,1 0 0,-1-1 0,1 0 0,0 1 0,0-1 0,0 0 0,0 0 0,1-1 0,-1 1 0,1-1 0,0 0 0,0 0 0,1 0 0,-1 0 0,0-1 0,1 0 0,0 0 0,-1 0 0,1 0 0,0-1 0,0 0 0,0 0 0,0 0 0,0 0 0,0-1 0,0 0 0,10-1 0,-8 1 0,1-1 0,-1 1 0,0-2 0,0 1 0,-1-1 0,1 0 0,0 0 0,0-1 0,-1 1 0,0-2 0,1 1 0,-1-1 0,0 0 0,-1 0 0,1 0 0,-1-1 0,0 0 0,0 0 0,0-1 0,-1 1 0,0-1 0,4-6 0,-5 5 6,0 1 0,-1-1 0,0 0 0,0 0 0,-1 0 0,1 0 0,-2 0 0,1 0 0,-1 0 0,0 0 0,0 0 0,-1 0 0,0 0 0,0 0 0,-1 0 0,0 0 0,0 0 0,-1 1 0,-4-10 0,2 7-130,-1-1 0,0 1 1,-1 0-1,0 1 0,0 0 0,-1 0 1,0 0-1,0 1 0,-1 0 0,0 1 1,-17-10-1,-14-3-6702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13 24575,'-20'20'0,"1"1"0,1 1 0,0 0 0,2 1 0,1 1 0,0 1 0,-14 36 0,24-51 0,2 1 0,-1 0 0,1 0 0,1 0 0,0 0 0,0 0 0,1 1 0,1-1 0,0 0 0,1 1 0,0-1 0,0 0 0,1 0 0,1 1 0,0-2 0,0 1 0,1 0 0,0-1 0,1 1 0,0-1 0,8 10 0,-7-12 0,0-1 0,0 0 0,1-1 0,0 1 0,0-1 0,0 0 0,1-1 0,0 0 0,0 0 0,0-1 0,1 0 0,0 0 0,0-1 0,0 0 0,0-1 0,0 1 0,0-2 0,1 0 0,13 1 0,-15-2 0,-1 0 0,0-1 0,0 1 0,1-1 0,-1-1 0,0 1 0,0-1 0,0-1 0,0 1 0,-1-1 0,1 0 0,-1-1 0,1 1 0,-1-1 0,0-1 0,-1 1 0,1-1 0,-1 0 0,0 0 0,0 0 0,0-1 0,-1 0 0,0 0 0,0 0 0,5-12 0,-1-2 0,-2 0 0,0 0 0,-2-1 0,0 0 0,-1 0 0,-1 0 0,-1 0 0,-1 0 0,-1 0 0,0 0 0,-2 0 0,0 0 0,-2 0 0,0 1 0,-15-35 0,17 48-65,-1 0 0,0 1 0,0-1 0,-1 1 0,0 0 0,0 0 0,0 0 0,-1 1 0,0 0 0,0 0 0,0 1 0,0-1 0,-1 1 0,0 1 0,0-1 0,0 1 0,0 0 0,-1 1 0,1 0 0,-13-2 0,-11 0-6761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154 196 24575,'0'0'0,"0"-1"0,0 0 0,-1 1 0,1-1 0,0 0 0,0 1 0,0-1 0,0 0 0,-1 1 0,1-1 0,0 0 0,0 1 0,-1-1 0,1 0 0,-1 1 0,1-1 0,0 1 0,-1-1 0,1 1 0,-1-1 0,1 1 0,-1-1 0,0 1 0,1 0 0,-1-1 0,1 1 0,-1 0 0,0-1 0,1 1 0,-1 0 0,0 0 0,1 0 0,-1 0 0,0-1 0,1 1 0,-1 0 0,0 0 0,0 0 0,1 0 0,-1 1 0,0-1 0,1 0 0,-1 0 0,0 0 0,1 0 0,-1 1 0,0-1 0,1 0 0,-1 1 0,1-1 0,-1 1 0,-4 0 0,2 1 0,-1 0 0,0 0 0,0 0 0,1 1 0,-1-1 0,-3 4 0,-1 5 0,0 1 0,0 0 0,1 0 0,1 1 0,0 0 0,1 0 0,1 0 0,-1 1 0,2 0 0,0-1 0,1 1 0,0 0 0,1 1 0,1-1 0,2 23 0,-1-31 0,0-1 0,0 1 0,0 0 0,1 0 0,0-1 0,0 1 0,1-1 0,-1 0 0,1 1 0,1-1 0,-1-1 0,1 1 0,-1 0 0,1-1 0,0 0 0,9 7 0,-6-7 0,0 1 0,0-1 0,0-1 0,1 1 0,0-2 0,-1 1 0,1-1 0,0 0 0,0 0 0,0-1 0,9 0 0,-2 0 0,0-1 0,1-1 0,-1 0 0,0-1 0,-1-1 0,1-1 0,0 0 0,-1 0 0,0-2 0,0 1 0,0-2 0,23-15 0,-24 12 0,-1-1 0,0 0 0,-1-1 0,0 0 0,-1-1 0,0 0 0,-1-1 0,-1 0 0,0 0 0,-1-1 0,0 0 0,-1 0 0,-1 0 0,5-25 0,-8 32 0,0-1 0,-1 0 0,0 0 0,-1 1 0,0-1 0,0 0 0,-1 0 0,0 0 0,-1 1 0,1-1 0,-2 1 0,1-1 0,-1 1 0,-1 0 0,1 0 0,-1 0 0,-1 0 0,1 1 0,-1 0 0,-1 0 0,1 0 0,-1 0 0,-1 1 0,1 0 0,-1 0 0,0 1 0,-15-9 0,4 5 0,0 0 0,0 2 0,-1 0 0,0 2 0,-1 0 0,-36-4 0,28 6 0,-1 1 0,1 2 0,0 1 0,-36 5 0,14 6-1365,11 2-5461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7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24575,'81'-13'0,"1"4"0,0 3 0,109 7 0,-184-1 0,0 1 0,1 0 0,-1 0 0,0 0 0,0 1 0,11 4 0,-15-5 0,-1 0 0,0 0 0,0 0 0,0 1 0,0-1 0,0 1 0,0 0 0,0-1 0,0 1 0,-1 0 0,1 0 0,0 0 0,-1 0 0,0 1 0,0-1 0,1 0 0,-1 0 0,-1 1 0,1-1 0,0 1 0,0 4 0,2 19 0,-2 1 0,0 0 0,-5 35 0,0-3 0,15 736 0,60-1 0,-57-548 0,-15-204 0,-2-1 0,-2 1 0,-19 75 0,15-63 0,8-43 0,-1 0 0,0 0 0,0 0 0,-6 15 0,7-24 3,-1 0 0,0 0 0,1 0 0,-1 0 0,0 0-1,0 0 1,0 0 0,0-1 0,0 1 0,-1-1 0,1 1 0,0-1 0,-1 0-1,1 0 1,-1 0 0,1 0 0,-1 0 0,0-1 0,1 1 0,-5-1 0,-9 2-192,0 0 1,-20-2-1,19 0-671,-42 1-5966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24575,'-1'-6'0,"1"0"0,1 0 0,-1 0 0,1 0 0,0 0 0,0 0 0,1 0 0,0 1 0,0-1 0,4-7 0,-5 11 0,1 0 0,-1 0 0,1 0 0,0 1 0,-1-1 0,1 1 0,0 0 0,0-1 0,0 1 0,0 0 0,0 0 0,0 0 0,0 0 0,0 0 0,1 1 0,-1-1 0,0 1 0,0-1 0,1 1 0,-1 0 0,0 0 0,1 0 0,-1 0 0,0 0 0,1 1 0,-1-1 0,0 1 0,0-1 0,0 1 0,3 1 0,6 2 0,-1 0 0,0 0 0,0 1 0,-1 0 0,1 1 0,-1 0 0,0 1 0,0 0 0,-1 0 0,0 1 0,-1 0 0,1 0 0,9 16 0,-10-13 0,0 0 0,-1 0 0,-1 0 0,0 1 0,0 0 0,-1 0 0,-1 0 0,0 0 0,0 0 0,-1 1 0,0 23 0,-2-31 0,-1-1 0,1 1 0,-1 0 0,0 0 0,0-1 0,-1 1 0,0-1 0,1 1 0,-1-1 0,-1 0 0,-3 6 0,5-8 0,0 0 0,-1-1 0,1 1 0,-1 0 0,1-1 0,-1 1 0,0-1 0,0 1 0,0-1 0,1 0 0,-1 0 0,0 0 0,-1 0 0,1 0 0,0 0 0,0-1 0,0 1 0,0-1 0,-1 1 0,1-1 0,0 0 0,0 0 0,-1 0 0,1 0 0,-4-1 0,4 0 0,0 1 0,0-1 0,0 0 0,0 0 0,0 0 0,0 0 0,0 0 0,1-1 0,-1 1 0,0-1 0,1 1 0,0-1 0,-1 1 0,1-1 0,0 0 0,-1 0 0,1 1 0,0-1 0,1 0 0,-1 0 0,0 0 0,0 0 0,1 0 0,-1-1 0,1 1 0,0 0 0,0 0 0,-1 0 0,1 0 0,1 0 0,-1 0 0,0-1 0,1-1 0,0-5 0,0-1 0,1 1 0,0 0 0,1 0 0,0 0 0,5-10 0,-1 6 0,1 0 0,1 0 0,0 1 0,0 1 0,1 0 0,1 0 0,0 1 0,0 0 0,26-16 0,-14 11 0,1 2 0,1 0 0,0 2 0,41-13 0,-23 7 0,-43 18 0,0-1 0,0 0 0,0 0 0,-1 0 0,1 0 0,0 0 0,0 0 0,0 1 0,0-1 0,0 0 0,0 0 0,0 0 0,0 0 0,0 1 0,0-1 0,-1 0 0,1 0 0,0 0 0,0 0 0,0 1 0,0-1 0,0 0 0,0 0 0,0 0 0,0 1 0,1-1 0,-1 0 0,0 0 0,0 0 0,0 0 0,0 1 0,0-1 0,0 0 0,0 0 0,0 0 0,0 0 0,0 0 0,1 1 0,-1-1 0,0 0 0,0 0 0,0 0 0,0 0 0,0 0 0,1 0 0,-1 0 0,0 0 0,0 1 0,0-1 0,0 0 0,1 0 0,-1 0 0,0 0 0,0 0 0,0 0 0,0 0 0,1 0 0,-1 0 0,0 0 0,0 0 0,1 0 0,-13 18 0,9-14 0,-1 5 0,-1 1 0,1-1 0,1 1 0,0 0 0,0 0 0,1 0 0,0 0 0,1 0 0,0 1 0,1 18 0,0-22 0,0 0 0,1 0 0,0 0 0,0 0 0,1-1 0,-1 1 0,1 0 0,1-1 0,0 1 0,0-1 0,0 0 0,0 1 0,1-2 0,0 1 0,1 0 0,7 7 0,-9-10 0,0 0 0,1-1 0,-1 1 0,1-1 0,0 0 0,-1 0 0,1 0 0,0 0 0,0-1 0,0 1 0,1-1 0,-1 0 0,0-1 0,0 1 0,1-1 0,-1 0 0,0 0 0,0 0 0,1 0 0,4-2 0,-4 1 0,0-1 0,0 0 0,-1 0 0,1 0 0,0-1 0,-1 0 0,1 0 0,-1 0 0,0 0 0,0-1 0,0 0 0,-1 1 0,1-1 0,4-7 0,-4 4 0,0 1 0,0-1 0,-1 0 0,0 0 0,0 0 0,-1 0 0,1-1 0,-2 1 0,1-1 0,0-10 0,-1 13 0,-1 0 0,0-1 0,-1 1 0,1-1 0,-1 1 0,0 0 0,0-1 0,-1 1 0,0 0 0,1 0 0,-2 0 0,1 0 0,-1 0 0,1 0 0,-5-4 0,1 3 0,1 0 0,-2 1 0,1 0 0,0 0 0,-1 0 0,0 1 0,0 0 0,0 0 0,-1 1 0,1 0 0,-1 0 0,0 1 0,0 0 0,0 0 0,0 1 0,0 0 0,-15 0 0,51 1 0,1-1 0,0-1 0,-1-1 0,0-2 0,42-12 0,-70 17-7,1 0-36,-1-1 1,1 1 0,0 0-1,-1-1 1,1 1-1,-1 0 1,1 0-1,-1-1 1,1 1 0,0 0-1,-1 0 1,1 0-1,-1 0 1,1 0-1,0 0 1,-1 0-1,1 0 1,-1 0 0,1 0-1,0 0 1,-1 0-1,1 1 1,-1-1-1,1 0 1,-1 0 0,1 1-1,0-1 1,-1 0-1,1 1 1,-1-1-1,1 1 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 24575,'0'-4'0,"0"2"0,0 7 0,0 15 0,0 18 0,0 16 0,0 17 0,0 9 0,0 4 0,0 2 0,-5-5 0,0-8 0,-1-6 0,1-12 0,2-23 0,1-17-8191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24575,'-14'256'0,"2"-76"0,19-275 0,5 0 0,36-141 0,-47 232 0,0 1 0,0 0 0,0 0 0,1-1 0,-1 1 0,1 0 0,0 0 0,-1 0 0,1 0 0,1 1 0,2-5 0,-4 7 0,-1 0 0,1-1 0,-1 1 0,1 0 0,-1 0 0,1-1 0,-1 1 0,1 0 0,0 0 0,-1 0 0,1-1 0,-1 1 0,1 0 0,0 0 0,-1 0 0,1 0 0,-1 0 0,1 0 0,0 0 0,-1 1 0,1-1 0,-1 0 0,1 0 0,-1 0 0,2 1 0,-1 0 0,1 0 0,-1 0 0,0 1 0,1-1 0,-1 0 0,0 1 0,1-1 0,-1 1 0,0-1 0,0 1 0,-1 0 0,2 2 0,13 34 0,-2 0 0,-1 1 0,8 54 0,-11-49 0,-1-5-682,5 78-1,-12-92-6143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24575,'27'-17'0,"17"-11"0,11-5 0,4 3 0,2 2 0,-10 7-8191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24575,'-5'0'0,"-1"4"0,1 7 0,0 10 0,2 14 0,1 15 0,1 13 0,0 3 0,1 5 0,1-1 0,-1-8 0,0-5 0,0-9 0,0-7 0,1-16 0,3-16 0</inkml:trace>
  <inkml:trace contextRef="#ctx0" brushRef="#br0" timeOffset="1">289 183 24575,'26'-9'0,"19"-2"0,10-1 0,4 3 0,-3 3 0,-6 2 0,-13 2-8191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24575,'4'0'0,"6"0"0,11 0 0,10 0 0,8 0 0,12-4 0,-3-2-8191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22 24575,'-3'0'0,"0"1"0,0 0 0,0-1 0,0 1 0,0 0 0,0 0 0,1 1 0,-1-1 0,0 1 0,1-1 0,-1 1 0,1 0 0,-1 0 0,1 0 0,0 0 0,0 0 0,-4 6 0,-2 2 0,1 0 0,-11 23 0,10-16 0,0 1 0,2-1 0,0 2 0,1-1 0,-4 28 0,7-37 0,1-1 0,1 0 0,-1 1 0,1-1 0,1 1 0,0-1 0,0 0 0,0 1 0,1-1 0,0 0 0,1 0 0,0 0 0,0 0 0,8 13 0,-7-17 0,0 0 0,0 0 0,0 0 0,0-1 0,1 0 0,-1 1 0,1-1 0,0-1 0,0 1 0,0-1 0,0 0 0,0 0 0,1 0 0,-1-1 0,1 0 0,-1 0 0,1 0 0,-1-1 0,1 0 0,10-1 0,-7 1 0,0-1 0,0-1 0,0 1 0,0-1 0,0-1 0,0 0 0,-1 0 0,1-1 0,-1 0 0,0 0 0,0-1 0,7-5 0,-6 1 0,-1 1 0,-1-1 0,0-1 0,0 1 0,0-1 0,-1 0 0,-1-1 0,0 0 0,0 1 0,-1-2 0,-1 1 0,0 0 0,0-1 0,-1 1 0,1-15 0,-3 16 0,1 1 0,-2-1 0,1 0 0,-1 1 0,-1-1 0,1 1 0,-2-1 0,-4-13 0,5 17 0,-1 1 0,0-1 0,0 1 0,0 0 0,-1-1 0,0 2 0,0-1 0,0 0 0,0 1 0,-1 0 0,0 0 0,1 0 0,-11-6 0,3 5-136,1 1-1,-1-1 1,1 2-1,-1 0 1,-1 0-1,1 1 1,0 1-1,0 0 0,-21 1 1,-43 4-6690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24575,'0'4'0,"0"11"0,-4 12 0,-2 9 0,1 9 0,0 9 0,6 4 0,8 2 0,5-1 0,6-5 0,4-9 0,2-6 0,1-10 0,1-11 0,-5-7-8191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24575,'-20'59'0,"10"-22"0,2-1 0,2 1 0,1 0 0,2 0 0,2 42 0,1-78 0,0-1 0,0 1 0,0-1 0,0 1 0,0 0 0,0-1 0,0 1 0,0-1 0,1 1 0,-1-1 0,0 1 0,0-1 0,0 0 0,0 1 0,1-1 0,-1 1 0,0-1 0,1 1 0,-1-1 0,0 0 0,1 1 0,-1-1 0,1 1 0,8-6 0,8-20 0,19-46 0,46-129 0,-81 197 0,0-1 0,0 1 0,0 0 0,1 0 0,0 0 0,-1 0 0,1 0 0,0 0 0,1 0 0,-1 1 0,5-5 0,-6 7 0,0-1 0,1 1 0,-1-1 0,0 1 0,1-1 0,-1 1 0,0 0 0,1 0 0,-1 0 0,0 0 0,1 0 0,-1 0 0,1 0 0,-1 0 0,0 0 0,1 1 0,-1-1 0,0 0 0,1 1 0,-1 0 0,0-1 0,0 1 0,1-1 0,-1 1 0,0 0 0,0 0 0,0 0 0,0 0 0,0 0 0,2 2 0,80 82-1365,-55-57-5461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27 24575,'-2'20'0,"-1"-1"0,0 1 0,-2-1 0,0 0 0,-16 36 0,6-17 0,-18 78 0,13-41 0,11-50 0,4-21 0,4-15 0,3-20 0,10-31 0,2 1 0,3 0 0,32-77 0,-45 131 0,-1-1 0,1 1 0,0 0 0,1 0 0,-1 1 0,1 0 0,7-7 0,-11 12 0,0 0 0,0 0 0,0 0 0,0 0 0,0 0 0,0 1 0,0-1 0,1 0 0,-1 1 0,0-1 0,0 0 0,1 1 0,-1 0 0,1-1 0,-1 1 0,0 0 0,1 0 0,-1 0 0,1-1 0,-1 2 0,0-1 0,1 0 0,-1 0 0,1 0 0,-1 1 0,0-1 0,1 0 0,-1 1 0,0-1 0,1 1 0,-1 0 0,0 0 0,0-1 0,1 1 0,-1 0 0,0 0 0,0 0 0,0 0 0,0 0 0,0 0 0,-1 0 0,1 0 0,0 1 0,0-1 0,-1 0 0,1 1 0,0 0 0,6 11 0,-1 1 0,0-1 0,0 1 0,-2 0 0,4 17 0,11 78 0,-10-49 0,-2-21-109,-2-18-71,-1-1 1,-1 1 0,-1 0-1,-1-1 1,0 1-1,-4 25 1,-2-27-6647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24575,'0'-9'0,"9"-3"0,7 0 0,11-2 0,8 2 0,8 2 0,1-1 0,2 1 0,-3 3 0,-8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9.3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182 317 24575,'-1'-6'0,"-1"0"0,0 1 0,-1-1 0,1 0 0,-1 1 0,0 0 0,0 0 0,-1 0 0,0 0 0,0 0 0,0 1 0,0-1 0,-7-4 0,9 8 0,0-1 0,0 1 0,-1-1 0,1 1 0,0 0 0,-1 0 0,1 0 0,-1 0 0,1 1 0,-1-1 0,0 1 0,1-1 0,-1 1 0,1 0 0,-1 0 0,0 0 0,1 1 0,-1-1 0,0 0 0,1 1 0,-1 0 0,1 0 0,-1-1 0,1 1 0,-1 1 0,1-1 0,0 0 0,0 1 0,-1-1 0,1 1 0,0 0 0,-3 2 0,1 1 0,-1 1 0,0-1 0,1 1 0,0-1 0,0 1 0,1 1 0,0-1 0,0 0 0,0 1 0,1-1 0,0 1 0,0 0 0,1 0 0,-1 0 0,2 0 0,-1 0 0,1 0 0,0 0 0,0 0 0,1 0 0,0 0 0,0 0 0,1 0 0,0-1 0,0 1 0,0 0 0,1-1 0,0 0 0,0 1 0,1-1 0,0 0 0,0-1 0,0 1 0,1-1 0,0 0 0,0 0 0,0 0 0,0-1 0,1 1 0,0-1 0,12 6 0,-13-8 0,0 1 0,1-1 0,0-1 0,-1 1 0,1-1 0,0 0 0,0 0 0,0 0 0,-1-1 0,1 0 0,0 0 0,11-2 0,-13 1 0,-1-1 0,1 1 0,0 0 0,-1-1 0,1 0 0,-1 0 0,1 0 0,-1 0 0,0-1 0,0 1 0,0-1 0,0 0 0,0 0 0,-1 0 0,1 0 0,-1 0 0,0-1 0,0 1 0,3-8 0,3-12 0,0 0 0,-2-1 0,0 0 0,3-47 0,8-35 0,-16 101 0,1 0 0,-1 0 0,1 0 0,0 1 0,0-1 0,1 0 0,0 1 0,-1-1 0,1 1 0,1 0 0,-1 0 0,0 0 0,1 1 0,6-6 0,-8 8 0,1 0 0,-1 0 0,0 0 0,0 0 0,1 0 0,-1 0 0,0 1 0,1-1 0,-1 1 0,1 0 0,-1 0 0,1 0 0,-1 0 0,1 0 0,-1 0 0,0 1 0,1-1 0,-1 1 0,1 0 0,-1-1 0,0 1 0,0 0 0,1 0 0,-1 1 0,0-1 0,0 0 0,0 1 0,0-1 0,-1 1 0,1 0 0,0 0 0,2 2 0,5 7 0,-1-1 0,0 1 0,0 1 0,-1 0 0,-1 0 0,0 0 0,8 23 0,20 96 0,-25-89 0,4-100 0,-9 28 0,2 1 0,1 0 0,1 0 0,1 1 0,1 0 0,24-43 0,-33 69 0,0-1 0,1 1 0,-1 0 0,1 0 0,0 0 0,-1 0 0,1 0 0,0 0 0,0 1 0,0-1 0,0 0 0,1 1 0,-1 0 0,0-1 0,1 1 0,-1 0 0,1 0 0,2 0 0,-3 1 0,0 0 0,0 0 0,-1 1 0,1-1 0,0 0 0,0 1 0,0 0 0,-1-1 0,1 1 0,0 0 0,-1 0 0,1 0 0,0 0 0,-1 0 0,0 0 0,1 0 0,-1 1 0,1-1 0,-1 0 0,0 1 0,0-1 0,0 1 0,0 0 0,0-1 0,1 4 0,10 19 0,-2 0 0,13 42 0,-16-42 0,1-1 0,1 0 0,20 36 0,-29-58 0,1 1 0,0-1 0,0 1 0,0-1 0,0 1 0,1-1 0,-1 1 0,0-1 0,0 0 0,1 0 0,-1 0 0,1 0 0,-1 0 0,1 0 0,0 0 0,-1 0 0,1-1 0,3 2 0,-4-2 0,1 0 0,-1 0 0,0-1 0,1 1 0,-1 0 0,0 0 0,1-1 0,-1 1 0,0-1 0,0 0 0,1 1 0,-1-1 0,0 0 0,0 1 0,0-1 0,0 0 0,0 0 0,0 0 0,1-1 0,3-4 0,-1 0 0,0-1 0,0 1 0,-1-1 0,1 1 0,-2-1 0,5-12 0,11-73 0,-15 72 0,0 0 0,1 0 0,1 0 0,1 1 0,1 0 0,17-35 0,-22 51 0,0 0 0,0 0 0,0 0 0,0 0 0,1 0 0,-1 1 0,1-1 0,0 1 0,0-1 0,0 1 0,0 0 0,0 0 0,0 0 0,1 1 0,-1-1 0,1 1 0,-1 0 0,1 0 0,-1 0 0,1 0 0,0 1 0,-1-1 0,7 1 0,-5 1 0,1 0 0,-1 0 0,1 1 0,-1-1 0,1 1 0,-1 1 0,0-1 0,0 1 0,0 0 0,0 0 0,-1 0 0,1 0 0,-1 1 0,7 7 0,2 5 0,0 1 0,0 0 0,-2 1 0,0 1 0,-1-1 0,-1 2 0,-1-1 0,-1 1 0,0 1 0,-2-1 0,0 1 0,3 35 0,-8-50 0,0 0 0,0 0 0,-1-1 0,0 1 0,0 0 0,0-1 0,-1 1 0,0 0 0,0-1 0,0 0 0,-1 0 0,-4 8 0,6-11 0,0 0 0,-1 0 0,1-1 0,0 1 0,-1-1 0,1 1 0,-1-1 0,1 1 0,-1-1 0,0 0 0,0 0 0,1 0 0,-1 0 0,0 0 0,0 0 0,0 0 0,0-1 0,0 1 0,0-1 0,0 1 0,0-1 0,0 0 0,-1 0 0,1 0 0,0 0 0,0 0 0,0 0 0,0-1 0,0 1 0,0-1 0,0 0 0,0 1 0,0-1 0,0 0 0,0 0 0,0 0 0,-1-2 0,-1 1 7,1-1 0,0 0 0,1 0 0,-1 0 0,0 0 1,1 0-1,0-1 0,0 1 0,0-1 0,0 0 0,0 1 0,1-1 0,-1 0 0,1 0 0,0 0 0,0-7 0,-1 0-255,1 0 1,0 0-1,1 0 1,1 0-1,1-12 1,4-6-6579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24 131 24575,'-23'100'0,"22"-94"0,1 1 0,0-1 0,1 1 0,-1-1 0,1 1 0,0-1 0,1 0 0,-1 1 0,5 8 0,-5-13 0,0 0 0,-1-1 0,1 1 0,0-1 0,0 1 0,0-1 0,1 1 0,-1-1 0,0 0 0,0 1 0,1-1 0,-1 0 0,1 0 0,-1 0 0,1 0 0,-1 0 0,1 0 0,0-1 0,-1 1 0,1 0 0,0-1 0,0 1 0,0-1 0,-1 0 0,1 0 0,0 0 0,0 0 0,0 0 0,0 0 0,-1 0 0,1 0 0,0-1 0,0 1 0,-1-1 0,1 1 0,0-1 0,0 0 0,1-1 0,2 0 0,0-1 0,0 0 0,0 0 0,-1-1 0,0 0 0,0 1 0,0-1 0,0-1 0,0 1 0,-1 0 0,0-1 0,0 0 0,0 0 0,3-6 0,-1-2 0,-1 1 0,1 0 0,-2-1 0,0 0 0,1-13 0,-4 35 0,-1 1 0,1-1 0,1 0 0,-1 0 0,2 0 0,-1 0 0,1 0 0,1 0 0,-1-1 0,6 12 0,-5-14 0,-1-1 0,1 0 0,0 0 0,1 0 0,-1 0 0,1-1 0,0 1 0,0-1 0,0 0 0,1 0 0,0-1 0,-1 1 0,1-1 0,0 0 0,1 0 0,-1-1 0,0 1 0,1-1 0,-1-1 0,10 3 0,-11-3 0,1 0 0,-1-1 0,1 1 0,0-1 0,-1 0 0,1-1 0,-1 1 0,1-1 0,-1 0 0,1 0 0,-1 0 0,0 0 0,1-1 0,-1 0 0,0 0 0,0 0 0,0 0 0,3-3 0,-2 0 0,0 1 0,-1-1 0,1 0 0,-1 0 0,0 0 0,-1-1 0,1 1 0,-1-1 0,0 0 0,-1 0 0,4-9 0,-3 2 0,0 1 0,0 0 0,-1-1 0,-1 1 0,0-1 0,-1 1 0,0-1 0,-1 0 0,0 1 0,-1-1 0,-1 1 0,-6-21 0,7 27 9,-1 0-1,0 1 1,0-1-1,0 1 1,0 0 0,-1 0-1,0 0 1,0 1-1,0-1 1,-1 1-1,0 0 1,1 0-1,-11-6 1,10 8-92,1 0 1,-1 0-1,0 1 1,0-1-1,0 1 1,0 0-1,0 0 1,0 1-1,0-1 1,0 1-1,0 0 1,0 1-1,0-1 1,0 1-1,0 0 1,0 0-1,-5 2 1,-19 9-6744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7 314 24575,'0'5'0,"0"5"0,0 11 0,0 10 0,0 4 0,0 1 0,0-1 0,0-2 0,0-7-8191</inkml:trace>
  <inkml:trace contextRef="#ctx0" brushRef="#br0" timeOffset="1">7 0 24575,'-5'31'0,"4"20"0,1 9 0,6 4 0,1-9-8191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24575,'0'-4'0,"0"1"0,1 0 0,-1-1 0,1 1 0,0 0 0,0 0 0,0-1 0,1 1 0,-1 0 0,1 0 0,-1 1 0,1-1 0,0 0 0,0 0 0,0 1 0,1-1 0,-1 1 0,1 0 0,-1 0 0,1 0 0,0 0 0,-1 0 0,1 0 0,0 1 0,5-2 0,-6 2 0,1 0 0,-1 0 0,0 1 0,0-1 0,1 1 0,-1 0 0,0 0 0,1 0 0,-1 0 0,0 0 0,0 0 0,1 0 0,-1 1 0,0 0 0,0-1 0,1 1 0,-1 0 0,0 0 0,0 0 0,0 0 0,0 0 0,0 0 0,0 1 0,-1-1 0,1 1 0,0-1 0,-1 1 0,1 0 0,-1-1 0,1 1 0,-1 0 0,0 0 0,0 0 0,0 0 0,0 0 0,0 1 0,1 2 0,1 6 0,0 0 0,-1 0 0,0 0 0,-1 0 0,1 19 0,-2-26 0,0-1 0,0 1 0,0-1 0,-1 1 0,1-1 0,-1 0 0,1 1 0,-1-1 0,0 0 0,-1 0 0,1 1 0,0-1 0,-1 0 0,0 0 0,0 0 0,0-1 0,0 1 0,0 0 0,0-1 0,-1 1 0,1-1 0,-5 3 0,6-4 0,0-1 0,0 1 0,0-1 0,0 1 0,0-1 0,0 0 0,-1 1 0,1-1 0,0 0 0,0 0 0,0 0 0,0 0 0,0 0 0,0 0 0,0 0 0,0 0 0,-1 0 0,1-1 0,0 1 0,0 0 0,0-1 0,0 1 0,0-1 0,0 1 0,-1-1 0,1-1 0,-1 1 0,0-1 0,1 0 0,0 0 0,0 1 0,-1-1 0,1 0 0,0 0 0,0 0 0,1 0 0,-1 0 0,0-3 0,-1-1 0,1 0 0,0 0 0,0-1 0,0 1 0,1 0 0,0-1 0,1 1 0,0-8 0,0 11-68,0-1 0,1 1-1,-1 0 1,0 0 0,1 0 0,0 0-1,0 0 1,0 0 0,0 1 0,0-1-1,1 0 1,-1 1 0,1 0 0,-1-1-1,1 1 1,0 0 0,0 1 0,0-1-1,4-1 1,13-5-6758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24575,'3'-8'0,"4"15"0,3 19 0,-9 0 0,-2-1 0,-8 48 0,0 8 0,7-32 0,2-49 0,0 0 0,0 0 0,0 0 0,0 1 0,0-1 0,0 0 0,0 0 0,0 0 0,0 0 0,1 0 0,-1 1 0,0-1 0,0 0 0,0 0 0,0 0 0,0 0 0,0 0 0,0 0 0,0 1 0,1-1 0,-1 0 0,0 0 0,0 0 0,0 0 0,0 0 0,0 0 0,0 0 0,1 0 0,-1 0 0,0 0 0,0 0 0,0 0 0,0 0 0,1 0 0,-1 0 0,0 0 0,0 0 0,0 0 0,0 0 0,0 0 0,1 0 0,-1 0 0,0 0 0,0 0 0,0 0 0,0 0 0,1 0 0,-1 0 0,0 0 0,0 0 0,0 0 0,0-1 0,0 1 0,0 0 0,0 0 0,1 0 0,-1 0 0,0 0 0,0 0 0,0-1 0,0 1 0,0 0 0,8-9 0,5-12 0,0 1 0,17-43 0,-24 47 0,1-1 0,1 1 0,1 1 0,0 0 0,1 0 0,0 1 0,18-19 0,-26 32 0,-1-1 0,0 1 0,1 0 0,-1-1 0,1 1 0,0 0 0,-1 0 0,1 0 0,0 0 0,-1 1 0,1-1 0,0 0 0,0 1 0,0-1 0,0 1 0,0 0 0,0-1 0,-1 1 0,1 0 0,0 0 0,4 1 0,-4 0 0,0 0 0,1 0 0,-1 0 0,0 0 0,0 1 0,0-1 0,0 1 0,-1-1 0,1 1 0,0 0 0,-1-1 0,1 1 0,-1 0 0,0 0 0,2 3 0,3 7 0,0 1 0,-1 0 0,-1 0 0,6 25 0,-8-28 0,0 0 0,1 0 0,0 0 0,1 0 0,0-1 0,7 13 0,-9-20 0,0 1 0,-1-1 0,1 0 0,0 0 0,0 0 0,0 0 0,0 0 0,1 0 0,-1-1 0,0 1 0,1-1 0,-1 0 0,1 1 0,0-1 0,-1 0 0,1 0 0,0-1 0,0 1 0,-1-1 0,1 1 0,0-1 0,0 0 0,0 0 0,0 0 0,-1 0 0,1-1 0,0 1 0,3-2 0,1 0 0,0-1 0,0 0 0,0 0 0,-1-1 0,0 0 0,0 0 0,0 0 0,0-1 0,0 1 0,-1-2 0,0 1 0,6-8 0,7-12 0,25-40 0,-40 59 0,0 2 0,0-1 0,0 1 0,0-1 0,0 0 0,0 0 0,-1-1 0,0 1 0,0 0 0,0-1 0,-1 1 0,0-1 0,0 1 0,0-7 0,-1 12 0,0-1 0,0 1 0,0-1 0,0 1 0,0-1 0,0 1 0,0-1 0,0 1 0,0-1 0,0 1 0,-1-1 0,1 1 0,0 0 0,0-1 0,0 1 0,-1-1 0,1 1 0,0-1 0,-1 1 0,1 0 0,0-1 0,-1 1 0,1 0 0,0-1 0,-1 1 0,1 0 0,-1 0 0,1-1 0,0 1 0,-1 0 0,0 0 0,-13 7 0,-8 22 0,15-14 0,2-1 0,0 2 0,1-1 0,0 1 0,1-1 0,1 1 0,1 0 0,0 0 0,2 29 0,-1-43 0,1 1 0,-1 0 0,0-1 0,1 1 0,0-1 0,0 1 0,-1-1 0,1 0 0,1 1 0,-1-1 0,0 0 0,1 0 0,-1 0 0,1 0 0,-1 0 0,1 0 0,0 0 0,0 0 0,0-1 0,0 1 0,0-1 0,0 1 0,0-1 0,1 0 0,-1 0 0,0 0 0,1 0 0,-1 0 0,1-1 0,-1 1 0,1-1 0,-1 1 0,1-1 0,5 0 0,-2 0 0,0-1 0,0 1 0,0-1 0,0 0 0,0-1 0,0 0 0,0 0 0,0 0 0,0 0 0,-1-1 0,0 0 0,1 0 0,8-7 0,-10 6 0,1-1 0,-1 1 0,1-1 0,-1 0 0,-1 0 0,1-1 0,-1 1 0,0-1 0,0 1 0,0-1 0,-1 0 0,0 0 0,2-7 0,-4 10 0,1 0 0,-1-1 0,0 1 0,0 0 0,0-1 0,-1 1 0,1 0 0,-1 0 0,1-1 0,-1 1 0,0 0 0,0 0 0,-1 0 0,1 0 0,-1 0 0,1 0 0,-1 1 0,0-1 0,0 0 0,0 1 0,-1 0 0,1-1 0,0 1 0,-1 0 0,0 0 0,-4-3 0,-1 1 0,0 0 0,0 1 0,0 0 0,0 0 0,0 1 0,-1 0 0,1 1 0,-1 0 0,-13-1 0,35 2 0,0-1 0,-1-1 0,1 0 0,-1-1 0,1-1 0,-1 1 0,0-2 0,0 0 0,-1 0 0,1-1 0,-1-1 0,-1 1 0,1-2 0,-1 0 0,0 0 0,15-17 0,13-17 0,-37 42 0,-1 0 0,0-1 0,0 1 0,0 0 0,0 0 0,1-1 0,-1 1 0,0 0 0,0 0 0,0 0 0,1 0 0,-1-1 0,0 1 0,0 0 0,1 0 0,-1 0 0,0 0 0,0 0 0,1 0 0,-1 0 0,0 0 0,0 0 0,1 0 0,-1 0 0,0 0 0,1 0 0,-1 0 0,0 0 0,0 0 0,1 0 0,-1 0 0,0 0 0,1 0 0,2 11 0,-6 22 0,2-25 0,-3 23 0,1-16 0,1-1 0,1 1 0,0-1 0,1 1 0,0 0 0,1-1 0,4 17 0,-5-30 0,0 0 0,0 0 0,1 0 0,-1 0 0,0-1 0,0 1 0,1 0 0,-1 0 0,1-1 0,-1 1 0,1 0 0,-1-1 0,1 1 0,-1 0 0,1-1 0,-1 1 0,1-1 0,0 1 0,-1-1 0,1 1 0,0-1 0,-1 1 0,1-1 0,0 0 0,0 1 0,0-1 0,-1 0 0,1 0 0,1 1 0,0-2 0,-1 1 0,1 0 0,-1-1 0,1 0 0,-1 1 0,0-1 0,1 0 0,-1 0 0,0 0 0,1 0 0,-1 0 0,0 0 0,0 0 0,1-2 0,5-5 0,0 0 0,-1-1 0,7-14 0,5-13 0,-11 19 0,1 1 0,1 0 0,1 0 0,16-19 0,-26 34 0,1 0 0,-1 0 0,1 0 0,0 1 0,0-1 0,0 0 0,-1 1 0,1-1 0,0 0 0,0 1 0,0-1 0,0 1 0,0-1 0,0 1 0,0 0 0,0-1 0,0 1 0,2 0 0,-3 0 0,1 0 0,0 0 0,-1 0 0,1 1 0,-1-1 0,1 0 0,0 1 0,-1-1 0,1 0 0,-1 1 0,1-1 0,-1 1 0,0-1 0,1 1 0,-1-1 0,1 1 0,-1-1 0,0 1 0,1-1 0,-1 1 0,0 0 0,1 0 0,1 6 0,0 1 0,-1-1 0,1 1 0,-1 9 0,1-4 0,6 48-8,11 58-1349,-12-92-5469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0-8191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 24575,'0'-5'0,"-4"9"0,-2 15 0,-4 19 0,0 16 0,1 8 0,2 6 0,3 1 0,2 2 0,1-6 0,0-6 0,2-9 0,-1-7 0,-4-12 0,-1-11-8191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24575,'5'-9'0,"9"-7"0,13-6 0,10 1 0,7 0 0,1 4 0,-7 4-8191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24575,'79'171'0,"-78"-169"0,0-1 0,0 1 0,-1-1 0,1 0 0,-1 1 0,1-1 0,-1 0 0,0 1 0,1-1 0,-1 1 0,0-1 0,0 1 0,0-1 0,0 0 0,0 1 0,-1 2 0,1-3 0,0-1 0,0 1 0,-1 0 0,1-1 0,0 1 0,-1-1 0,1 1 0,-1-1 0,1 1 0,0-1 0,-1 1 0,1-1 0,-1 0 0,1 1 0,-1-1 0,0 0 0,1 1 0,-1-1 0,1 0 0,-1 0 0,0 1 0,1-1 0,-1 0 0,0 0 0,-1 0 0,1 0 0,-1 0 0,1 0 0,-1 0 0,1-1 0,0 1 0,-1 0 0,1-1 0,0 1 0,-1-1 0,1 0 0,0 1 0,-1-1 0,1 0 0,0 0 0,0 0 0,0 0 0,0 0 0,0 0 0,0 0 0,0 0 0,0 0 0,0 0 0,0 0 0,1-1 0,-1 1 0,0 0 0,1-1 0,-1-1 0,0-1 0,1 0 0,-1 0 0,1 0 0,0-1 0,0 1 0,1 0 0,-1 0 0,1 0 0,0 0 0,0 0 0,0 0 0,0 0 0,1 0 0,0 0 0,0 0 0,4-6 0,2-3 0,1 1 0,0 0 0,14-14 0,-11 14 0,1 1 0,0 0 0,28-17 0,-34 24 0,0 0 0,-1 0 0,1 1 0,1 0 0,-1 1 0,0-1 0,1 2 0,-1-1 0,1 1 0,14-1 0,-21 2 0,1 0 0,0 1 0,0-1 0,0 1 0,0-1 0,0 1 0,0 0 0,-1-1 0,1 1 0,0 0 0,-1 0 0,1 1 0,-1-1 0,1 0 0,-1 0 0,1 1 0,-1-1 0,0 1 0,0-1 0,0 1 0,0-1 0,0 1 0,0 0 0,0 0 0,0-1 0,-1 1 0,1 0 0,-1 0 0,1 0 0,-1 0 0,0 0 0,1 0 0,-1 3 0,0 7 0,0 0 0,-1 0 0,0 1 0,-3 10 0,4-19 0,-18 99-1365,15-76-5461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24575,'0'27'0,"4"13"0,2-1-8191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24575,'121'239'0,"-121"-239"0,0 1 0,0 0 0,0-1 0,0 1 0,1-1 0,-1 1 0,0-1 0,0 1 0,1-1 0,-1 1 0,0-1 0,1 1 0,-1-1 0,1 1 0,-1-1 0,0 1 0,1-1 0,-1 0 0,1 1 0,-1-1 0,1 0 0,0 1 0,-1-1 0,1 0 0,-1 0 0,1 1 0,4-15 0,-6-36 0,1 43 0,-1-5 0,1-1 0,1 1 0,0 0 0,0 0 0,6-23 0,-6 31 0,1 0 0,0 0 0,0 0 0,0 0 0,0 0 0,1 0 0,-1 1 0,1-1 0,0 1 0,0 0 0,1-1 0,-1 1 0,0 1 0,1-1 0,0 0 0,0 1 0,0 0 0,0 0 0,5-2 0,-5 2 0,1 0 0,-1 1 0,1 0 0,0-1 0,0 1 0,-1 1 0,1-1 0,0 1 0,0 0 0,8 1 0,-11-1 0,1 1 0,-1 0 0,0-1 0,0 1 0,0 0 0,0 1 0,0-1 0,0 0 0,0 1 0,0-1 0,0 1 0,-1-1 0,1 1 0,-1 0 0,1-1 0,-1 1 0,0 0 0,1 0 0,-1 0 0,0 0 0,0 1 0,-1-1 0,1 0 0,0 3 0,4 15-85,-2 0-1,0 1 1,-2-1-1,0 1 1,-3 32-1,1-31-766,0 7-5974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24575,'0'31'0,"5"15"0,1-1-8191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24575,'7'2'0,"0"0"0,0 1 0,0 0 0,0 0 0,-1 0 0,1 1 0,-1 0 0,6 5 0,-9-7 0,-1 0 0,1 0 0,-1 1 0,0-1 0,1 1 0,-1-1 0,0 1 0,-1 0 0,1 0 0,0 0 0,-1 0 0,0 0 0,1 0 0,-1 0 0,-1 0 0,1 1 0,0-1 0,-1 0 0,1 6 0,-1-8 0,0 0 0,0 0 0,0-1 0,0 1 0,0 0 0,0 0 0,0-1 0,0 1 0,0 0 0,0-1 0,0 1 0,-1 0 0,1-1 0,0 1 0,0 0 0,-1-1 0,1 1 0,-1 0 0,1-1 0,0 1 0,-1-1 0,1 1 0,-1-1 0,1 1 0,-1-1 0,1 1 0,-1-1 0,0 1 0,1-1 0,-1 0 0,0 1 0,1-1 0,-1 0 0,0 0 0,1 1 0,-1-1 0,0 0 0,0 0 0,-1 0 0,1-1 0,-1 1 0,1-1 0,0 0 0,-1 1 0,1-1 0,0 0 0,-1 0 0,1 0 0,0 0 0,0 0 0,0 0 0,0 0 0,0 0 0,0 0 0,0-1 0,-1-1 0,-4-9 0,0-1 0,1 1 0,1-1 0,0 0 0,1 0 0,0 0 0,-1-21 0,2 2 0,1 1 0,3-35 0,-1 63 8,-1 0-1,0 1 1,1-1-1,-1 0 1,1 1-1,0-1 1,0 1-1,0-1 1,0 1-1,0-1 1,0 1-1,1 0 1,-1 0-1,1 0 1,3-4-1,-4 6-46,0-1 0,0 1 0,0-1 0,0 1 0,0-1 0,0 1-1,0 0 1,0-1 0,0 1 0,0 0 0,1 0 0,-1 0 0,0 0 0,0 0 0,0 0 0,0 0 0,0 1 0,1-1-1,-1 0 1,0 1 0,0-1 0,0 1 0,0-1 0,0 1 0,0-1 0,0 1 0,0-1 0,0 1 0,0 0 0,-1 0 0,1 0-1,0-1 1,0 1 0,-1 0 0,1 0 0,0 0 0,0 1 0,10 14-6787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238 325 24575,'-7'-4'0,"0"1"0,0 0 0,0 0 0,-1 1 0,1-1 0,-1 2 0,0-1 0,0 1 0,1 0 0,-1 1 0,0 0 0,-13 1 0,15 0 0,0 1 0,1 0 0,-1 0 0,1 0 0,-1 0 0,1 1 0,0 0 0,0 0 0,0 0 0,1 1 0,-1-1 0,1 1 0,-1 1 0,1-1 0,1 0 0,-1 1 0,-4 7 0,3-4 0,0 0 0,1 1 0,0-1 0,0 1 0,1-1 0,1 1 0,-1 0 0,1 0 0,1 1 0,-2 12 0,3-19 0,0 1 0,0-1 0,1 0 0,-1 1 0,1-1 0,-1 1 0,1-1 0,0 0 0,0 0 0,1 0 0,-1 1 0,1-1 0,-1 0 0,1-1 0,0 1 0,0 0 0,0 0 0,0-1 0,1 1 0,-1-1 0,1 0 0,0 0 0,-1 0 0,1 0 0,0 0 0,0-1 0,0 1 0,0-1 0,1 0 0,5 2 0,-2-1 0,1-1 0,-1 0 0,0 0 0,1-1 0,-1 0 0,0 0 0,1-1 0,-1 1 0,0-2 0,1 1 0,-1-1 0,0 0 0,0-1 0,0 1 0,-1-1 0,1-1 0,-1 1 0,1-1 0,-1 0 0,0-1 0,5-4 0,-4 2 0,0 0 0,0-1 0,-1 1 0,0-1 0,0 0 0,-1-1 0,0 0 0,0 1 0,-1-2 0,-1 1 0,1 0 0,-1-1 0,-1 1 0,0-1 0,1-10 0,-3 16 0,0 1 0,0 0 0,0 0 0,0-1 0,-1 1 0,0 0 0,0 0 0,-1-3 0,2 6 0,0-1 0,0 1 0,0 0 0,0 0 0,0-1 0,0 1 0,0 0 0,0 0 0,-1-1 0,1 1 0,0 0 0,0 0 0,0 0 0,0-1 0,-1 1 0,1 0 0,0 0 0,0 0 0,0 0 0,-1 0 0,1-1 0,0 1 0,0 0 0,0 0 0,-1 0 0,1 0 0,0 0 0,0 0 0,-1 0 0,1 0 0,0 0 0,0 0 0,-1 0 0,-7 14 0,6-5 0,0-1 0,1 1 0,0 0 0,0-1 0,1 1 0,0 0 0,0 0 0,1-1 0,3 14 0,-4-20 0,1 1 0,0 0 0,0 0 0,0 0 0,0-1 0,0 1 0,0 0 0,1-1 0,-1 1 0,1-1 0,0 1 0,0-1 0,0 0 0,0 0 0,0 0 0,0 0 0,0 0 0,1-1 0,-1 1 0,1 0 0,-1-1 0,1 0 0,0 0 0,-1 0 0,1 0 0,0 0 0,0 0 0,0-1 0,0 1 0,-1-1 0,1 0 0,3 0 0,3-1 0,0-1 0,-1 1 0,1-2 0,0 1 0,-1-1 0,0 0 0,0-1 0,0 0 0,0-1 0,-1 1 0,1-1 0,-1-1 0,0 1 0,-1-1 0,0 0 0,0-1 0,0 0 0,7-10 0,4-9 0,0 0 0,-2-1 0,22-55 0,-24 50 0,-2-2 0,-2 1 0,-1-1 0,-1 0 0,2-50 0,-10 176-455,3 1 0,22 142 0,-15-179-6371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24575,'-22'13'0,"-12"13"0,-5 17 0,0 17 0,7 13 0,9 7 0,8 3 0,6-3 0,10-3 0,9-9 0,11-12 0,8-16 0,-3-14-8191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95 24575,'-7'3'0,"-1"1"0,1 0 0,0 0 0,0 0 0,1 1 0,0 0 0,-1 1 0,1-1 0,1 1 0,-1 0 0,1 1 0,0-1 0,1 1 0,0 0 0,-6 12 0,4-7 0,1 0 0,0 0 0,1 1 0,1-1 0,0 1 0,0 0 0,2 0 0,-1-1 0,1 15 0,1-23 0,1 0 0,-1 0 0,0 0 0,1 1 0,0-1 0,0 0 0,0 0 0,1-1 0,0 1 0,-1 0 0,1 0 0,0-1 0,1 1 0,-1-1 0,0 0 0,1 1 0,0-1 0,4 3 0,-3-3 0,1 0 0,0 0 0,-1-1 0,1 1 0,0-1 0,0-1 0,0 1 0,1-1 0,-1 0 0,0 0 0,1 0 0,7 0 0,-1-1 0,0-1 0,0 0 0,0-1 0,0 0 0,0-1 0,0 0 0,-1-1 0,0 0 0,1 0 0,-2-2 0,19-10 0,-17 7 0,0-1 0,-1-1 0,0 0 0,12-15 0,-19 22 0,-1 0 0,0-1 0,1 0 0,-2 1 0,1-1 0,0 0 0,-1-1 0,0 1 0,0 0 0,-1-1 0,0 1 0,0-1 0,0 1 0,0-10 0,-1 14 0,0 0 0,0-1 0,0 1 0,0 0 0,0 0 0,0-1 0,-1 1 0,1 0 0,0 0 0,-1 0 0,1-1 0,-1 1 0,1 0 0,-1 0 0,0 0 0,1 0 0,-1 0 0,0 0 0,0 0 0,0 0 0,0 1 0,0-1 0,0 0 0,0 0 0,0 1 0,0-1 0,0 0 0,0 1 0,0-1 0,0 1 0,0 0 0,-1-1 0,1 1 0,0 0 0,0 0 0,-1 0 0,1 0 0,0 0 0,0 0 0,-1 0 0,1 0 0,0 0 0,0 0 0,-1 1 0,-1 0 0,-1 0 0,-1 1 0,1 0 0,0 0 0,-1 0 0,1 1 0,0-1 0,0 1 0,1 0 0,-1 0 0,-5 6 0,5-4 0,0 2 0,0-1 0,0 0 0,0 1 0,1-1 0,0 1 0,1 0 0,-1 0 0,2 0 0,-3 12 0,4-17 0,-1 0 0,1 1 0,0-1 0,0 0 0,0 1 0,0-1 0,0 1 0,1-1 0,-1 0 0,1 1 0,0-1 0,-1 0 0,1 0 0,0 0 0,0 1 0,1-1 0,-1 0 0,0 0 0,1 0 0,-1-1 0,1 1 0,0 0 0,-1-1 0,1 1 0,0-1 0,0 1 0,0-1 0,0 0 0,0 0 0,0 0 0,0 0 0,1 0 0,-1 0 0,0 0 0,4 0 0,-1 0 0,-1 0 0,1 0 0,0-1 0,-1 1 0,1-1 0,0 0 0,-1 0 0,1 0 0,0-1 0,-1 0 0,1 0 0,-1 0 0,1 0 0,-1-1 0,1 0 0,-1 0 0,0 0 0,0 0 0,0 0 0,0-1 0,0 0 0,-1 0 0,1 0 0,-1 0 0,0-1 0,0 1 0,0-1 0,0 0 0,-1 0 0,1 0 0,-1 0 0,0 0 0,0-1 0,-1 1 0,1 0 0,-1-1 0,0 1 0,0-1 0,0 0 0,-1 1 0,0-1 0,0 0 0,0 1 0,0-1 0,-1 0 0,-1-6 0,0 2 0,1 3 0,0 1 0,1 0 0,-1-1 0,1 1 0,0-1 0,1-6 0,-1 10 0,0 1 0,1-1 0,0 1 0,-1-1 0,1 1 0,0-1 0,-1 1 0,1 0 0,0-1 0,0 1 0,0 0 0,0 0 0,0 0 0,1 0 0,-1 0 0,0 0 0,0 0 0,1 0 0,-1 0 0,0 0 0,1 1 0,-1-1 0,1 1 0,-1-1 0,1 1 0,-1-1 0,3 1 0,0-1 0,1 0 0,-1 0 0,1 1 0,-1-1 0,1 1 0,0 0 0,-1 0 0,1 1 0,-1 0 0,1-1 0,0 2 0,-1-1 0,0 0 0,1 1 0,-1 0 0,0 0 0,0 0 0,0 0 0,0 1 0,0 0 0,-1 0 0,1 0 0,-1 0 0,0 0 0,1 1 0,4 7 0,-2-2 0,-1 2 0,0-1 0,0 1 0,-1-1 0,0 1 0,-1 1 0,0-1 0,-1 0 0,1 20 0,1-10 0,-4-21 0,0 0 0,0 0 0,0 0 0,0 0 0,0-1 0,0 1 0,0 0 0,0 0 0,0 0 0,0 0 0,0 0 0,0 0 0,0 0 0,0 0 0,0-1 0,0 1 0,0 0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0,8-37 0,-4 15 0,4-16 0,-6 27 0,0-1 0,0 1 0,1 0 0,1-1 0,-1 1 0,2 1 0,0-1 0,0 1 0,8-12 0,-13 21 0,1 1 0,-1-1 0,1 1 0,-1-1 0,1 1 0,-1 0 0,0-1 0,1 1 0,0-1 0,-1 1 0,1 0 0,-1 0 0,1-1 0,-1 1 0,1 0 0,0 0 0,-1 0 0,1 0 0,-1 0 0,1 0 0,0-1 0,-1 1 0,1 1 0,-1-1 0,1 0 0,0 0 0,-1 0 0,2 0 0,12 14 0,3 25 0,-10-16 0,18 36 0,-22-53 0,0 1 0,1-1 0,0 0 0,0-1 0,0 1 0,1-1 0,0 0 0,0 0 0,0 0 0,8 4 0,-12-8 0,1 0 0,-1 0 0,1 0 0,-1 0 0,1 0 0,0-1 0,-1 1 0,1-1 0,0 1 0,-1-1 0,1 1 0,0-1 0,0 0 0,-1 0 0,1 0 0,0 0 0,0 0 0,-1-1 0,1 1 0,0 0 0,0-1 0,1 0 0,0-1 0,-1 1 0,0-1 0,0 1 0,0-1 0,0 0 0,0 0 0,0 0 0,0 0 0,0-1 0,-1 1 0,1 0 0,1-5 0,3-6 0,-2-1 0,1 0 0,-1 0 0,2-16 0,-6 29 0,7-57 0,1-80 0,-8 107 0,0 53 0,-1 165 0,2-161 0,2 0 0,1-1 0,0 0 0,2 0 0,11 30 0,-15-51 0,0 1 0,0-1 0,0 0 0,1 1 0,0-1 0,4 6 0,-6-10 0,-1 0 0,0 1 0,1-1 0,-1 0 0,0 1 0,1-1 0,-1 0 0,0 0 0,1 1 0,-1-1 0,1 0 0,-1 0 0,0 0 0,1 0 0,-1 1 0,1-1 0,-1 0 0,1 0 0,-1 0 0,0 0 0,1 0 0,-1 0 0,1 0 0,-1 0 0,1 0 0,-1 0 0,1-1 0,0 0 0,0 1 0,0-1 0,-1 0 0,1 0 0,0 0 0,-1 0 0,1 0 0,-1 0 0,1 0 0,-1 0 0,1 0 0,-1 0 0,0 0 0,0 0 0,1-1 0,-1 0 0,1-10 0,-1 1 0,0-1 0,0 1 0,-1-1 0,0 1 0,-1-1 0,-5-13 0,4 15 0,1-1 0,0 0 0,0 0 0,1-1 0,1 1 0,-1 0 0,4-21 0,-3 30 0,0 0 0,1-1 0,0 1 0,-1 0 0,1 0 0,0-1 0,0 1 0,0 0 0,0 0 0,1 0 0,-1 0 0,0 0 0,1 1 0,-1-1 0,1 0 0,0 1 0,0-1 0,-1 1 0,1-1 0,0 1 0,0 0 0,1 0 0,-1 0 0,0 0 0,0 0 0,0 0 0,1 1 0,-1-1 0,0 1 0,0 0 0,1-1 0,-1 1 0,1 0 0,-1 0 0,0 1 0,1-1 0,-1 0 0,0 1 0,0 0 0,1-1 0,-1 1 0,0 0 0,0 0 0,0 0 0,0 0 0,0 0 0,0 1 0,0-1 0,0 1 0,0-1 0,-1 1 0,1 0 0,-1 0 0,1-1 0,1 4 0,4 7 0,-1 1 0,0-1 0,0 1 0,-2 0 0,7 26 0,2 36 0,-14-95 0,0 6 0,0 0 0,2-1 0,-1 1 0,2 0 0,3-15 0,-5 26 0,2-1 0,-1 1 0,0-1 0,0 1 0,1 0 0,0 0 0,0-1 0,0 1 0,0 1 0,0-1 0,1 0 0,-1 0 0,1 1 0,-1 0 0,1-1 0,0 1 0,0 0 0,0 0 0,0 1 0,1-1 0,-1 1 0,0-1 0,1 1 0,-1 0 0,6-1 0,16-1-1365,-2 2-5461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19 24575,'-11'-4'0,"-1"0"0,0 1 0,0 0 0,0 1 0,0 1 0,-22-1 0,30 3 0,0-1 0,0 1 0,0 0 0,-1 0 0,1 0 0,0 0 0,0 1 0,0-1 0,1 1 0,-1 0 0,0 0 0,1 1 0,-1-1 0,1 1 0,0 0 0,-1 0 0,1 0 0,1 0 0,-1 0 0,0 1 0,1-1 0,-3 6 0,2-4 0,1 0 0,0 0 0,-1 0 0,2 1 0,-1-1 0,1 1 0,0-1 0,0 1 0,0-1 0,1 1 0,0 0 0,0-1 0,0 1 0,1-1 0,-1 1 0,3 6 0,-2-9 0,0 0 0,1 0 0,-1-1 0,1 1 0,-1 0 0,1-1 0,0 0 0,0 1 0,0-1 0,0 0 0,0 0 0,1 0 0,-1 0 0,1 0 0,-1-1 0,1 1 0,-1-1 0,1 1 0,0-1 0,0 0 0,0 0 0,0-1 0,0 1 0,0 0 0,0-1 0,0 0 0,0 0 0,0 0 0,0 0 0,0 0 0,4-1 0,-2 0 0,0 0 0,1-1 0,-1 1 0,0-1 0,0 0 0,0 0 0,0-1 0,0 0 0,-1 0 0,1 0 0,-1 0 0,0 0 0,1-1 0,-2 0 0,1 0 0,5-7 0,-6 6 0,1 0 0,-1 0 0,1 0 0,-1-1 0,-1 0 0,1 1 0,-1-1 0,0 0 0,-1 0 0,1 0 0,-1 0 0,0-1 0,-1 1 0,1-7 0,-4 1 0,-2 13 0,5 0 0,-1 1 0,0-1 0,1 0 0,-1 1 0,1-1 0,0 1 0,0-1 0,-1 1 0,1-1 0,0 0 0,0 1 0,0-1 0,1 3 0,0-1 6,-1 0 0,1-1-1,0 1 1,1 0 0,-1-1-1,0 1 1,1-1 0,0 0 0,-1 0-1,1 1 1,0-1 0,0 0-1,0 0 1,0-1 0,0 1-1,1 0 1,-1-1 0,1 1 0,-1-1-1,3 1 1,3 1-254,1 0 1,-1 0-1,1-1 1,-1-1-1,10 2 1,11-1-6579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184 301 24575,'-10'-2'0,"0"1"0,0 0 0,0 0 0,-1 1 0,1 0 0,0 1 0,0 1 0,-17 3 0,22-4 0,1 0 0,0 1 0,0-1 0,0 1 0,1 0 0,-1 0 0,0 0 0,1 1 0,-1-1 0,1 1 0,0 0 0,-1 0 0,1 0 0,1 0 0,-1 0 0,0 1 0,1-1 0,0 1 0,0 0 0,0 0 0,0 0 0,-2 7 0,4-9 0,-1 0 0,1 0 0,-1-1 0,1 1 0,0 0 0,0 0 0,0 0 0,0-1 0,0 1 0,1 0 0,-1 0 0,0-1 0,1 1 0,-1 0 0,1-1 0,0 1 0,-1 0 0,1-1 0,0 1 0,0-1 0,0 1 0,2 1 0,-1-1 0,0 0 0,1 0 0,-1-1 0,1 1 0,-1-1 0,1 0 0,0 1 0,0-1 0,-1 0 0,1-1 0,0 1 0,5 0 0,-2 0 0,0 0 0,0-1 0,0 0 0,0-1 0,0 1 0,0-1 0,-1 0 0,1 0 0,0-1 0,0 0 0,-1 0 0,1 0 0,6-4 0,-6 1 0,0 0 0,0-1 0,-1 0 0,0 0 0,0 0 0,0 0 0,-1-1 0,0 0 0,0 1 0,-1-2 0,0 1 0,0 0 0,-1-1 0,3-11 0,0-10 0,-1-1 0,1-46 0,-2 14 0,2 28 0,-3 24 0,-1 0 0,0-1 0,0 1 0,-1-1 0,-2-12 0,0 24 0,-2 10 0,-1 17 0,5-23 0,-4 29 0,2-1 0,1 1 0,6 50 0,-4-74 0,1 0 0,0 0 0,1 0 0,0-1 0,1 1 0,0-1 0,6 9 0,-7-13 0,0 0 0,1 0 0,-1 0 0,1-1 0,0 0 0,1 0 0,-1 0 0,1 0 0,0-1 0,-1 0 0,2 0 0,-1 0 0,7 2 0,-9-3 0,0-1 0,0 0 0,0 0 0,0 0 0,0-1 0,0 1 0,0-1 0,1 1 0,-1-1 0,0 0 0,0 0 0,0-1 0,1 1 0,-1-1 0,0 1 0,0-1 0,0 0 0,0 0 0,0 0 0,0-1 0,0 1 0,-1-1 0,1 0 0,0 0 0,-1 1 0,1-2 0,-1 1 0,0 0 0,1 0 0,-1-1 0,0 1 0,-1-1 0,3-4 0,-1 2 0,0-1 0,-1 0 0,0 0 0,0 0 0,0 0 0,-1 0 0,0 0 0,0 0 0,0 0 0,-1-1 0,0 1 0,0 0 0,-1 0 0,1 0 0,-2-1 0,-1-8 0,3 15 0,0-1 0,-1 0 0,1 1 0,0-1 0,0 1 0,0-1 0,0 1 0,-1-1 0,1 0 0,0 1 0,-1-1 0,1 1 0,0-1 0,-1 1 0,1 0 0,0-1 0,-1 1 0,1-1 0,-1 1 0,1 0 0,-1-1 0,1 1 0,-2-1 0,-4 10 0,-2 23 0,6-24-97,1 0-1,0 0 1,1 0-1,0 1 1,0-1-1,1 0 1,-1 0-1,2 0 1,-1 0-1,1 0 1,1 0-1,-1-1 0,7 13 1,1-6-6729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24575,'4'26'0,"2"10"-8191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24575,'15'15'0,"-4"-5"0,0 0 0,0 1 0,-1 1 0,0 0 0,-1 0 0,-1 0 0,0 1 0,10 22 0,-18-32 0,1-1 0,-1 1 0,1 0 0,-1 0 0,0 0 0,0 0 0,0 0 0,0 0 0,-1-1 0,1 1 0,-1 0 0,1 0 0,-1 0 0,0-1 0,-2 5 0,-27 40 0,6-10 0,21-31 0,0 0 0,0 1 0,1-1 0,0 0 0,1 1 0,-1 0 0,0 12 0,2-17 0,0 0 0,0 0 0,0 0 0,1 0 0,-1 0 0,1 1 0,0-1 0,-1 0 0,1 0 0,0-1 0,0 1 0,0 0 0,0 0 0,0 0 0,1 0 0,-1-1 0,1 1 0,-1-1 0,1 1 0,-1-1 0,1 0 0,0 1 0,0-1 0,-1 0 0,1 0 0,0 0 0,0 0 0,4 0 0,-1 1 0,1 0 0,-1-1 0,1 0 0,0 0 0,-1-1 0,1 1 0,0-1 0,-1 0 0,1-1 0,0 1 0,-1-1 0,1-1 0,0 1 0,-1-1 0,0 1 0,1-2 0,-1 1 0,0-1 0,0 1 0,0-1 0,-1-1 0,6-3 0,-2 0 0,1-1 0,-1 0 0,-1-1 0,0 0 0,0 0 0,-1 0 0,0-1 0,0 0 0,-1 0 0,4-14 0,2-12 0,-2-1 0,-1 0 0,-2 0 0,-2 0 0,-1-1 0,-4-54 0,-1 167 0,-1-24 0,2-1 0,8 80 0,-5-121 0,0-1 0,0 1 0,1-1 0,1 0 0,-1 0 0,1 0 0,0 0 0,1-1 0,0 0 0,8 10 0,-11-15 0,0 0 0,-1 0 0,1 0 0,0 0 0,0-1 0,0 1 0,0-1 0,1 1 0,-1-1 0,0 0 0,1 0 0,-1 0 0,0 0 0,1-1 0,-1 1 0,1 0 0,-1-1 0,1 0 0,0 0 0,-1 1 0,1-2 0,-1 1 0,1 0 0,-1 0 0,1-1 0,-1 1 0,1-1 0,-1 0 0,1 0 0,-1 0 0,0 0 0,1 0 0,-1-1 0,0 1 0,0-1 0,0 1 0,0-1 0,3-3 0,1-2 0,0 1 0,0-1 0,-1 0 0,0 0 0,5-10 0,-8 13 0,0 0 0,0 0 0,0 0 0,0 0 0,-1 0 0,0 0 0,0-1 0,0 1 0,-1-1 0,1 1 0,-1-8 0,-1 16 0,1-3 0,-1 0 0,1 0 0,0 0 0,0 0 0,-1 0 0,1 0 0,0 0 0,0 0 0,0 0 0,0 0 0,0 0 0,1 0 0,-1 0 0,0-1 0,0 1 0,0 0 0,1 0 0,-1 0 0,1 0 0,-1 0 0,1 0 0,-1 0 0,1-1 0,-1 1 0,1 0 0,0 0 0,-1-1 0,2 2 0,3 1 0,0 0 0,1 1 0,0-2 0,-1 1 0,1-1 0,0 0 0,0 0 0,0-1 0,0 1 0,1-1 0,-1-1 0,0 1 0,7-1 0,-9 0 0,1 0 0,0 0 0,-1 0 0,1-1 0,0 0 0,-1 0 0,1 0 0,-1 0 0,0-1 0,1 1 0,-1-1 0,0 0 0,0 0 0,0-1 0,0 0 0,0 1 0,6-7 0,-3-11 0,-8 16 0,-3 12 0,3-6 0,0 0 0,1-1 0,-1 1 0,1 0 0,0-1 0,-1 1 0,1 0 0,0 0 0,0-1 0,0 1 0,0 0 0,0 0 0,0-1 0,1 1 0,-1 0 0,0 0 0,1-1 0,0 1 0,-1 0 0,1-1 0,0 1 0,0-1 0,0 1 0,0-1 0,0 1 0,0-1 0,0 0 0,2 2 0,1-1 0,-1 0 0,0 0 0,1-1 0,-1 0 0,1 1 0,-1-1 0,1-1 0,0 1 0,-1 0 0,1-1 0,0 0 0,6 0 0,-8 0-62,0-1 0,0 1 0,0 0 0,0 0 0,0 0 0,0 0 0,0 1 0,0-1 0,0 1 0,0-1 0,0 1 0,0-1-1,0 1 1,0 0 0,0 0 0,0 0 0,-1 0 0,1 0 0,0 1 0,-1-1 0,3 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24575,'35'-8'0,"22"-4"0,0 1-8191</inkml:trace>
  <inkml:trace contextRef="#ctx0" brushRef="#br0" timeOffset="1">629 1 24575,'5'35'0,"1"21"0,-1 15 0,-5 8 0,-11 4 0,-22-3 0,-24-7 0,-1-15-8191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 24575,'0'0'0,"0"0"0,0-1 0,0 1 0,0-1 0,0 1 0,0 0 0,0-1 0,0 1 0,0-1 0,0 1 0,-1 0 0,1-1 0,0 1 0,0 0 0,0-1 0,-1 1 0,1 0 0,0-1 0,0 1 0,0 0 0,-1-1 0,1 1 0,0 0 0,-1-1 0,1 1 0,0 0 0,-1 0 0,1 0 0,0-1 0,-1 1 0,0 0 0,-14 2 0,-15 14 0,20-8 0,1-1 0,-1 1 0,1 1 0,1-1 0,0 1 0,0 1 0,1 0 0,-12 20 0,17-26 0,0 0 0,0 0 0,0 0 0,1 0 0,0 0 0,-1 0 0,2 1 0,-1-1 0,0 0 0,1 1 0,0-1 0,0 0 0,0 1 0,0-1 0,1 1 0,0-1 0,0 0 0,0 0 0,0 1 0,1-1 0,-1 0 0,1 0 0,0 0 0,0-1 0,1 1 0,-1 0 0,1-1 0,3 4 0,2 0 0,0 0 0,1-1 0,-1 0 0,1-1 0,10 5 0,-11-6 0,-1 0 0,1 0 0,-1 0 0,-1 1 0,1 0 0,-1 0 0,1 1 0,8 11 0,-14-15 0,0 0 0,0 0 0,0 1 0,-1-1 0,1 0 0,-1 1 0,1-1 0,-1 0 0,0 1 0,0-1 0,0 1 0,0-1 0,0 0 0,-1 1 0,1-1 0,-1 1 0,0-1 0,1 0 0,-1 0 0,0 1 0,0-1 0,0 0 0,-1 0 0,1 0 0,-1 0 0,1 0 0,-1 0 0,1-1 0,-1 1 0,0-1 0,0 1 0,0-1 0,0 1 0,0-1 0,0 0 0,0 0 0,0 0 0,-1 0 0,1 0 0,-4 0 0,-1-3-1365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40 142 24575,'-16'46'0,"-5"15"0,20-57 0,1-1 0,-1 1 0,1 0 0,-1-1 0,1 1 0,0-1 0,0 1 0,1 0 0,-1-1 0,1 1 0,0-1 0,-1 1 0,4 5 0,-4-8 0,0 0 0,1 0 0,-1 0 0,0-1 0,1 1 0,-1 0 0,1 0 0,0 0 0,-1-1 0,1 1 0,0 0 0,-1-1 0,1 1 0,0 0 0,0-1 0,-1 1 0,1-1 0,0 1 0,0-1 0,0 1 0,0-1 0,0 0 0,0 0 0,0 1 0,0-1 0,0 0 0,0 0 0,0 0 0,-1 0 0,1 0 0,0 0 0,0 0 0,0 0 0,0 0 0,0-1 0,0 1 0,0 0 0,1-1 0,0 0 0,-1 0 0,0 0 0,1 0 0,-1 0 0,0-1 0,0 1 0,0 0 0,0-1 0,0 1 0,0 0 0,0-1 0,0 1 0,0-1 0,-1 0 0,1 1 0,0-1 0,-1 1 0,0-1 0,1 0 0,-1 0 0,0-2 0,0 1 0,-1 0 0,1 0 0,-1 0 0,0 0 0,0 0 0,0 1 0,0-1 0,0 0 0,-1 1 0,1-1 0,-1 1 0,1-1 0,-1 1 0,0 0 0,0 0 0,0 0 0,-5-4 0,5 4 0,0 1 0,-1-1 0,1 0 0,0 0 0,1 0 0,-1-1 0,0 1 0,1 0 0,-1-1 0,1 1 0,0-1 0,0 1 0,0-1 0,0 0 0,0 1 0,0-5 0,1 5 0,0 0 0,0 1 0,1-1 0,-1 1 0,1-1 0,0 0 0,-1 1 0,1-1 0,0 1 0,0-1 0,0 1 0,0 0 0,0-1 0,0 1 0,0 0 0,1 0 0,-1 0 0,0 0 0,3-2 0,33-19 0,-19 13 0,-8 3 0,0 0 0,-1 0 0,1-1 0,-1 0 0,0-1 0,-1 0 0,0-1 0,0 1 0,0-1 0,-2-1 0,1 1 0,6-15 0,-6 11 0,-6 13 0,-5 23 0,0-5 0,-6 40 0,3 2 0,2-1 0,5 95 0,4-125-1365,2-9-5461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0 478 24575,'0'6'0,"1"0"0,-1-1 0,1 1 0,0 0 0,1 0 0,-1-1 0,1 1 0,0 0 0,4 5 0,-5-8 0,1 0 0,0 0 0,-1-1 0,1 1 0,1-1 0,-1 0 0,0 0 0,0 0 0,1 0 0,-1 0 0,1 0 0,0 0 0,0-1 0,-1 0 0,1 1 0,0-1 0,0 0 0,0 0 0,0-1 0,1 1 0,-1-1 0,0 1 0,3-1 0,-2 0 0,0 0 0,0 0 0,0-1 0,0 1 0,0-1 0,-1 0 0,1 0 0,0 0 0,-1-1 0,1 1 0,-1-1 0,1 0 0,-1 0 0,0 0 0,1 0 0,-1 0 0,0-1 0,-1 0 0,1 1 0,3-5 0,-3 2 0,0 0 0,0 0 0,0 0 0,0-1 0,-1 1 0,0-1 0,0 0 0,-1 1 0,0-1 0,0 0 0,0 0 0,0-8 0,-1 8 0,0 0 0,0 1 0,-1-1 0,0 1 0,0-1 0,0 1 0,-1-1 0,0 1 0,0 0 0,0 0 0,0 0 0,-1 0 0,-3-5 0,3 7 0,1 0 0,0 1 0,-1-1 0,0 1 0,0-1 0,0 1 0,0 0 0,0 0 0,0 0 0,0 1 0,0-1 0,-1 1 0,1 0 0,-1 0 0,1 0 0,-1 0 0,1 0 0,-1 1 0,0 0 0,1 0 0,-6 0 0,6 0 0,-1 1 0,0 0 0,0 0 0,1 0 0,-1 0 0,1 1 0,-1-1 0,1 1 0,-1 0 0,1 0 0,0 0 0,0 0 0,0 1 0,0-1 0,1 1 0,-1 0 0,1 0 0,-1 0 0,1 0 0,0 0 0,0 0 0,0 1 0,1-1 0,-1 0 0,1 1 0,0 0 0,0-1 0,-1 7 0,0-3 0,1 0 0,0-1 0,0 1 0,1 0 0,0 0 0,0 0 0,1-1 0,0 1 0,0 0 0,0 0 0,1-1 0,0 1 0,0-1 0,1 1 0,4 7 0,-4-9 0,1-1 0,-1 1 0,1 0 0,0-1 0,1 0 0,-1 0 0,1 0 0,0-1 0,0 0 0,0 0 0,0 0 0,10 4 0,-6-4 0,0-1 0,0 1 0,1-2 0,-1 1 0,0-1 0,1-1 0,13 0 0,0-3 0,-1 0 0,1-2 0,-1 0 0,0-1 0,38-17 0,-33 11 0,-2 0 0,0-2 0,29-20 0,-48 30 0,0 0 0,0 0 0,-1-1 0,0 0 0,0 0 0,0 0 0,0-1 0,-1 0 0,0 1 0,0-2 0,-1 1 0,0 0 0,0-1 0,0 1 0,-1-1 0,0 0 0,0 0 0,1-10 0,-2 16 0,-1-1 0,0 0 0,0 0 0,0 1 0,0-1 0,0 0 0,0 0 0,-1 1 0,1-1 0,0 0 0,-1 0 0,0 1 0,1-1 0,-1 1 0,0-1 0,0 0 0,0 1 0,0 0 0,0-1 0,0 1 0,0-1 0,0 1 0,0 0 0,-1 0 0,1 0 0,-1 0 0,1 0 0,-1 0 0,1 0 0,-1 0 0,1 1 0,-1-1 0,0 0 0,1 1 0,-1 0 0,0-1 0,0 1 0,1 0 0,-1 0 0,0 0 0,0 0 0,-2 0 0,-3 1 0,0 0 0,1 0 0,-1 1 0,1 0 0,-1 0 0,1 0 0,0 1 0,0 0 0,0 0 0,-6 5 0,3-1 0,1 0 0,-1 1 0,1 1 0,1-1 0,0 1 0,0 1 0,-11 18 0,15-22 0,-1 1 0,1-1 0,1 1 0,-1 0 0,1 0 0,0 0 0,1 0 0,0 0 0,0 0 0,0 0 0,1 0 0,0 1 0,2 13 0,-1-19 0,-1 1 0,1-1 0,-1 1 0,1-1 0,0 1 0,0-1 0,0 1 0,0-1 0,1 0 0,-1 0 0,1 0 0,-1 0 0,1 0 0,0 0 0,0 0 0,0 0 0,0 0 0,0-1 0,0 1 0,0-1 0,0 0 0,1 1 0,-1-1 0,1 0 0,-1-1 0,1 1 0,-1 0 0,1-1 0,-1 1 0,5-1 0,-1 0 0,-1 0 0,0-1 0,1 0 0,-1 0 0,0 0 0,0-1 0,0 0 0,0 0 0,0 0 0,0 0 0,0-1 0,-1 0 0,1 0 0,4-4 0,1-3 0,-1 0 0,0-1 0,-1 0 0,0 0 0,0-1 0,-1 1 0,-1-2 0,0 1 0,-1-1 0,0 0 0,-1 0 0,-1 0 0,4-27 0,-2 2 0,-2-1 0,-1 0 0,-7-65 0,5 90 0,-1 0 0,-1 0 0,0 0 0,-1 0 0,0 0 0,-1 1 0,-1 0 0,-9-21 0,13 33 0,1 0 0,-1 0 0,0 0 0,0 0 0,1 0 0,-1 0 0,0 0 0,0 0 0,0 1 0,0-1 0,0 0 0,0 1 0,0-1 0,-1 0 0,1 1 0,1 0 0,-1 0 0,1 0 0,-1 0 0,1 0 0,-1 0 0,1 0 0,-1 0 0,1 0 0,-1 0 0,1 0 0,0 0 0,-1 0 0,1 1 0,-1-1 0,1 0 0,-1 0 0,1 1 0,0-1 0,-1 0 0,1 0 0,0 1 0,-1-1 0,1 1 0,-2 2 0,0 0 0,0 0 0,1 0 0,0 0 0,-1 0 0,1 0 0,0 0 0,0 6 0,-4 22 0,1 0 0,2 1 0,1-1 0,1 1 0,2-1 0,1 0 0,10 44 0,-9-58 0,1 0 0,0 0 0,1 0 0,1-1 0,0 0 0,1 0 0,1 0 0,1-1 0,0-1 0,1 0 0,0 0 0,1-1 0,1 0 0,22 17 0,-27-25 0,0 0 0,1 0 0,-1-1 0,1 0 0,0 0 0,0-1 0,0 0 0,0-1 0,1 0 0,16 1 0,-22-2 0,1-1 0,-1 0 0,1-1 0,-1 1 0,1-1 0,-1 0 0,0 0 0,1 0 0,-1-1 0,0 1 0,0-1 0,0 0 0,0 0 0,0-1 0,0 1 0,-1-1 0,1 0 0,-1 0 0,0 0 0,0 0 0,0-1 0,0 1 0,0-1 0,3-6 0,1-6 0,0-2 0,0 1 0,-2-1 0,0 0 0,-1 0 0,-1 0 0,-1-1 0,0 1 0,-2-28 0,0 43 0,-1 0 0,1 0 0,-1 0 0,1-1 0,-1 1 0,0 0 0,0 0 0,0 1 0,-1-1 0,-2-5 0,3 7 0,1 1 0,0 0 0,0-1 0,-1 1 0,1 0 0,0-1 0,-1 1 0,1 0 0,0-1 0,-1 1 0,1 0 0,-1 0 0,1-1 0,-1 1 0,1 0 0,0 0 0,-1 0 0,1 0 0,-1 0 0,1 0 0,-1 0 0,1 0 0,-1 0 0,1 0 0,0 0 0,-1 0 0,0 0 0,0 1 0,0-1 0,0 1 0,0 0 0,0 0 0,0 0 0,0 0 0,0 0 0,0 0 0,0 0 0,0 0 0,1 0 0,-1 0 0,1 0 0,-1 1 0,0 0 0,-2 8 0,0-1 0,0 1 0,1-1 0,1 1 0,-1 0 0,2 0 0,-1 0 0,1 0 0,1-1 0,0 1 0,0 0 0,1 0 0,0-1 0,4 11 0,-4-14 0,-1-1 0,1 1 0,1-1 0,-1 0 0,1 1 0,0-1 0,0-1 0,0 1 0,1 0 0,-1-1 0,1 0 0,0 0 0,1 0 0,-1 0 0,1 0 0,-1-1 0,1 0 0,0 0 0,0-1 0,1 1 0,-1-1 0,0 0 0,1 0 0,-1-1 0,10 2 0,-12-3 0,0 0 0,0 0 0,0 0 0,1 0 0,-1-1 0,0 1 0,0-1 0,0 0 0,0 0 0,0 0 0,0 0 0,0-1 0,0 1 0,0-1 0,0 1 0,-1-1 0,4-3 0,-2 1 0,0-1 0,0 1 0,0-1 0,-1 0 0,0 0 0,0 0 0,0-1 0,3-9 0,0-4 0,-2 1 0,0-1 0,0 0 0,0-33 0,-5 24 0,0 24 0,1 17 0,2-5 0,-1 0 0,1 0 0,1 0 0,0 0 0,0 0 0,0-1 0,1 0 0,0 0 0,0 0 0,1 0 0,0 0 0,0-1 0,1 0 0,0 0 0,0 0 0,0-1 0,0 0 0,1 0 0,0-1 0,14 7 0,-15-8 0,0 0 0,1-1 0,-1 1 0,1-1 0,-1-1 0,1 1 0,0-1 0,-1-1 0,1 1 0,0-1 0,10-1 0,-12 0 0,0 0 0,0 0 0,-1 0 0,1-1 0,0 0 0,-1 0 0,1 0 0,-1 0 0,0-1 0,0 0 0,0 1 0,0-2 0,0 1 0,-1 0 0,0-1 0,1 0 0,2-4 0,2-5 0,-1 0 0,-1 0 0,0-1 0,0 0 0,3-17 0,-6 19 0,1 1 0,0-1 0,0 1 0,1 0 0,0 0 0,1 0 0,1 1 0,9-12 0,-15 20 0,0 1 0,0-1 0,0 1 0,1-1 0,-1 1 0,1 0 0,-1 0 0,1 0 0,-1 0 0,1 0 0,-1 0 0,1 0 0,0 0 0,0 0 0,-1 1 0,1-1 0,0 1 0,0 0 0,0-1 0,0 1 0,0 0 0,-1 0 0,1 0 0,0 0 0,0 0 0,0 1 0,0-1 0,0 0 0,-1 1 0,4 1 0,-1 1 0,0 0 0,0 0 0,-1 0 0,1 0 0,-1 1 0,0-1 0,0 1 0,0 0 0,-1 0 0,4 8 0,-3-8 0,-4-11 0,-10-14 0,8 18 0,-1 0 0,1-1 0,-1 1 0,0 1 0,0-1 0,0 1 0,-1-1 0,1 1 0,0 1 0,-1-1 0,1 0 0,-1 1 0,0 0 0,1 0 0,-1 1 0,0-1 0,0 1 0,1 0 0,-1 0 0,0 1 0,-9 1 0,11-1 0,0 0 0,0 0 0,-1 0 0,1 1 0,0-1 0,0 1 0,0 0 0,1 0 0,-1 0 0,0 0 0,1 0 0,-1 1 0,1-1 0,0 1 0,0 0 0,0-1 0,0 1 0,0 0 0,1 0 0,-1 0 0,1 0 0,0 1 0,0-1 0,0 0 0,0 0 0,1 1 0,-1-1 0,1 1 0,0-1 0,0 0 0,1 5 0,-1-1 0,1 0 0,-1 0 0,2 0 0,-1 0 0,1-1 0,0 1 0,1-1 0,-1 1 0,1-1 0,0 0 0,1 0 0,0 0 0,0-1 0,0 1 0,5 4 0,-1-3 0,-1-1 0,1 0 0,0 0 0,0-1 0,0 0 0,1 0 0,0-1 0,0 0 0,17 5 0,-9-5 0,-1-1 0,0 0 0,1-2 0,-1 1 0,1-2 0,0 0 0,-1-1 0,1-1 0,-1 0 0,1-1 0,-1-1 0,21-8 0,-26 7 0,0-1 0,0 0 0,-1 0 0,0-1 0,0 0 0,-1 0 0,0-1 0,0-1 0,-1 0 0,0 0 0,-1 0 0,0-1 0,0 0 0,-1 0 0,0-1 0,-1 0 0,0 0 0,-1 0 0,0-1 0,-1 1 0,0-1 0,-1 0 0,0 0 0,-1 0 0,0-15 0,-1 23 0,0 0 0,-1 0 0,1 1 0,-1-1 0,1 0 0,-1 0 0,0 1 0,-1-1 0,1 1 0,-1-1 0,1 1 0,-1-1 0,0 1 0,-1 0 0,1 0 0,0 0 0,-1 0 0,1 0 0,-5-2 0,6 4 0,-1 0 0,1 0 0,-1 0 0,1 0 0,-1 1 0,0-1 0,1 1 0,-1-1 0,0 1 0,1 0 0,-1-1 0,0 1 0,0 0 0,1 0 0,-1 0 0,0 1 0,-2-1 0,1 1 0,0 0 0,1 1 0,-1-1 0,0 0 0,1 1 0,-1-1 0,1 1 0,0 0 0,-1 0 0,1 0 0,0 0 0,0 0 0,-2 4 0,-1 2 0,0 0 0,0 0 0,1 1 0,0-1 0,1 1 0,-1 0 0,2 0 0,-1 0 0,2 1 0,-1-1 0,1 0 0,0 1 0,1 13 0,1-15 0,-1 0 0,1 1 0,0-1 0,1 0 0,0 0 0,0 0 0,1 0 0,0 0 0,0-1 0,1 1 0,0-1 0,0 0 0,0 0 0,1 0 0,8 8 0,-4-7 0,-1-2 0,1 1 0,1-1 0,-1-1 0,1 0 0,0 0 0,0-1 0,0 0 0,1 0 0,18 3 0,-20-6 0,0 1 0,0-1 0,0 0 0,0-1 0,0 0 0,1-1 0,-1 0 0,0 0 0,0-1 0,0 0 0,0-1 0,16-6 0,-9-3-1365,-9 2-5461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78 24575,'18'-77'0,"-36"119"0,3 1 0,1 1 0,3 0 0,1 1 0,2 0 0,2 1 0,1 50 0,5-64 0,2-1 0,1 1 0,2 0 0,0-1 0,3 0 0,0 0 0,2-1 0,1 0 0,2-1 0,1-1 0,19 32 0,-10-28-151,2 0-1,0-2 0,2 0 0,1-2 1,2-2-1,0 0 0,2-2 1,51 30-1,34 10-6674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8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0 24575,'13'4'0,"9"11"0,5 7 0,3 14 0,0 13 0,-4 16 0,-8 16 0,-5 11 0,-11 12 0,-14 12 0,-9 2 0,-15 0 0,-15-7 0,-11-9 0,-18-17 0,-18-24 0,9-21-8191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3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10 238 24575,'0'0'0,"0"0"0,0 0 0,-1 0 0,1 1 0,0-1 0,0 0 0,-1 0 0,1 0 0,0 0 0,-1 0 0,1 0 0,0 0 0,0 0 0,-1 0 0,1 0 0,0 0 0,-1 0 0,1 0 0,0 0 0,0 0 0,-1 0 0,1 0 0,0 0 0,0-1 0,-1 1 0,1 0 0,0 0 0,0 0 0,-1 0 0,1-1 0,0 1 0,0 0 0,0 0 0,-1 0 0,1-1 0,0 1 0,0 0 0,0 0 0,0-1 0,0 1 0,-1 0 0,1 0 0,0-1 0,0 1 0,0 0 0,0 0 0,0-1 0,0 1 0,0 0 0,0-1 0,0 1 0,0 0 0,0 0 0,0-1 0,0 1 0,0 0 0,0 0 0,0-1 0,1 1 0,-1 0 0,0 0 0,0-1 0,1 0 0,0 0 0,0 0 0,0 0 0,0 0 0,0 0 0,0 0 0,0 1 0,0-1 0,1 0 0,-1 1 0,0-1 0,3 0 0,26-4 0,0 1 0,0 2 0,0 1 0,43 4 0,-1 0 0,1314-3 0,-1219-12 0,-35 0 0,193 11 0,12-1 0,-33-24 0,-138 13 0,35-1 0,-104 14 0,-5 1 0,105-11 0,80-5 0,-138 12 0,21-9 0,41-1 0,140-17 0,-158 10 0,-79 8 0,92-5 0,-160 16 0,0 2 0,-1 1 0,55 11 0,258 78 0,-9-2 0,-270-79 0,1-3 0,0-2 0,92-7 0,116 8 0,-170 3 0,1-4 0,198-18 0,-218 3 0,318-18 0,547 29 0,-742-15 0,-16 0 0,854 13 0,-506 3 0,346-2 0,-695 14 0,-13 0 0,816-13 0,-482-3 0,-202 18 0,-67 0 0,-61-6 0,60 1 0,48 4 0,295 22 0,-448-37 0,431 15 0,-347 6 0,464 22 0,-547-42 0,157-4 0,-45-23 0,-150 13 0,119-1 0,-113 15 0,134-2 0,-190-6 120,-50 7-244,0-1 0,0 0 1,-1 0-1,1-1 0,0 1 0,-1-1 1,1 0-1,-1 0 0,0 0 0,1 0 1,3-5-1,-1-2-6702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37 24575,'-4'-9'0,"2"-2"0,11-1 0,9 8 0,9 8 0,10 12 0,2 9 0,5 3 0,2 3 0,3-1 0,2 0 0,-3-6 0,-1-6 0,-4-7 0,-5-5 0,-4-4 0,-8-2-8191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5 24575,'-18'-4'0,"-10"11"0,-5 14 0,-2 22 0,-3 15 0,0 13 0,3 7 0,2 3 0,2-2 0,2-11 0,2-17 0,5-17-8191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5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0 24575,'-9'13'0,"-4"19"0,2 16 0,2 13 0,2 6 0,3 5 0,2-2 0,1-7 0,1-11 0,0-9 0,1-13-8191</inkml:trace>
  <inkml:trace contextRef="#ctx0" brushRef="#br0" timeOffset="1">0 209 24575,'14'0'0,"17"0"0,26-4 0,25-6 0,31-6 0,26-9 0,17-5 0,8-2 0,-23 5-8191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1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30 24575,'-2'-11'0,"2"3"0,13 3 0,17 2 0,-1 1 0,55 3 0,-28 0 0,-27 1 0,48 9 0,11 0 0,175-10 0,13 1 0,-214 5 0,91 24 0,5 0 0,-103-23 0,32 5 0,123 2 0,-21-18 0,187 5 0,-175 24 0,-133-14 0,106 4 0,551-17 0,-471-13 0,-22 1 0,-21-1 0,23 0 0,121 0 0,-300 8 0,453-26 0,124 34 0,-621-2-341,1-1 0,-1 0-1,14-2 1,-6-3-6485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2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 24575,'461'1'0,"493"-3"0,-175-50 0,-726 45-1365,-41 6-5461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3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24 24575,'0'0'0,"0"-1"0,-1 1 0,1 0 0,0 0 0,-1-1 0,1 1 0,0 0 0,0-1 0,-1 1 0,1 0 0,0 0 0,0-1 0,0 1 0,0 0 0,-1-1 0,1 1 0,0-1 0,0 1 0,0 0 0,0-1 0,0 1 0,0 0 0,0-1 0,0 1 0,0-1 0,0 1 0,0 0 0,0-1 0,0 1 0,0 0 0,0-1 0,1 1 0,-1-1 0,13-6 0,24 2 0,-34 5 0,707 17 0,-488-3 0,169 7 0,1499 102 0,-1799-116-118,39 3-506,198 41 1,-299-43-6203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207 100 24575,'1'-8'0,"-2"0"0,1 0 0,-1 0 0,-1 0 0,1 0 0,-5-12 0,5 18 0,1 0 0,-1 1 0,0-1 0,0 0 0,0 1 0,0-1 0,0 0 0,-1 1 0,1-1 0,0 1 0,-1 0 0,1-1 0,-1 1 0,1 0 0,-1 0 0,1 0 0,-1 0 0,0 0 0,0 0 0,1 0 0,-1 1 0,0-1 0,0 1 0,0-1 0,0 1 0,0 0 0,0 0 0,0 0 0,0 0 0,0 0 0,0 0 0,-2 1 0,-2 1 0,0 0 0,-1 0 0,1 1 0,0-1 0,0 2 0,0-1 0,1 1 0,-1-1 0,1 2 0,0-1 0,0 0 0,0 1 0,1 0 0,-1 0 0,1 1 0,1-1 0,-5 8 0,1-1 0,0 1 0,1 0 0,0 0 0,1 0 0,1 1 0,0 0 0,-2 15 0,6-24 0,-1 0 0,1-1 0,0 1 0,0 0 0,1-1 0,-1 1 0,1 0 0,0-1 0,1 1 0,-1-1 0,1 1 0,0-1 0,0 0 0,0 1 0,0-1 0,1 0 0,-1-1 0,1 1 0,6 5 0,-7-7 0,1 0 0,-1 0 0,0 0 0,1-1 0,-1 1 0,1-1 0,0 0 0,0 0 0,-1 0 0,1 0 0,0 0 0,0 0 0,0-1 0,0 0 0,0 1 0,0-1 0,0 0 0,0-1 0,0 1 0,0 0 0,0-1 0,0 0 0,-1 1 0,1-1 0,0 0 0,0-1 0,-1 1 0,1 0 0,0-1 0,-1 1 0,5-5 0,0 0 0,0-1 0,-1 1 0,1-1 0,-2-1 0,1 1 0,-1-1 0,0 0 0,0-1 0,-1 1 0,0-1 0,-1 0 0,0 0 0,4-17 0,-2-1 0,-1 0 0,-1 0 0,-1-41 0,-2 69 0,0 19 0,1-1 0,1 1 0,7 33 0,-6-44-85,1 1 0,0 0-1,1-1 1,0 0 0,0 0-1,1-1 1,0 1 0,0-1-1,1-1 1,0 1 0,1-1-1,0 0 1,0-1 0,0 0-1,15 8 1,9 1-6741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4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24575,'513'-24'-347,"1"41"-186,-267-7 436,1893 13 327,-1833-23-220,-299 0-2,-1 0 15,1 0 0,0 0 0,0-1 0,14-3 0,-15-2-897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1 24575,'-26'0'0,"10"-1"0,0 1 0,0 1 0,0 0 0,1 1 0,-23 6 0,37-8 0,1 0 0,-1 0 0,0 0 0,0 0 0,1 0 0,-1 1 0,0-1 0,1 0 0,-1 0 0,0 1 0,1-1 0,-1 1 0,1-1 0,-1 1 0,1-1 0,-1 1 0,1-1 0,-1 1 0,1-1 0,-1 1 0,1-1 0,-1 1 0,1 1 0,0-2 0,0 1 0,0 0 0,1-1 0,-1 1 0,0-1 0,1 1 0,-1-1 0,0 1 0,1-1 0,-1 1 0,1-1 0,-1 0 0,1 1 0,-1-1 0,1 1 0,0-1 0,-1 0 0,1 0 0,-1 1 0,2-1 0,39 11 0,52-1 0,178-6 0,-152-5 0,2136-1-654,-2229 2 654,128 5 0,-130 0 0,-24-5 0,0 0 0,0 0 0,0 0 0,0 0 0,0 1 0,1-1 0,-1 0 0,0 0 0,0 0 0,0 0 0,0 0 0,0 1 0,-1-1 0,1 0 0,0 0 0,0 0 0,0 0 0,0 1 0,0-1 0,0 0 0,0 0 0,0 0 0,0 0 0,0 0 0,0 0 0,0 1 0,-1-1 0,1 0 0,0 0 0,0 0 0,0 0 0,0 0 0,0 0 0,0 0 0,-1 0 0,1 0 0,0 1 0,0-1 0,0 0 0,0 0 0,0 0 0,-1 0 0,1 0 0,0 0 0,0 0 0,0 0 0,0 0 0,-1 0 0,1 0 0,0 0 0,0 0 0,0 0 0,0 0 0,0-1 0,-1 1 0,-42 7 0,-1077 52 654,970-60-654,-445 17 0,593-17 0,0 1 0,0 0 0,0 0 0,0 0 0,0 0 0,0 1 0,0-1 0,0 1 0,0-1 0,0 1 0,0 0 0,0-1 0,-3 3 0,44 1 0,884-15-430,-395-2 245,608 10 185,-1125 3 266,-23 0 117,-24 0-1782,8 0-5427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7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53 24575,'-1'-1'0,"1"0"0,-1 0 0,1 0 0,-1 0 0,1 1 0,-1-1 0,1 0 0,-1 0 0,0 0 0,0 0 0,1 1 0,-1-1 0,0 0 0,0 1 0,-1-2 0,-6-5 0,8 7 0,0 0 0,0-1 0,0 1 0,0 0 0,0 0 0,1-1 0,-1 1 0,0 0 0,0 0 0,0 0 0,0-1 0,0 1 0,1 0 0,-1 0 0,0 0 0,0 0 0,0-1 0,1 1 0,-1 0 0,0 0 0,0 0 0,0 0 0,1 0 0,-1 0 0,0 0 0,0 0 0,1-1 0,-1 1 0,0 0 0,0 0 0,1 0 0,-1 0 0,0 0 0,0 0 0,1 0 0,-1 1 0,0-1 0,0 0 0,1 0 0,70-4 0,84 5 0,-49 1 0,519-2 0,-577 2 0,49 9 0,30 2 0,421-11 0,-277-4 0,-63-10 0,-28-1 0,690 10 0,-447 5 0,419-2 0,-804-1 62,56-11-1,-55 6-805,50-2 0,-66 8-6082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9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24575,'73'1'0,"323"-12"0,-76-5 0,-166 14 0,31-10 0,58-2 0,1636 15-1365,-1857-1-5461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24575,'0'0'0,"0"0"0,-1 0 0,1 0 0,-1 0 0,1 0 0,0 0 0,-1 0 0,1 0 0,0 0 0,-1 0 0,1 0 0,0 0 0,-1 0 0,1 0 0,0 0 0,-1 1 0,1-1 0,0 0 0,-1 0 0,1 0 0,0 1 0,-1-1 0,1 0 0,0 0 0,0 1 0,0-1 0,-1 0 0,1 1 0,0-1 0,0 0 0,0 1 0,-1-1 0,1 0 0,0 1 0,0-1 0,0 0 0,0 1 0,0-1 0,0 0 0,0 1 0,0-1 0,0 0 0,0 1 0,0-1 0,0 1 0,0-1 0,0 1 0,1 0 0,-1 1 0,1-1 0,-1 0 0,1 0 0,-1 0 0,1 0 0,0 0 0,-1 0 0,1-1 0,0 1 0,0 0 0,0 0 0,1 1 0,5 1 0,-1 0 0,1 0 0,0 0 0,-1-1 0,1 0 0,0 0 0,14 1 0,56 1 0,-52-3 0,1205-25-305,-466-3 35,49 25 318,-573 3 383,-217 1-231,-23 2-433,-11 0-1003,-11 2-5590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0 208 24575,'511'-23'-40,"-3"-29"196,188-13-1509,636 18 586,-1141 37 1129,33 0 479,-192 12-1873,-12 2-5326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0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24575,'-1'90'0,"2"152"0,0-231 0,0 0 0,0 0 0,1 0 0,1 0 0,-1-1 0,2 1 0,-1-1 0,9 16 0,-9-21 0,1 1 0,-1-1 0,1 0 0,0 0 0,1 0 0,-1-1 0,1 1 0,0-1 0,0 0 0,0-1 0,0 1 0,1-1 0,-1 0 0,1 0 0,0-1 0,7 2 0,8 2 0,0-2 0,0 0 0,1-2 0,23 1 0,90-7 0,-61 0 0,15 2 0,-93 0 0,-31-19 0,35 20 0,-1 1 0,1-1 0,0 1 0,-1 0 0,1-1 0,-1 1 0,1-1 0,0 1 0,-1-1 0,1 1 0,0-1 0,0 1 0,-1-1 0,1 1 0,0-1 0,0 1 0,0-1 0,0 1 0,0-1 0,0 0 0,0 1 0,0-1 0,0 1 0,0-1 0,0 0 0,1 0 0,0 0 0,0 0 0,0 0 0,-1 0 0,2 0 0,-1 0 0,0 1 0,0-1 0,0 0 0,0 1 0,0-1 0,0 1 0,1 0 0,-1-1 0,0 1 0,0 0 0,3-1 0,56-7 0,-55 8 0,0 0 0,0 0 0,0 0 0,0 0 0,0 1 0,0 0 0,0 0 0,0 0 0,8 4 0,-13-5 0,1 1 0,-1-1 0,1 1 0,-1-1 0,1 0 0,-1 1 0,0-1 0,1 1 0,-1-1 0,0 1 0,1 0 0,-1-1 0,0 1 0,0-1 0,1 1 0,-1-1 0,0 1 0,0 0 0,0-1 0,0 1 0,0 0 0,0-1 0,0 1 0,0-1 0,0 1 0,0 0 0,0-1 0,0 1 0,0 0 0,-1-1 0,1 1 0,0-1 0,0 1 0,-1-1 0,1 1 0,0-1 0,-1 1 0,1-1 0,-1 2 0,-20 20 0,19-19 0,-79 73-1365,60-53-5461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24575,'0'-22'0,"0"-28"0,0 34 0,0 14 0,0 3 0,2 53 0,11 55 0,-3-29 0,-11-79 0,1 0 0,0 0 0,0 1 0,1-1 0,-1 0 0,0 0 0,0 0 0,0 0 0,1 0 0,-1 0 0,1 1 0,-1-1 0,1 0 0,-1 0 0,1 0 0,0 0 0,0 0 0,0-1 0,-1 0 0,1 0 0,-1 0 0,1 0 0,-1 0 0,1-1 0,-1 1 0,0 0 0,1-1 0,-1 1 0,1 0 0,-1-1 0,1 1 0,-1 0 0,0-1 0,1 1 0,-1 0 0,0-1 0,0 1 0,1-1 0,-1 1 0,0-1 0,0 1 0,1-1 0,-1 0 0,19-50 0,-16 41 0,12-39 0,10-28 0,-22 69 0,1 0 0,0 1 0,0-1 0,0 1 0,1 0 0,10-12 0,-13 17 0,-1 1 0,1-1 0,-1 1 0,1-1 0,0 1 0,0 0 0,0-1 0,-1 1 0,1 0 0,0 0 0,0 1 0,0-1 0,0 0 0,1 1 0,-1-1 0,0 1 0,0 0 0,0 0 0,0-1 0,1 1 0,1 1 0,-1 0 0,0 0 0,0 0 0,0 0 0,0 0 0,0 1 0,0-1 0,-1 1 0,1 0 0,-1 0 0,1 0 0,-1 0 0,4 5 0,4 5 0,0 2 0,-1-1 0,-1 1 0,9 20 0,-17-33 0,11 29 0,6 14 0,-17-42 0,1 0 0,0 0 0,0 0 0,1 0 0,-1 0 0,0-1 0,1 1 0,-1 0 0,1-1 0,-1 1 0,1-1 0,0 1 0,-1-1 0,4 2 0,-4-3 0,0 0 0,0 0 0,0 0 0,0 0 0,0 0 0,1 0 0,-1-1 0,0 1 0,0 0 0,0-1 0,0 1 0,0-1 0,0 1 0,0-1 0,-1 1 0,1-1 0,0 0 0,0 1 0,0-1 0,0 0 0,-1 0 0,1 1 0,0-1 0,-1 0 0,1 0 0,-1 0 0,1 0 0,-1 0 0,1-2 0,14-31 0,-1-30 0,-13 53 0,1 0 0,0 0 0,0 0 0,2 0 0,-1 0 0,10-18 0,-13 29 0,0 0 0,1-1 0,-1 1 0,0 0 0,1-1 0,-1 1 0,0 0 0,1 0 0,-1-1 0,1 1 0,-1 0 0,1 0 0,-1 0 0,0 0 0,1-1 0,-1 1 0,1 0 0,-1 0 0,1 0 0,-1 0 0,1 0 0,-1 0 0,1 0 0,-1 0 0,1 1 0,-1-1 0,0 0 0,1 0 0,-1 0 0,1 0 0,-1 1 0,1-1 0,-1 0 0,0 0 0,1 1 0,-1-1 0,0 0 0,1 1 0,-1-1 0,0 0 0,1 1 0,-1-1 0,0 1 0,20 22 0,-13-14 0,3 1 0,1 0 0,0-1 0,1 0 0,0-1 0,0-1 0,1 0 0,0 0 0,0-1 0,1-1 0,-1 0 0,1-1 0,22 4 0,-27-7 0,0 1 0,0-1 0,1 0 0,-1-1 0,0 0 0,0 0 0,1-1 0,-1 0 0,0-1 0,0 0 0,0-1 0,0 1 0,0-2 0,-1 1 0,1-1 0,-1-1 0,0 1 0,0-1 0,-1-1 0,11-8 0,-15 9 0,1 1 0,-1 0 0,0-1 0,0 0 0,0 0 0,0 0 0,-1 0 0,0 0 0,0 0 0,-1 0 0,1-1 0,-1 1 0,0-1 0,-1 1 0,1-1 0,-1 1 0,-1-11 0,0 13 0,1 0 0,-1 0 0,1 1 0,-1-1 0,0 1 0,0-1 0,-1 0 0,1 1 0,0 0 0,-1-1 0,1 1 0,-1 0 0,0 0 0,0 0 0,0 0 0,0 0 0,0 0 0,0 0 0,-1 1 0,1-1 0,0 1 0,-1 0 0,1 0 0,-1-1 0,0 2 0,1-1 0,-1 0 0,0 0 0,1 1 0,-1 0 0,0-1 0,0 1 0,0 0 0,1 1 0,-1-1 0,-4 1 0,-2 1 0,1 0 0,-1 0 0,1 1 0,0 0 0,-1 1 0,1 0 0,1 0 0,-1 1 0,1 0 0,0 0 0,0 1 0,0 0 0,1 0 0,-1 0 0,-5 9 0,8-10 0,1 0 0,-1 0 0,1 1 0,0-1 0,0 1 0,0 0 0,1 0 0,0 0 0,-2 11 0,3-13 0,1 0 0,0 0 0,0 0 0,0 0 0,0 0 0,1 0 0,0 0 0,-1 0 0,1 0 0,1 0 0,-1 0 0,0-1 0,1 1 0,0-1 0,0 1 0,4 4 0,-3-4 0,0 0 0,1 0 0,0-1 0,0 1 0,0-1 0,0 0 0,1-1 0,-1 1 0,1-1 0,0 1 0,-1-1 0,1-1 0,0 1 0,0-1 0,0 0 0,1 0 0,-1 0 0,0 0 0,0-1 0,0 0 0,1-1 0,-1 1 0,0-1 0,0 0 0,10-3 0,-7 2 0,1 0 0,-1-1 0,0-1 0,0 1 0,0-1 0,-1-1 0,1 1 0,-1-1 0,0-1 0,-1 1 0,1-1 0,-1 0 0,0-1 0,9-12 0,-12 13 0,1 0 0,-1 0 0,-1 0 0,1 0 0,-1 0 0,0-1 0,0 0 0,-1 1 0,0-1 0,0 0 0,0 1 0,-1-1 0,0 0 0,-1 0 0,-2-12 0,3 18 0,0 1 0,0-1 0,0 0 0,0 1 0,0-1 0,0 1 0,-1-1 0,1 0 0,0 1 0,0-1 0,-1 1 0,1-1 0,0 1 0,-1-1 0,1 1 0,-1-1 0,1 1 0,0 0 0,-1-1 0,1 1 0,-1 0 0,1-1 0,-2 0 0,-6 10 0,0 24 0,8-27 0,0 0 0,0 0 0,0-1 0,1 1 0,0 0 0,0 0 0,1-1 0,0 1 0,0 0 0,0-1 0,0 0 0,1 1 0,0-1 0,0 0 0,0-1 0,1 1 0,0 0 0,0-1 0,0 0 0,0 0 0,1 0 0,-1-1 0,1 1 0,0-1 0,0 0 0,0 0 0,1-1 0,5 3 0,-5-3 0,1 0 0,0 0 0,-1-1 0,1 1 0,0-1 0,-1-1 0,1 1 0,0-1 0,0 0 0,0-1 0,-1 0 0,1 0 0,0 0 0,-1-1 0,1 0 0,-1 0 0,1-1 0,-1 0 0,0 0 0,0 0 0,0-1 0,-1 0 0,1 0 0,4-5 0,-1 0 0,-1-2 0,0 1 0,0-1 0,-1-1 0,-1 1 0,0-1 0,-1 0 0,0 0 0,-1-1 0,0 0 0,4-21 0,-5 14 0,-1 1 0,0 0 0,-2 0 0,0-1 0,-1 1 0,-1 0 0,-6-27 0,-4 15 0,12 30 0,0 1 0,0-1 0,0 1 0,0 0 0,0-1 0,0 1 0,-1-1 0,1 1 0,0 0 0,0-1 0,0 1 0,-1-1 0,1 1 0,0 0 0,0-1 0,-1 1 0,1 0 0,0-1 0,-1 1 0,1 0 0,-1 0 0,1-1 0,0 1 0,-1 0 0,1 0 0,-1 0 0,1 0 0,0-1 0,-1 1 0,1 0 0,-1 0 0,1 0 0,-1 0 0,1 0 0,0 0 0,-1 0 0,1 0 0,-1 0 0,1 0 0,-1 0 0,1 1 0,-1-1 0,1 0 0,0 0 0,-1 0 0,1 0 0,0 1 0,-1-1 0,1 0 0,-1 0 0,1 1 0,0-1 0,-1 0 0,1 1 0,0-1 0,0 0 0,-1 1 0,1-1 0,0 1 0,0-1 0,0 0 0,-1 1 0,1-1 0,0 1 0,-3 8 0,0-1 0,0 1 0,1 0 0,0 0 0,1 0 0,-1 14 0,1 61 0,2-66 0,2 28 0,3-1 0,1 0 0,3-1 0,1 0 0,3 0 0,32 73 0,-46-117 0,0 1 0,0-1 0,0 0 0,1 1 0,-1-1 0,0 0 0,0 1 0,0-1 0,0 0 0,0 1 0,0-1 0,0 0 0,1 1 0,-1-1 0,0 0 0,0 1 0,0-1 0,1 0 0,-1 0 0,0 1 0,0-1 0,1 0 0,-1 0 0,0 0 0,1 1 0,-1-1 0,0 0 0,1 0 0,-1 0 0,0 0 0,1 1 0,-1-1 0,0 0 0,1 0 0,-1 0 0,1 0 0,2-14 0,-3-24 0,-3 14 0,-1 0 0,-14-45 0,9 41 0,-6-40 0,15 66 0,0 0 0,-1-1 0,1 1 0,0 0 0,1 0 0,-1 0 0,0-1 0,1 1 0,-1 0 0,1 0 0,0 0 0,0 0 0,-1 0 0,1 0 0,1 0 0,-1 0 0,0 0 0,0 0 0,1 1 0,-1-1 0,1 0 0,-1 1 0,1-1 0,0 1 0,0 0 0,-1 0 0,1-1 0,0 1 0,4-1 0,5-2 0,0 0 0,0 1 0,0 0 0,18-2 0,-10 2 0,73-12-1365,-52 10-5461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12 24575,'0'-4'0,"5"-2"0,1 5 0,0 6 0,-1 13 0,-2 10 0,-1 7 0,-5 5 0,-3 5 0,0 4 0,-3-3 0,-1 1 0,-2-4 0,0-4 0,3-9-8191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24575,'0'57'0,"-3"0"0,-10 64 0,4-82 0,7-36 0,2-25 0,2 2 0,1 1 0,1 0 0,0 0 0,2 1 0,0 0 0,1-1 0,0 2 0,2-1 0,0 1 0,1 1 0,1 0 0,13-17 0,-22 32 0,-1-1 0,0 0 0,1 1 0,-1-1 0,1 1 0,-1-1 0,1 1 0,0 0 0,0 0 0,0-1 0,0 1 0,-1 0 0,1 1 0,0-1 0,1 0 0,-1 1 0,0-1 0,0 1 0,0 0 0,0-1 0,0 1 0,4 0 0,-4 1 0,0 0 0,0 1 0,0-1 0,0 0 0,0 0 0,-1 1 0,1-1 0,0 1 0,-1 0 0,0-1 0,1 1 0,-1 0 0,0 0 0,0 0 0,0 0 0,0 0 0,0 0 0,0 0 0,-1 0 0,1 0 0,-1 0 0,1 3 0,6 39 0,-3 1 0,-1-1 0,-2 1 0,-9 73 0,4-84-1365,-3-9-5461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24575,'32'-9'0,"18"-2"0,10-5 0,4 1 0,-5 3 0,-7-1 0,-13 2-8191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 24575,'0'-9'0,"0"2"0,0 6 0,0 12 0,0 13 0,0 12 0,0 8 0,0 11 0,0 4 0,0 1 0,0-1 0,0-1 0,0-6 0,0-8 0,-5-6 0,0-10-8191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24575,'4'0'0,"7"0"0,9 0 0,11 0 0,9 0 0,11 0 0,5 0 0,3 0 0,-5 0 0,-6 0 0,-8 0 0,-19 0 0,-18 0 0,-14 0 0,-4 0-8191</inkml:trace>
  <inkml:trace contextRef="#ctx0" brushRef="#br0" timeOffset="1">1 131 24575,'9'-4'0,"7"-2"0,11 0 0,4 2 0,6 1 0,6 1 0,-1 1 0,3 0 0,-3 1 0,-4 0 0,-3 1 0,-18-1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24575,'-4'-4'0,"-2"2"0,0 11 0,6 9 0,3 9 0,5 6 0,1 5 0,5 5 0,-2 5 0,-2 2 0,2 2 0,-1-3 0,-3-6 0,-3-5 0,-2-6 0,-1-7-8191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24575,'-2'111'0,"4"119"0,-2-228 0,0 0 0,0 0 0,0 0 0,1 0 0,-1 1 0,0-1 0,1 0 0,0 0 0,-1-1 0,1 1 0,0 0 0,0 0 0,0 0 0,0 0 0,0-1 0,1 1 0,-1 0 0,0-1 0,1 1 0,-1-1 0,1 0 0,-1 1 0,1-1 0,3 2 0,-3-3 0,0 0 0,0 1 0,1-1 0,-1 0 0,0 0 0,0-1 0,0 1 0,0 0 0,0-1 0,0 1 0,0-1 0,0 0 0,0 0 0,0 1 0,0-1 0,0 0 0,0-1 0,-1 1 0,1 0 0,0 0 0,-1-1 0,1 1 0,2-4 0,3-4 0,1-1 0,-1 1 0,-1-1 0,1-1 0,-2 1 0,0-1 0,0 0 0,6-20 0,-5 8 0,-1-1 0,-1 1 0,1-35 0,-4 51 14,-1 0 1,0 0-1,0 0 0,-1 0 0,0 0 0,-1 1 0,-3-12 0,4 14-112,-1 1-1,1-1 1,-1 1-1,0 0 1,-1 0-1,1 0 0,-1 0 1,1 0-1,-1 0 1,0 1-1,0-1 1,0 1-1,0 0 1,-6-4-1,-31-10-6727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8:51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27 24575,'-16'-1'0,"-1"-1"0,1 0 0,-19-6 0,16 4 0,-35-4 0,-41 6 0,431 3 0,-380 1 0,-50 9 0,-24 2 0,94-13 0,11 0 0,0 0 0,0 1 0,1 1 0,-1 0 0,0 0 0,-22 8 0,35-10 0,0 0 0,0 0 0,0 0 0,-1 0 0,1 0 0,0 0 0,0 0 0,0 0 0,0 0 0,0 0 0,0 0 0,0 0 0,0 0 0,-1 0 0,1 0 0,0 0 0,0 0 0,0 1 0,0-1 0,0 0 0,0 0 0,0 0 0,0 0 0,0 0 0,0 0 0,-1 0 0,1 0 0,0 0 0,0 0 0,0 0 0,0 1 0,0-1 0,0 0 0,0 0 0,0 0 0,0 0 0,0 0 0,0 0 0,0 0 0,0 0 0,0 0 0,0 1 0,0-1 0,0 0 0,0 0 0,0 0 0,0 0 0,0 0 0,0 0 0,0 0 0,0 0 0,0 1 0,0-1 0,0 0 0,0 0 0,0 0 0,1 0 0,-1 0 0,0 0 0,0 0 0,9 3 0,17-1 0,59-8 0,162-34 0,-235 35 0,-26 4 0,-28 4 0,28 0 0,4-2 0,0 1 0,-1 1 0,1 0 0,-16 7 0,26-10-20,-1 0-1,1 0 0,-1 0 1,1 0-1,0 0 0,-1 0 0,1 0 1,0 0-1,-1 0 0,1 1 1,0-1-1,-1 0 0,1 0 1,0 0-1,-1 1 0,1-1 1,0 0-1,0 0 0,-1 1 1,1-1-1,0 0 0,0 1 0,-1-1 1,1 0-1,0 1 0,0-1 1,0 0-1,0 1 0,-1-1 1,1 0-1,0 1 0,0-1 1,0 0-1,0 1 0,0-1 1,0 1-1,0-1 0,0 0 0,0 1 1,0-1-1,0 1 0,0-1 1,1 0-1,-1 1 0,0-1 1,0 0-1,0 1 0,0-1 1,1 0-1,-1 1 0,0-1 1,0 0-1,1 0 0,-1 1 0,0-1 1,0 0-1,1 0 0,-1 1 1,0-1-1,1 0 0,-1 0 1,0 0-1,1 1 0,-1-1 1,1 0-1,14 6-6805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1601 238 24575,'1'-5'0,"-2"0"0,1-1 0,0 1 0,-1 0 0,0-1 0,-1 1 0,1 0 0,-1 0 0,0 0 0,0 0 0,0 0 0,-1 0 0,0 1 0,0-1 0,0 1 0,0 0 0,-1 0 0,1 0 0,-1 0 0,0 1 0,-1-1 0,1 1 0,0 0 0,-1 0 0,-9-4 0,-23-10 0,0 0 0,-53-14 0,64 23 0,6 3 0,-1 0 0,1 2 0,-1 0 0,-30 1 0,24 1 0,-47-8 0,39 3 0,-1 0 0,0 3 0,1 1 0,-1 1 0,0 2 0,0 2 0,0 1 0,1 2 0,0 1 0,0 2 0,1 2 0,-48 20 0,19 3 0,2 2 0,-87 67 0,91-61 0,22-18 0,-59 47 0,83-60 0,0-1 0,1 1 0,0 0 0,1 1 0,-15 25 0,15-20 0,0 0 0,1 1 0,1 0 0,0 0 0,2 1 0,0 0 0,1 0 0,1 0 0,0 0 0,2 36 0,1-31 0,0-1 0,4 36 0,-3-51 0,1 0 0,0-1 0,0 1 0,1-1 0,0 1 0,0-1 0,1 0 0,6 10 0,8 9 0,1 0 0,1-2 0,1 0 0,1-2 0,1 0 0,1-1 0,1-2 0,0 0 0,2-2 0,0-1 0,32 14 0,133 40 0,-162-61 0,1-2 0,0-2 0,0 0 0,47 0 0,596-7 0,-638 1 0,0-1 0,0-2 0,37-9 0,-52 8 0,-1 0 0,1-2 0,-1 0 0,-1-2 0,1 0 0,27-18 0,-33 17 0,-1-1 0,0-1 0,-1 0 0,0-1 0,-1 0 0,0 0 0,-1-1 0,-1-1 0,0 0 0,-1 0 0,0 0 0,-2-1 0,9-29 0,-5 7 0,-3 0 0,0-1 0,-3 0 0,-1-77 0,-3 104 0,-1-1 0,0 1 0,-1 0 0,0 1 0,-1-1 0,-5-15 0,5 20 0,-1-1 0,1 1 0,-2 0 0,1 1 0,-1-1 0,0 1 0,0 0 0,0 0 0,-1 0 0,-10-7 0,-51-35 0,47 36 0,1-2 0,1 0 0,0-1 0,0 0 0,2-2 0,-28-34 0,37 40 0,0 1 0,0 1 0,-1-1 0,0 1 0,-1 1 0,0-1 0,0 1 0,-1 1 0,0 0 0,-1 0 0,1 1 0,-1 1 0,-21-9 0,0 5-32,18 5-301,0-1-1,0 0 1,-13-7 0,10 2-6493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212 128 24575,'-20'-122'0,"20"122"0,0-1 0,0 1 0,0 0 0,0 0 0,0 0 0,0 0 0,0 0 0,0-1 0,0 1 0,0 0 0,0 0 0,0 0 0,0 0 0,0-1 0,0 1 0,0 0 0,0 0 0,0 0 0,0 0 0,-1-1 0,1 1 0,0 0 0,0 0 0,0 0 0,0 0 0,0 0 0,0 0 0,0-1 0,-1 1 0,1 0 0,0 0 0,0 0 0,0 0 0,0 0 0,0 0 0,-1 0 0,1 0 0,0 0 0,0 0 0,0 0 0,0 0 0,-1 0 0,1 0 0,0 0 0,0 0 0,0 0 0,0 0 0,-1 0 0,1 0 0,-5 10 0,-2 17 0,-4 66 0,3 1 0,9 140 0,1-115 0,-2-113 0,0 0 0,-1 0 0,1 0 0,-1 0 0,-3 11 0,3-16 0,1 0 0,0-1 0,0 1 0,-1 0 0,1-1 0,0 1 0,-1-1 0,1 1 0,-1-1 0,1 1 0,-1-1 0,1 1 0,-1-1 0,1 1 0,-1-1 0,1 1 0,-1-1 0,0 0 0,1 1 0,-1-1 0,0 0 0,1 0 0,-2 1 0,1-1 0,-1-1 0,1 1 0,0 0 0,-1 0 0,1-1 0,0 1 0,-1-1 0,1 0 0,0 1 0,0-1 0,0 0 0,-1 1 0,1-1 0,0 0 0,0 0 0,-1-2 0,-12-13 0,0 0 0,2-1 0,0-1 0,1 0 0,1 0 0,1-1 0,0 0 0,2-1 0,0 0 0,-5-25 0,16 122 0,1-52 0,0 0 0,11 27 0,-13-44 0,0 0 0,1-1 0,-1 1 0,1-1 0,1 0 0,-1 0 0,1-1 0,0 1 0,1-1 0,10 9 0,-14-13 0,0-1 0,0 1 0,1-1 0,-1 0 0,0 0 0,1 0 0,-1 0 0,1 0 0,-1-1 0,1 1 0,-1-1 0,1 1 0,-1-1 0,1 0 0,-1 0 0,1 0 0,0-1 0,-1 1 0,1 0 0,-1-1 0,1 0 0,-1 0 0,1 1 0,-1-1 0,0-1 0,1 1 0,-1 0 0,0-1 0,3-1 0,5-6 0,1 0 0,-1-1 0,-1 0 0,12-16 0,-5 7 0,105-145 0,-109 147 0,-12 17-18,0 0 0,0 0-1,-1 0 1,1 0 0,0 0 0,0 0-1,0 1 1,-1-1 0,1 0 0,0 0-1,0 0 1,0 0 0,-1-1 0,1 1-1,0 0 1,0 0 0,0 0 0,0 0-1,-1 0 1,1 0 0,0 0 0,0 0-1,0 0 1,0 0 0,-1 0 0,1-1-1,0 1 1,0 0 0,0 0 0,0 0-1,0 0 1,0 0 0,-1-1 0,1 1-1,0 0 1,0 0 0,0 0 0,0 0-1,0-1 1,0 1 0,0 0 0,0 0-1,0 0 1,0 0 0,0-1 0,0 1-1,0 0 1,0 0 0,0 0-1,0-1 1,0 1 0,0 0 0,0 0-1,0 0 1,0-1 0,-1 1-325,-12 5-6483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64 24575,'0'-1'0,"-1"1"0,1 0 0,0 0 0,-1-1 0,1 1 0,0 0 0,-1-1 0,1 1 0,0 0 0,0-1 0,-1 1 0,1 0 0,0-1 0,0 1 0,0-1 0,0 1 0,-1-1 0,1 1 0,0 0 0,0-1 0,0 1 0,0-1 0,0 1 0,0-1 0,0 1 0,0 0 0,0-1 0,0 1 0,0-1 0,1 1 0,-1-1 0,0 1 0,0-1 0,16-5 0,-13 6 0,1-1 0,0 1 0,0 0 0,0 1 0,0-1 0,0 1 0,7 1 0,1 5 0,-1 1 0,0 0 0,0 0 0,0 1 0,-1 1 0,-1 0 0,0 0 0,0 1 0,-1 0 0,0 0 0,-1 1 0,0 0 0,-1 0 0,8 23 0,-13-31 0,0 0 0,0 0 0,-1 0 0,1 1 0,-1-1 0,0 0 0,0 0 0,-1 0 0,1 0 0,-1 0 0,0 0 0,-2 6 0,3-9 0,-1 0 0,1 1 0,-1-1 0,1 0 0,-1 0 0,0 0 0,1 0 0,-1-1 0,0 1 0,0 0 0,1 0 0,-1 0 0,0-1 0,0 1 0,0 0 0,0-1 0,0 1 0,0-1 0,0 1 0,0-1 0,0 1 0,-1-1 0,1 0 0,0 1 0,0-1 0,0 0 0,0 0 0,-1 0 0,1 0 0,0 0 0,0 0 0,0 0 0,0-1 0,0 1 0,-1 0 0,1-1 0,0 1 0,0 0 0,0-1 0,0 1 0,0-1 0,0 0 0,0 1 0,0-1 0,0 0 0,1 0 0,-3-1 0,0-2 0,-1 1 0,0-1 0,1 0 0,0-1 0,0 1 0,0 0 0,1-1 0,-1 0 0,1 1 0,0-1 0,1 0 0,-1 0 0,1 0 0,0 0 0,0 0 0,0-1 0,1-4 0,-1 2 0,1 0 0,0 0 0,0 0 0,1 0 0,0 1 0,1-1 0,-1 0 0,1 0 0,1 1 0,5-12 0,-4 12 0,0 1 0,0 0 0,1 0 0,0 0 0,0 0 0,1 1 0,-1 0 0,1 0 0,1 0 0,-1 1 0,0 0 0,12-5 0,-2 2 0,0 2 0,0 0 0,0 1 0,26-4 0,-40 8 0,-1 0 0,0-1 0,1 1 0,-1 0 0,0 0 0,1 1 0,-1-1 0,0 0 0,0 0 0,1 1 0,-1-1 0,0 0 0,0 1 0,1 0 0,-1-1 0,0 1 0,0 0 0,0-1 0,0 1 0,0 0 0,0 0 0,0 0 0,0 0 0,0 0 0,0 0 0,-1 0 0,1 0 0,0 0 0,-1 0 0,1 1 0,0-1 0,-1 0 0,0 0 0,1 1 0,-1-1 0,0 0 0,1 3 0,0 6 0,0 1 0,-1-1 0,-1 22 0,0-9 0,3 10-341,1-1 0,2 1-1,10 38 1,-6-39-6485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9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17 24575,'0'-1'0,"0"0"0,0 1 0,0-1 0,0 0 0,0 0 0,0 0 0,0 0 0,0 0 0,0 0 0,-1 1 0,1-1 0,0 0 0,-1 0 0,1 0 0,0 0 0,-1 1 0,0-2 0,-8 7 0,-9 29 0,2 16 0,3 1 0,1 0 0,-5 73 0,1 161 0,15-270 0,-1 42 0,0 135 0,4-166 0,0 0 0,2 0 0,0-1 0,2 0 0,10 30 0,-13-49 0,-1 0 0,1 1 0,1-1 0,-1-1 0,1 1 0,0 0 0,0-1 0,7 7 0,-10-11 0,1 1 0,-1-1 0,1 0 0,0 0 0,-1 0 0,1 0 0,0 0 0,-1 0 0,1 0 0,0-1 0,0 1 0,0-1 0,0 1 0,0-1 0,0 0 0,0 1 0,0-1 0,0 0 0,0-1 0,0 1 0,0 0 0,0 0 0,0-1 0,-1 1 0,1-1 0,0 0 0,0 1 0,0-1 0,0 0 0,-1 0 0,4-2 0,1-3 0,0 1 0,-1-1 0,1 0 0,-1 0 0,0-1 0,-1 0 0,1 0 0,-1 0 0,-1 0 0,1 0 0,-1-1 0,-1 0 0,4-14 0,-1 3 0,-2-1 0,0 1 0,-1-1 0,-2-33 0,-1 41 0,0 1 0,0 0 0,-2 0 0,1 1 0,-1-1 0,-1 0 0,0 1 0,0 0 0,-1 0 0,-1 0 0,1 0 0,-1 1 0,-1 0 0,0 0 0,-9-8 0,0 2 0,-1 1 0,-1 0 0,0 2 0,0 0 0,-1 1 0,-36-14 0,39 18 0,9 4 0,0 0 0,0 0 0,0-1 0,-10-7 0,16 11 0,1 0 0,0 0 0,-1 0 0,1-1 0,0 1 0,-1 0 0,1 0 0,0-1 0,0 1 0,-1 0 0,1-1 0,0 1 0,0 0 0,0-1 0,0 1 0,-1 0 0,1-1 0,0 1 0,0-1 0,0 1 0,0 0 0,0-1 0,0 1 0,0 0 0,0-1 0,0 1 0,0-1 0,0 1 0,0 0 0,0-1 0,0 1 0,0-1 0,1 1 0,-1 0 0,0-1 0,15-9 0,26-3 0,-39 13 0,47-12-114,171-45-1137,-159 36-5575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124 158 24575,'-8'3'0,"1"-1"0,-1 1 0,1 0 0,-1 0 0,1 1 0,0 0 0,1 0 0,-1 1 0,1 0 0,0 0 0,0 1 0,0-1 0,-7 11 0,10-13 0,1-1 0,0 1 0,0 0 0,0 0 0,1 0 0,-1 0 0,1 0 0,0 0 0,-1 0 0,1 1 0,1-1 0,-1 0 0,0 1 0,1-1 0,0 0 0,-1 1 0,1-1 0,1 1 0,-1-1 0,0 1 0,1-1 0,0 0 0,0 1 0,0-1 0,0 0 0,0 0 0,1 0 0,0 0 0,-1 0 0,1 0 0,0 0 0,0 0 0,4 3 0,2 0 0,0 1 0,0-1 0,1-1 0,0 1 0,0-2 0,0 1 0,1-1 0,-1-1 0,1 1 0,0-2 0,0 1 0,0-1 0,1-1 0,-1 0 0,0 0 0,0-1 0,1-1 0,14-1 0,-23 1 0,1-1 0,-1 1 0,1 0 0,-1-1 0,0 1 0,0-1 0,1 1 0,-1-1 0,0 0 0,-1 0 0,1 0 0,0 0 0,-1 0 0,1-1 0,-1 1 0,1 0 0,-1-1 0,0 1 0,0-1 0,0 1 0,0-1 0,-1 0 0,1 1 0,-1-1 0,0 0 0,1 1 0,-1-1 0,0 0 0,-1 0 0,0-4 0,0-7 0,-1-1 0,-1 0 0,0 1 0,-7-17 0,3 13 0,4 9 0,0 1 0,0-1 0,0 0 0,-2-16 0,5 23 0,0 0 0,0 0 0,0 1 0,0-1 0,0 0 0,0 0 0,1 1 0,-1-1 0,1 0 0,-1 1 0,1-1 0,-1 0 0,1 1 0,0-1 0,0 1 0,0-1 0,0 1 0,0-1 0,0 1 0,0 0 0,0-1 0,1 1 0,-1 0 0,0 0 0,1 0 0,-1 0 0,1 0 0,-1 0 0,1 1 0,3-2 0,1 0 0,0 0 0,1 1 0,-1 0 0,1 0 0,-1 0 0,1 1 0,0 0 0,-1 0 0,1 1 0,-1 0 0,1 0 0,-1 0 0,1 1 0,-1 0 0,0 0 0,0 1 0,0-1 0,0 1 0,0 1 0,-1-1 0,6 5 0,-6-4 0,-1 0 0,1 0 0,-1 0 0,0 0 0,-1 1 0,1-1 0,-1 1 0,0 0 0,0 0 0,0 1 0,-1-1 0,0 0 0,0 1 0,0-1 0,-1 1 0,1 0 0,-1 0 0,-1-1 0,1 1 0,-1 0 0,0 0 0,0 0 0,-1-1 0,-1 8 0,2-11 0,-1-1 0,1 1 0,-1 0 0,0 0 0,1-1 0,-1 1 0,0 0 0,0-1 0,0 1 0,0-1 0,0 0 0,0 1 0,0-1 0,-1 0 0,1 1 0,-1-1 0,1 0 0,0 0 0,-1 0 0,-3 1 0,4-2 0,0 1 0,0-1 0,0 0 0,-1 0 0,1 0 0,0 0 0,0 0 0,0 0 0,-1 0 0,1 0 0,0-1 0,0 1 0,0 0 0,0-1 0,0 1 0,-1-1 0,1 1 0,0-1 0,0 0 0,0 1 0,0-1 0,0 0 0,1 0 0,-1 1 0,0-1 0,0 0 0,0 0 0,1 0 0,-1 0 0,0 0 0,1 0 0,-1-2 0,-4-9 0,0-1 0,1 0 0,1 0 0,0 0 0,0 0 0,1-1 0,1 1 0,1 0 0,0-1 0,0 1 0,1-1 0,5-19 0,-4 27-45,0 1-1,0-1 1,1 1-1,0 0 1,0 0-1,0 0 1,0 1-1,1-1 1,0 1-1,0 0 1,0 0-1,0 0 1,1 0-1,0 1 1,-1 0-1,1 0 1,1 0-1,-1 0 1,0 1-1,0 0 1,1 0-1,0 0 1,-1 1-1,1 0 0,0 0 1,-1 1-1,1-1 1,0 1-1,9 1 1,21 2-6781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3 24575,'-7'-1'0,"0"0"0,0 1 0,0 0 0,0 0 0,0 0 0,0 1 0,0 0 0,0 0 0,0 1 0,0 0 0,1 0 0,-1 0 0,1 1 0,-1 0 0,1 1 0,0-1 0,0 1 0,1 0 0,-7 6 0,5-4 0,1 1 0,-1-1 0,1 1 0,1 1 0,-1-1 0,1 1 0,1 0 0,-1 0 0,1 1 0,1-1 0,-1 1 0,2 0 0,-4 17 0,5-23 0,1 0 0,-1 0 0,1 0 0,0 0 0,0 0 0,0 0 0,1 0 0,-1 0 0,1 0 0,-1-1 0,1 1 0,0 0 0,0 0 0,1-1 0,0 4 0,-1-5 0,1 1 0,-1 0 0,0-1 0,1 0 0,-1 1 0,1-1 0,0 0 0,-1 0 0,1 1 0,0-1 0,0-1 0,-1 1 0,1 0 0,0 0 0,0-1 0,0 1 0,3 0 0,-2-1 0,1 0 0,0 0 0,0 0 0,0 0 0,-1-1 0,1 0 0,0 1 0,0-1 0,-1-1 0,1 1 0,-1 0 0,1-1 0,-1 0 0,0 0 0,1 0 0,-1 0 0,0 0 0,0-1 0,-1 1 0,1-1 0,4-6 0,0-1 0,-2-1 0,1 0 0,-2 0 0,1-1 0,-2 1 0,0-1 0,0 0 0,-1 0 0,0 0 0,-1 0 0,0-20 0,3 45-195,1 0 0,0 0 0,1-1 0,0 0 0,1 0 0,10 14 0,8 2-6631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1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91 24575,'-2'-3'0,"1"-1"0,-1 0 0,0 1 0,0 0 0,0 0 0,-1-1 0,1 1 0,-6-5 0,7 8 0,-1-1 0,1 1 0,0 0 0,0-1 0,0 1 0,-1 0 0,1 0 0,0 0 0,0 0 0,-1 0 0,1 0 0,0 0 0,0 0 0,-1 1 0,1-1 0,0 0 0,0 1 0,0-1 0,-1 1 0,1-1 0,0 1 0,0 0 0,0 0 0,0-1 0,0 1 0,0 0 0,0 0 0,0 0 0,1 0 0,-1 0 0,-1 2 0,-3 3 0,0 0 0,0 1 0,1 0 0,0 0 0,0 0 0,0 0 0,1 1 0,1-1 0,-1 1 0,1 0 0,0 0 0,1 0 0,0 0 0,0 0 0,0 12 0,1-15 0,0 1 0,1-1 0,-1 0 0,1 1 0,0-1 0,0 0 0,0 1 0,1-1 0,0 0 0,0 0 0,0 0 0,1-1 0,0 1 0,-1 0 0,2-1 0,-1 0 0,0 0 0,1 0 0,0 0 0,0 0 0,0-1 0,0 0 0,9 5 0,-5-4 0,1-1 0,-1 0 0,1-1 0,0 1 0,0-2 0,1 1 0,-1-2 0,0 1 0,0-1 0,1 0 0,-1-1 0,0 0 0,0-1 0,0 0 0,0 0 0,0-1 0,0 0 0,-1 0 0,1-1 0,-1 0 0,0-1 0,13-9 0,-13 8 0,0 0 0,-1 0 0,0-1 0,-1 0 0,1 0 0,-1 0 0,0-1 0,-1 0 0,0 0 0,0-1 0,-1 1 0,0-1 0,-1 0 0,1 0 0,-2 0 0,1-1 0,-1 1 0,-1-1 0,0 1 0,0-1 0,-1-17 0,0 25 0,0 1 0,0-1 0,0 0 0,-1 0 0,1 0 0,0 0 0,-1 1 0,1-1 0,-1 0 0,1 0 0,-1 0 0,0 1 0,0-1 0,0 1 0,0-1 0,0 0 0,0 1 0,0 0 0,-1-1 0,1 1 0,0 0 0,-1 0 0,1-1 0,-1 1 0,1 0 0,-1 1 0,0-1 0,1 0 0,-1 0 0,0 1 0,0-1 0,0 1 0,1-1 0,-1 1 0,0 0 0,-2 0 0,1 0 0,0 1 0,0-1 0,0 1 0,1 0 0,-1 0 0,0 0 0,1 0 0,-1 1 0,0-1 0,1 1 0,0 0 0,-1 0 0,1-1 0,0 2 0,0-1 0,0 0 0,0 0 0,0 0 0,1 1 0,-1-1 0,1 1 0,-2 4 0,-1 2 0,1 0 0,0 0 0,0 1 0,1-1 0,0 1 0,1 0 0,0 0 0,1-1 0,0 1 0,0 0 0,3 14 0,-2-20 0,-1 0 0,1 0 0,1 0 0,-1 1 0,1-1 0,0 0 0,-1 0 0,2-1 0,-1 1 0,0 0 0,1-1 0,0 1 0,0-1 0,0 0 0,0 0 0,0 0 0,0-1 0,1 1 0,0-1 0,-1 1 0,1-1 0,0 0 0,0-1 0,0 1 0,0-1 0,1 1 0,4 0 0,6 0 0,-1 0 0,1-1 0,-1 0 0,1-2 0,0 1 0,-1-2 0,29-5 0,-38 5 0,0 1 0,0-1 0,0 1 0,0-1 0,-1-1 0,1 1 0,-1-1 0,0 1 0,1-1 0,-1-1 0,-1 1 0,1 0 0,0-1 0,-1 0 0,0 0 0,0 0 0,0 0 0,0 0 0,0-1 0,-1 1 0,0-1 0,0 0 0,0 0 0,-1 0 0,2-9 0,-1 2 0,-1 1 0,0-1 0,-1 0 0,-1 1 0,-2-22 0,2 30 0,1 0 0,-1-1 0,0 1 0,0 0 0,0 0 0,-1-1 0,1 1 0,-1 0 0,1 1 0,-1-1 0,0 0 0,0 0 0,-1 1 0,1-1 0,0 1 0,-1 0 0,1 0 0,-1-1 0,0 2 0,0-1 0,0 0 0,0 1 0,-6-3 0,8 3 0,0 1 0,-1 0 0,1 0 0,0-1 0,0 1 0,0 0 0,0 0 0,-1 0 0,1 0 0,0 0 0,0 1 0,0-1 0,0 0 0,-1 0 0,1 1 0,0-1 0,0 1 0,0-1 0,0 1 0,0-1 0,0 1 0,-2 1 0,3-1 0,0-1 0,0 1 0,-1-1 0,1 1 0,0 0 0,0-1 0,0 1 0,0 0 0,0-1 0,0 1 0,0-1 0,0 1 0,0 0 0,0-1 0,0 1 0,0 0 0,0-1 0,0 1 0,1-1 0,-1 1 0,0-1 0,0 1 0,1 0 0,-1-1 0,0 1 0,1-1 0,-1 1 0,1-1 0,-1 1 0,0-1 0,1 0 0,-1 1 0,1-1 0,-1 0 0,1 1 0,0-1 0,-1 0 0,1 1 0,-1-1 0,1 0 0,-1 0 0,2 1 0,3 2 0,0-1 0,1 1 0,-1-1 0,1 0 0,-1 0 0,1 0 0,0-1 0,-1 0 0,1 0 0,0-1 0,0 1 0,0-1 0,0-1 0,0 1 0,-1-1 0,1 0 0,0 0 0,0 0 0,-1-1 0,1 0 0,-1 0 0,1-1 0,-1 1 0,0-1 0,0 0 0,0-1 0,0 1 0,-1-1 0,1 0 0,-1 0 0,0 0 0,0-1 0,-1 0 0,1 1 0,3-9 0,4-6 0,-5 37 0,-5-12 0,25 176-1365,-19-150-5461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24575,'0'109'0,"5"-1"0,26 158 0,-21-233 0,-5-31 0,-4-19 0,-3-2 0,-1 0 0,0 1 0,-12-35 0,-2-8 0,17 60 0,0-1 0,0 1 0,0-1 0,0 0 0,0 1 0,0-1 0,0 0 0,1 1 0,-1-1 0,0 0 0,1 1 0,0-1 0,-1 1 0,1-1 0,0 1 0,0-1 0,-1 1 0,1 0 0,0-1 0,1 1 0,-1 0 0,0 0 0,0 0 0,0 0 0,1 0 0,-1 0 0,0 0 0,1 0 0,-1 0 0,1 1 0,-1-1 0,1 0 0,0 1 0,2-1 0,9-3 0,0 2 0,-1-1 0,22 0 0,-15 1 0,2-1 0,3 1 0,-1-1 0,0-2 0,1 0 0,37-15 0,-61 20 0,1 0 0,0-1 0,0 1 0,0 0 0,-1-1 0,1 1 0,0 0 0,-1-1 0,1 1 0,0-1 0,-1 0 0,1 1 0,0-1 0,-1 1 0,1-1 0,-1 0 0,1 1 0,-1-1 0,1 0 0,-1-1 0,0 2 0,0-1 0,0 1 0,0-1 0,-1 1 0,1-1 0,0 1 0,0 0 0,-1-1 0,1 1 0,0 0 0,-1-1 0,1 1 0,-1 0 0,1-1 0,0 1 0,-1 0 0,1 0 0,-1-1 0,1 1 0,-1 0 0,1 0 0,-1 0 0,1 0 0,-1-1 0,-3 1 0,1-1 0,-1 0 0,0 1 0,1-1 0,-1 1 0,0 0 0,1 1 0,-6 0 0,4 0 0,1 1 0,0 0 0,1 0 0,-1 1 0,0-1 0,1 1 0,-1 0 0,1 0 0,0 0 0,0 0 0,0 0 0,0 1 0,1-1 0,-1 1 0,1 0 0,0 0 0,-3 6 0,3-5 0,0 0 0,0 0 0,1 0 0,0 0 0,0 0 0,0 0 0,0 1 0,1-1 0,0 0 0,0 0 0,0 1 0,1-1 0,0 0 0,2 9 0,-2-12 0,-1-1 0,1 1 0,0 0 0,0 0 0,0-1 0,0 1 0,0 0 0,0-1 0,0 1 0,0-1 0,1 0 0,-1 1 0,1-1 0,-1 0 0,1 0 0,-1 0 0,1 0 0,0 0 0,-1 0 0,1-1 0,0 1 0,0 0 0,0-1 0,0 1 0,-1-1 0,1 0 0,0 0 0,0 0 0,0 0 0,0 0 0,0 0 0,0 0 0,0 0 0,3-2 0,0 1 0,0-1 0,-1 0 0,1 0 0,0 0 0,-1 0 0,1-1 0,-1 0 0,0 0 0,0 0 0,0 0 0,7-8 0,-5 2 0,-1 0 0,0 0 0,0-1 0,-1 1 0,0-1 0,0 0 0,-1-1 0,-1 1 0,0 0 0,0-1 0,-1 1 0,0-1 0,-1-17 0,0 45 0,-1-7 0,1 0 0,0 0 0,1 0 0,0 0 0,5 18 0,-5-25 0,0 0 0,0 0 0,0-1 0,1 1 0,-1 0 0,1 0 0,0-1 0,0 1 0,0-1 0,0 0 0,0 1 0,1-1 0,-1 0 0,0 0 0,1-1 0,0 1 0,-1 0 0,1-1 0,0 0 0,0 1 0,0-1 0,0 0 0,0-1 0,0 1 0,6 0 0,-7 0 0,1-1 0,-1 0 0,1 0 0,-1 0 0,1 0 0,-1 0 0,1-1 0,-1 1 0,1-1 0,-1 1 0,0-1 0,1 0 0,-1 0 0,0 0 0,0 0 0,1-1 0,-1 1 0,0 0 0,3-4 0,-2 1 0,0 1 0,0-1 0,0 0 0,-1 0 0,0 0 0,0-1 0,0 1 0,0 0 0,2-9 0,-1-6 0,0 1 0,-1-1 0,0-37 0,-2 52 0,-1 10 0,0 25 0,3 47 0,-1-73-105,0 1 0,0 0 0,0-1 0,0 1 0,1-1 0,0 1 0,0-1 0,1 0 0,-1 0 0,1 0 0,0 0 0,6 7 0,6 1-6721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24575,'-4'18'0,"-2"14"0,0 3-8191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24575,'1'25'0,"2"0"0,9 41 0,-4-29 0,-8-34 0,1-1 0,-1 1 0,1-1 0,0 1 0,0-1 0,0 1 0,0-1 0,0 0 0,0 1 0,1-1 0,-1 0 0,1 0 0,-1 0 0,1 0 0,0 0 0,3 2 0,-3-3 0,-1-1 0,0 0 0,0 1 0,1-1 0,-1 0 0,0 0 0,1 0 0,-1 0 0,0 0 0,0 0 0,1 0 0,-1 0 0,0 0 0,0-1 0,1 1 0,-1 0 0,0-1 0,0 1 0,1-1 0,-1 0 0,0 1 0,0-1 0,0 0 0,0 1 0,0-1 0,0 0 0,0 0 0,0 0 0,-1 0 0,1 0 0,0 0 0,0 0 0,-1-1 0,1 0 0,11-18 0,-1 0 0,0-1 0,13-41 0,-4 10 0,-20 50 0,0 1 0,1 0 0,-1 0 0,1-1 0,0 1 0,-1 0 0,1 0 0,0 0 0,0 0 0,-1-1 0,1 1 0,0 0 0,0 1 0,0-1 0,0 0 0,0 0 0,1 0 0,-1 1 0,2-2 0,-2 2 0,0 0 0,-1 0 0,1 0 0,0 0 0,0 1 0,0-1 0,0 0 0,-1 0 0,1 1 0,0-1 0,0 0 0,-1 1 0,1-1 0,0 1 0,-1-1 0,1 1 0,0-1 0,-1 1 0,1 0 0,-1-1 0,1 1 0,0 1 0,4 5 0,-1 0 0,0 0 0,-1 0 0,6 15 0,17 43-1365,-12-39-5461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46 180 24575,'-11'161'0,"2"-62"0,6-45 0,-16 86 0,17-134 0,1-7 0,0-18 0,5-31 0,29-220 0,-22 210 0,2 0 0,29-82 0,-40 138 0,0-1 0,0 1 0,0 0 0,0 0 0,6-7 0,-8 10 0,1 1 0,-1-1 0,0 1 0,1 0 0,-1-1 0,1 1 0,-1-1 0,1 1 0,-1 0 0,1 0 0,0-1 0,-1 1 0,1 0 0,-1 0 0,1 0 0,0-1 0,-1 1 0,1 0 0,-1 0 0,1 0 0,0 0 0,-1 0 0,1 0 0,-1 0 0,1 0 0,0 1 0,-1-1 0,1 0 0,-1 0 0,1 0 0,0 1 0,-1-1 0,1 0 0,-1 1 0,1-1 0,-1 0 0,1 1 0,-1-1 0,1 1 0,-1-1 0,0 1 0,1-1 0,-1 1 0,0-1 0,1 1 0,-1-1 0,0 1 0,0-1 0,1 1 0,-1 0 0,0-1 0,0 1 0,0 0 0,9 21 0,-1 0 0,-1 1 0,-1 0 0,-1 0 0,3 47 0,-3-28 0,9 68 0,20 114 0,-33-216-92,-1-6 7,0-1 0,1 1 1,-1-1-1,0 1 0,0-1 0,1 1 0,-1-1 0,1 1 0,0-1 0,-1 0 0,1 1 1,0-1-1,0 0 0,2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24575,'14'-9'0,"17"-3"0,13-3 0,7 0 0,0 3 0,-9 3-8191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24575,'0'5'0,"0"5"0,0 10 0,-5 11 0,-5 13 0,-2 4 0,-2 3 0,0 1 0,-1-4 0,2-5 0,7-15 0,5-12-8191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24575,'14'31'0,"12"20"0,3 0-8191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24575,'-2'153'0,"5"161"0,-3-313 0,0 3 0,0-1 0,0 1 0,1 0 0,-1-1 0,1 1 0,0 0 0,0-1 0,0 1 0,3 5 0,-4-9 0,1 1 0,-1-1 0,0 0 0,0 0 0,0 0 0,1 0 0,-1 0 0,0 0 0,0 0 0,0 1 0,1-1 0,-1 0 0,0 0 0,0 0 0,0 0 0,1 0 0,-1 0 0,0 0 0,0 0 0,1 0 0,-1 0 0,0 0 0,0-1 0,0 1 0,1 0 0,-1 0 0,0 0 0,0 0 0,0 0 0,1 0 0,-1 0 0,0 0 0,0-1 0,0 1 0,0 0 0,1 0 0,-1 0 0,0 0 0,0-1 0,0 1 0,0 0 0,0 0 0,0 0 0,1-1 0,-1 1 0,0 0 0,0 0 0,0-1 0,6-11 0,25-91 0,-26 79 0,1 1 0,1 0 0,2 1 0,0 0 0,20-37 0,-27 57 0,0-1 0,0 1 0,0-1 0,0 1 0,0-1 0,0 1 0,1 0 0,-1 0 0,1 0 0,0 1 0,-1-1 0,1 0 0,0 1 0,0 0 0,0 0 0,0 0 0,6-2 0,-7 3 0,0 0 0,0 1 0,0-1 0,0 0 0,0 1 0,0-1 0,0 1 0,0-1 0,0 1 0,0 0 0,0 0 0,0 0 0,-1 0 0,1 0 0,0 0 0,-1 1 0,1-1 0,-1 1 0,1-1 0,-1 1 0,1-1 0,-1 1 0,0 0 0,0 0 0,0-1 0,0 1 0,1 4 0,3 8 0,0 0 0,-2 0 0,1 0 0,-2 1 0,0-1 0,-1 1 0,0 0 0,-1 0 0,-1-1 0,0 1 0,-1 0 0,0-1 0,-2 1 0,-5 17 0,6-27-80,1 0 0,-1-1-1,0 0 1,0 1 0,0-1-1,0 0 1,-1-1 0,0 1-1,1 0 1,-1-1 0,-1 0 0,1 0-1,0 0 1,-1-1 0,0 1-1,-9 2 1,-14 4-6746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24575,'22'27'0,"13"21"0,3 17 0,-4 11 0,-7 9 0,-9 5 0,-21-1 0,-23-1 0,-25-3 0,-21-2 0,-22-7 0,-11-6 0,-2-12 0,4-11 0,19-13-8191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24575,'-4'17'0,"-2"25"0,-4 22 0,0 18 0,1 18 0,2 9 0,7 9 0,8 1 0,11 0 0,12-9 0,14-13 0,16-14 0,12-22 0,-6-21-8191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 24575,'0'-1'0,"0"0"0,0 0 0,0 0 0,0-1 0,0 1 0,0 0 0,0 0 0,0 0 0,0 0 0,-1-1 0,1 1 0,0 0 0,-1 0 0,1 0 0,-1 0 0,1 0 0,-2-1 0,2 2 0,-1 0 0,1 0 0,-1 0 0,1 0 0,-1 0 0,1 1 0,-1-1 0,1 0 0,-1 0 0,1 1 0,-1-1 0,1 0 0,-1 1 0,1-1 0,0 0 0,-1 1 0,1-1 0,0 1 0,-1-1 0,1 1 0,0-1 0,-1 1 0,1-1 0,0 2 0,-21 44 0,6 7 0,1 0 0,-7 67 0,1 110 0,19-193 0,1-34 0,3-7 0,5-19 0,8-34 0,9-56 0,-6 23 0,42-121 0,-60 209 0,17-37 0,-18 39 0,1-1 0,-1 0 0,0 1 0,0-1 0,1 1 0,-1-1 0,0 1 0,1-1 0,-1 1 0,1-1 0,-1 1 0,1-1 0,-1 1 0,1-1 0,-1 1 0,1 0 0,-1-1 0,1 1 0,-1 0 0,1-1 0,0 1 0,-1 0 0,1 0 0,0 0 0,-1-1 0,1 1 0,0 0 0,-1 0 0,1 0 0,0 0 0,-1 0 0,1 0 0,-1 1 0,1-1 0,0 0 0,-1 0 0,1 0 0,0 0 0,-1 1 0,1-1 0,-1 0 0,1 1 0,-1-1 0,1 1 0,0-1 0,-1 0 0,0 1 0,1-1 0,-1 1 0,1-1 0,-1 1 0,0-1 0,1 1 0,-1 0 0,1 0 0,9 20 0,-1 1 0,0 1 0,-2-1 0,-1 1 0,6 37 0,-8-39 0,27 194 106,-16-90-1577,-11-95-5355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24575,'17'-10'0,"16"-6"0,15-1 0,8 2 0,4 4 0,-4 3 0,-12 4-8191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24575,'4'0'0,"11"-4"0,12-3 0,9 2 0,4 0 0,4 1 0,-2 2 0,-2 1 0,-5 1 0,-3 0 0,-8-4 0,-7-2-8191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24575,'0'-4'0,"5"2"0,5 11 0,6 8 0,1 11 0,1 13 0,-3 9 0,2 5 0,-4 1 0,-2 2 0,0-7 0,-1-6 0,2-11 0,-1-11-8191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24575,'1'105'0,"5"-1"0,4 0 0,24 104 0,-32-232 0,1 0 0,1 0 0,8-31 0,-10 47 0,2-9 0,1 0 0,0 0 0,1 1 0,15-29 0,-19 40 0,1 0 0,0 1 0,0 0 0,1-1 0,-1 1 0,1 0 0,0 1 0,0-1 0,0 1 0,0 0 0,1 0 0,-1 0 0,1 0 0,0 1 0,0 0 0,0 0 0,0 0 0,0 0 0,0 1 0,6-1 0,-7 2 0,-1-1 0,0 1 0,0 0 0,1 0 0,-1 1 0,0-1 0,0 1 0,0 0 0,0 0 0,0 0 0,0 0 0,0 0 0,0 0 0,0 1 0,0 0 0,-1-1 0,5 5 0,-3-3 0,0 1 0,-1 1 0,1-1 0,-1 0 0,0 1 0,0 0 0,-1 0 0,1 0 0,2 9 0,-2-4 0,0 1 0,-1 0 0,0 0 0,0 0 0,-1 0 0,-1 0 0,0 0 0,-1 0 0,-3 21 0,1-22 0,0 0 0,-1-1 0,0 1 0,-1-1 0,0 0 0,0 0 0,-1 0 0,0-1 0,-1 1 0,-11 10 0,13-14 0,0 0 0,-1 0 0,1-1 0,-1 0 0,0 0 0,-1 0 0,1-1 0,0 0 0,-1 0 0,0 0 0,0-1 0,0 0 0,0-1 0,0 1 0,0-1 0,-8 0 0,-9-7-1365,6-4-5461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5 0,0 6 0,0 2 0,0-2 0,0-3 0,0-12 0,0-10-8191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24575,'4'123'0,"5"0"0,38 186 0,-45-298 0,-1-2 0,1-1 0,0 1 0,0-1 0,1 1 0,4 8 0,-7-17 0,1 1 0,-1-1 0,0 1 0,0-1 0,1 1 0,-1-1 0,0 0 0,0 1 0,1-1 0,-1 1 0,0-1 0,1 0 0,-1 1 0,0-1 0,1 0 0,-1 0 0,1 1 0,-1-1 0,1 0 0,-1 0 0,0 0 0,1 0 0,-1 1 0,1-1 0,-1 0 0,1 0 0,-1 0 0,1 0 0,-1 0 0,1 0 0,-1 0 0,1 0 0,-1 0 0,1 0 0,-1-1 0,1 1 0,-1 0 0,0 0 0,1 0 0,-1-1 0,1 1 0,-1 0 0,1 0 0,-1-1 0,0 1 0,1 0 0,-1-1 0,0 1 0,1 0 0,-1-1 0,0 1 0,0-1 0,1 1 0,-1 0 0,0-2 0,17-29 0,-14 26 0,18-48 0,-13 32 0,0 1 0,2-1 0,16-26 0,-23 42 0,0 1 0,1-1 0,0 1 0,0 0 0,0 0 0,0 0 0,0 0 0,1 1 0,0 0 0,-1 0 0,1 0 0,0 0 0,1 1 0,-1 0 0,0 0 0,1 0 0,-1 1 0,8-2 0,-10 3 0,0 0 0,-1 0 0,1 0 0,0 0 0,-1 0 0,1 1 0,0-1 0,-1 1 0,1 0 0,-1-1 0,1 1 0,-1 1 0,1-1 0,-1 0 0,0 0 0,0 1 0,5 3 0,-4-1 0,1 0 0,0 0 0,-1 0 0,0 1 0,0-1 0,0 1 0,-1 0 0,3 7 0,1 6 0,0 1 0,-2-1 0,5 38 0,-8-44 0,0-1 0,-1 1 0,0 0 0,-1-1 0,0 1 0,-1-1 0,-6 23 0,7-31 0,-1 1 0,1 0 0,-1 0 0,0 0 0,0-1 0,0 1 0,0-1 0,-1 0 0,1 0 0,-1 0 0,0 0 0,0 0 0,0 0 0,0-1 0,0 1 0,-1-1 0,1 0 0,-1 0 0,0 0 0,1 0 0,-1-1 0,0 0 0,0 0 0,0 0 0,-8 1 0,10-2-4,0 0 1,0 0-1,0 0 0,0 0 0,0 0 0,0 0 0,0-1 1,0 1-1,0-1 0,0 0 0,0 1 0,0-1 0,0 0 1,0 0-1,0 0 0,1 0 0,-1-1 0,0 1 0,1 0 1,-3-4-1,1 2 24,1-1 0,-1 1 0,1-1 0,0 0 0,0 0 0,1 0 0,-1 0 0,1 0 0,-2-9 0,2 6-144,0-1 0,0 0 1,1 1-1,0-1 0,1 0 0,-1 0 1,1 1-1,1-1 0,-1 0 0,1 1 1,4-9-1,6-4-6702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 24575,'0'-1'0,"-1"0"0,1 1 0,0-1 0,0 1 0,-1-1 0,1 1 0,0-1 0,-1 1 0,1-1 0,-1 1 0,1 0 0,-1-1 0,1 1 0,0-1 0,-1 1 0,1 0 0,-1 0 0,0-1 0,1 1 0,-1 0 0,1 0 0,-1-1 0,1 1 0,-1 0 0,0 0 0,1 0 0,-1 0 0,1 0 0,-1 0 0,0 0 0,0 0 0,-20 13 0,-15 31 0,33-40 0,-43 67 0,32-47 0,-1 0 0,-28 32 0,43-55 0,-1 0 0,0 1 0,0-1 0,0 0 0,-1 0 0,1 0 0,0 0 0,0 0 0,0-1 0,-1 1 0,1 0 0,0 0 0,-1-1 0,1 1 0,-1-1 0,1 0 0,-1 1 0,-1-1 0,2 0 0,0 0 0,1 0 0,-1-1 0,0 1 0,0-1 0,1 1 0,-1 0 0,0-1 0,1 1 0,-1-1 0,0 1 0,1-1 0,-1 0 0,1 1 0,-1-1 0,1 0 0,-1 1 0,1-1 0,0 0 0,-1 0 0,1 1 0,0-1 0,-1-1 0,-1-7 0,0 0 0,1 1 0,0-1 0,0-14 0,1 20 0,-1-7 0,1-3 0,-1-1 0,2 1 0,0 0 0,3-19 0,-4 30 0,1 0 0,-1 0 0,1 0 0,-1 0 0,1 0 0,0 0 0,0 0 0,-1 0 0,1 0 0,1 0 0,-1 1 0,0-1 0,0 0 0,1 1 0,-1-1 0,1 1 0,-1-1 0,1 1 0,0 0 0,-1 0 0,1 0 0,0 0 0,0 0 0,0 0 0,0 0 0,0 1 0,0-1 0,0 0 0,0 1 0,0 0 0,0 0 0,0-1 0,0 1 0,0 0 0,0 1 0,3-1 0,3 2 0,0 0 0,0 1 0,0 0 0,0 0 0,0 1 0,-1 0 0,1 0 0,12 11 0,54 50 0,-57-50 0,88 84-1365,-58-57-5461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137 123 24575,'-1'-5'0,"1"0"0,-1-1 0,0 1 0,0 0 0,0 0 0,-1 0 0,1 0 0,-1 0 0,-1 0 0,1 0 0,-1 0 0,1 1 0,-5-5 0,6 8 0,0-1 0,0 1 0,0 0 0,0 0 0,-1 0 0,1 0 0,0 0 0,-1 1 0,1-1 0,0 0 0,-1 1 0,1-1 0,-1 0 0,1 1 0,-1 0 0,0-1 0,1 1 0,-4 0 0,3 0 0,0 1 0,0-1 0,0 1 0,0 0 0,0 0 0,-1 0 0,2 0 0,-1 0 0,0 0 0,0 0 0,0 1 0,0-1 0,1 1 0,-1-1 0,1 1 0,-1 0 0,-1 2 0,-3 7 0,0 0 0,0 0 0,1 1 0,0-1 0,1 1 0,1 0 0,0 1 0,0-1 0,1 0 0,1 1 0,0-1 0,1 1 0,0-1 0,2 15 0,-1-24 0,0 0 0,0 0 0,0 0 0,0 0 0,1 0 0,-1 0 0,1-1 0,0 1 0,0 0 0,0-1 0,0 1 0,0-1 0,1 0 0,-1 0 0,1 0 0,-1 0 0,1 0 0,0 0 0,0-1 0,0 1 0,0-1 0,0 0 0,0 0 0,0 0 0,0 0 0,0-1 0,0 1 0,5-1 0,2 2 0,0-2 0,0 1 0,0-1 0,1-1 0,-1 0 0,0 0 0,18-6 0,-19 4 0,0-1 0,0-1 0,0 1 0,0-1 0,-1-1 0,0 0 0,0 0 0,-1 0 0,1-1 0,-1 0 0,-1-1 0,0 1 0,0-1 0,0 0 0,-1-1 0,0 1 0,0-1 0,-1 0 0,-1 0 0,1-1 0,-1 1 0,-1-1 0,0 0 0,0 1 0,0-12 0,-6 3 0,-4 13 0,6 5 0,1 1 0,0 0 0,-1-1 0,1 1 0,0 0 0,0 0 0,-1 0 0,1 0 0,0 0 0,0 0 0,0 0 0,0 1 0,1-1 0,-1 0 0,0 1 0,0-1 0,1 0 0,-2 2 0,-2 7 0,0 0 0,0 0 0,1 1 0,1-1 0,0 1 0,0-1 0,1 1 0,0 0 0,1 0 0,0 0 0,2 11 0,-2-18 0,1 0 0,0-1 0,0 1 0,0 0 0,0-1 0,0 1 0,1-1 0,0 0 0,0 1 0,0-1 0,0 0 0,0 0 0,0 0 0,1-1 0,0 1 0,-1 0 0,1-1 0,0 0 0,0 0 0,0 1 0,1-2 0,-1 1 0,0 0 0,1-1 0,-1 0 0,1 1 0,0-1 0,-1-1 0,1 1 0,0 0 0,-1-1 0,1 0 0,0 0 0,6-1 0,-6 1 0,-1 0 0,1-1 0,0 1 0,-1-1 0,1 0 0,-1 0 0,1 0 0,-1 0 0,1-1 0,-1 1 0,0-1 0,0 0 0,1 0 0,-2 0 0,1-1 0,0 1 0,0-1 0,-1 1 0,1-1 0,-1 0 0,0 0 0,0 0 0,0 0 0,0-1 0,0 1 0,-1 0 0,0-1 0,1 1 0,-1-1 0,-1 1 0,1-1 0,0-6 0,0 4 0,-1 1 0,0 0 0,0 0 0,0 0 0,-1-1 0,0 1 0,0 0 0,0 0 0,-1 0 0,1 0 0,-1 0 0,0 1 0,-1-1 0,1 0 0,-1 1 0,0 0 0,0-1 0,0 1 0,-1 0 0,0 1 0,1-1 0,-1 1 0,-5-4 0,2 3 0,-1 0 0,0 1 0,0 0 0,0 0 0,-1 1 0,-10-3 0,36 6 0,0-1 0,0 0 0,0-2 0,0 0 0,0-1 0,-1 0 0,1-2 0,-1 0 0,18-7 0,-33 11 0,0 0 0,0 0 0,0 1 0,0-1 0,0 0 0,1 1 0,-1-1 0,0 1 0,0 0 0,1-1 0,-1 1 0,0 0 0,0 0 0,1 0 0,-1 0 0,0 0 0,1 0 0,-1 0 0,0 0 0,1 1 0,-1-1 0,0 0 0,0 1 0,1-1 0,0 1 0,-1 1 0,1 0 0,-1 0 0,0 0 0,0 0 0,0-1 0,-1 1 0,1 0 0,0 1 0,-1-1 0,1 0 0,-1 0 0,0 0 0,0 0 0,1 0 0,-2 3 0,-1 52 0,1-45 0,0-1 0,0 1 0,1-1 0,1 1 0,0-1 0,3 15 0,-4-25 0,0 0 0,0-1 0,0 1 0,1 0 0,-1 0 0,0-1 0,0 1 0,1 0 0,-1-1 0,0 1 0,1-1 0,-1 1 0,1 0 0,-1-1 0,1 1 0,-1-1 0,1 1 0,-1-1 0,1 1 0,-1-1 0,1 0 0,-1 1 0,1-1 0,0 0 0,-1 1 0,1-1 0,0 0 0,-1 0 0,1 0 0,0 1 0,0-1 0,0 0 0,1-1 0,0 1 0,0-1 0,-1 0 0,1 0 0,-1 1 0,1-1 0,0 0 0,-1 0 0,0-1 0,1 1 0,-1 0 0,2-2 0,31-45 0,-1-17 0,2-5 0,-35 69 0,0 1 0,0-1 0,0 1 0,0-1 0,0 1 0,1-1 0,-1 1 0,0-1 0,0 1 0,1-1 0,-1 1 0,0 0 0,1-1 0,-1 1 0,0-1 0,1 1 0,-1 0 0,1-1 0,-1 1 0,0 0 0,1 0 0,-1-1 0,1 1 0,-1 0 0,1 0 0,-1 0 0,1 0 0,-1-1 0,1 1 0,-1 0 0,1 0 0,-1 0 0,1 0 0,-1 0 0,1 0 0,0 1 0,-1-1 0,1 0 0,-1 0 0,1 0 0,-1 0 0,0 0 0,1 1 0,-1-1 0,1 0 0,-1 1 0,1-1 0,-1 0 0,0 1 0,1-1 0,-1 0 0,1 1 0,-1-1 0,0 0 0,1 1 0,13 32 0,-11-22 0,1-3 0,1 6 0,1 0 0,0 0 0,2 0 0,8 13 0,-14-25 0,-1 1 0,1-1 0,0 1 0,0-1 0,0 0 0,1 1 0,-1-1 0,0-1 0,1 1 0,-1 0 0,1 0 0,0-1 0,0 0 0,-1 1 0,1-1 0,0 0 0,0-1 0,0 1 0,0 0 0,0-1 0,0 1 0,0-1 0,1 0 0,-1 0 0,0-1 0,0 1 0,3-1 0,-2 0 0,-1-1 0,0 1 0,0-1 0,0 1 0,-1-1 0,1 0 0,0 0 0,-1-1 0,1 1 0,-1 0 0,0-1 0,1 1 0,-1-1 0,0 0 0,-1 0 0,1 0 0,0 0 0,-1 0 0,0 0 0,0 0 0,0 0 0,1-7 0,2-8 0,-1 0 0,-1 0 0,0-20 0,-1 13 0,-1 22 0,0 0 0,1 0 0,-1 0 0,1 1 0,-1-1 0,1 0 0,0 1 0,0-1 0,0 1 0,1-1 0,-1 1 0,1-1 0,-1 1 0,3-3 0,-3 5 0,0-1 0,0 0 0,0 1 0,0-1 0,0 1 0,0-1 0,0 1 0,0 0 0,0-1 0,0 1 0,0 0 0,0 0 0,1 0 0,-1 0 0,0-1 0,0 2 0,0-1 0,0 0 0,0 0 0,0 0 0,1 0 0,-1 1 0,0-1 0,0 1 0,0-1 0,0 1 0,0-1 0,0 1 0,0-1 0,0 1 0,0 0 0,-1 0 0,1-1 0,0 1 0,0 0 0,0 1 0,7 7 0,-1 0 0,0 1 0,-1 0 0,0 0 0,0 0 0,-1 1 0,-1 0 0,0 0 0,0 0 0,-1 0 0,0 0 0,-1 1 0,0 0 0,-1-1 0,-1 1 0,0 17 0,-1-25 11,0 1 0,-1-1 0,1 0 0,-1 1 0,0-1 0,0 0-1,0 0 1,0 0 0,-1 0 0,-3 3 0,6-6-40,-1 0 0,1 0 0,-1-1 0,0 1-1,1 0 1,-1 0 0,0-1 0,1 1 0,-1-1 0,0 1 0,0-1 0,0 1-1,0-1 1,0 1 0,0-1 0,1 0 0,-1 0 0,0 1 0,0-1 0,0 0 0,0 0-1,0 0 1,0 0 0,0 0 0,0 0 0,0 0 0,0 0 0,0-1 0,0 1-1,0 0 1,0 0 0,0-1 0,0 1 0,1-1 0,-1 1 0,0-1 0,0 1-1,0-1 1,1 1 0,-1-1 0,0 0 0,0 1 0,1-1 0,-1 0 0,1 0 0,-1 0-1,1 1 1,-1-1 0,1 0 0,-1-2 0,-7-13-6797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3 168 24575,'-1'73'0,"-1"-3"0,4 0 0,9 72 0,-2-112 0,-9-30 0,0 0 0,0 0 0,0 1 0,0-1 0,0 0 0,0 0 0,0 0 0,0 0 0,0 0 0,0 0 0,0 0 0,0 0 0,0 0 0,0 0 0,0 1 0,0-1 0,0 0 0,0 0 0,0 0 0,0 0 0,1 0 0,-1 0 0,0 0 0,0 0 0,0 0 0,0 0 0,0 0 0,0 0 0,0 0 0,0 0 0,0 0 0,0 0 0,1 0 0,-1 0 0,0 0 0,0 0 0,0 0 0,0 0 0,0 0 0,0 0 0,0 0 0,0 0 0,0 0 0,1 0 0,-1 0 0,0 0 0,0 0 0,0 0 0,0 0 0,0 0 0,0 0 0,0 0 0,0 0 0,0 0 0,0 0 0,1 0 0,-1 0 0,0 0 0,0 0 0,0-1 0,0 1 0,0 0 0,0 0 0,3-17 0,-2-19 0,-1 24 0,0 0 0,1 1 0,0-1 0,1 0 0,3-12 0,-3 20 0,-1 1 0,1-1 0,0 0 0,0 1 0,0-1 0,0 1 0,1 0 0,-1 0 0,1 0 0,0 0 0,0 0 0,0 0 0,0 1 0,1 0 0,-1-1 0,0 1 0,1 0 0,0 1 0,4-2 0,6-2 0,1 1 0,0 1 0,0 0 0,17 0 0,-18 2 0,-1-1 0,1 0 0,0-1 0,23-9 0,-35 12 0,0-1 0,0 0 0,-1 1 0,1-1 0,-1 0 0,1 0 0,-1 0 0,1 0 0,-1-1 0,0 1 0,0 0 0,1-1 0,-1 1 0,1-2 0,-2 2 0,0 1 0,0-1 0,1 1 0,-1-1 0,0 1 0,0-1 0,0 1 0,0-1 0,0 0 0,0 1 0,0-1 0,0 1 0,0-1 0,0 0 0,0 1 0,0-1 0,0 1 0,-1-1 0,1 1 0,0-1 0,0 1 0,-1-1 0,1 1 0,0-1 0,-1 1 0,1-1 0,-1 0 0,-1 0 0,1 0 0,-1 0 0,1 0 0,-1 1 0,0-1 0,0 0 0,1 1 0,-1-1 0,0 1 0,0 0 0,0-1 0,1 1 0,-1 0 0,0 0 0,0 0 0,0 0 0,0 1 0,0-1 0,1 0 0,-1 1 0,0-1 0,0 1 0,1 0 0,-1-1 0,-2 3 0,-1 0 0,0 0 0,0 1 0,1-1 0,0 1 0,-1 0 0,1 0 0,1 1 0,-1-1 0,1 1 0,-1 0 0,1 0 0,1 0 0,-1 0 0,1 0 0,0 1 0,0-1 0,0 1 0,1-1 0,-1 7 0,1-8 0,1-1 0,-1 1 0,1-1 0,0 1 0,1-1 0,-1 1 0,0-1 0,1 0 0,0 1 0,0-1 0,0 0 0,0 1 0,0-1 0,1 0 0,0 0 0,-1 0 0,1 0 0,0 0 0,0-1 0,1 1 0,-1-1 0,0 1 0,1-1 0,0 0 0,-1 0 0,1 0 0,0 0 0,0 0 0,0-1 0,0 1 0,1-1 0,4 2 0,-3-2 0,0 1 0,0-1 0,0 0 0,1 0 0,-1-1 0,0 0 0,0 0 0,1 0 0,-1 0 0,0-1 0,0 0 0,0 0 0,0 0 0,0 0 0,0-1 0,0 0 0,0 0 0,0-1 0,-1 1 0,1-1 0,-1 0 0,0 0 0,0-1 0,0 1 0,0-1 0,0 0 0,5-7 0,-3 2 0,-1 0 0,0-1 0,0 1 0,-1-1 0,0 0 0,-1 0 0,0 0 0,0 0 0,-1-1 0,0 1 0,-1-1 0,-1-18 0,2 48 0,0 0 0,5 21 0,-6-35 0,0 0 0,0 1 0,1-1 0,-1 0 0,1 0 0,0 0 0,1 0 0,-1 0 0,1 0 0,0-1 0,0 1 0,1-1 0,-1 0 0,1 0 0,7 6 0,-9-9 0,1-1 0,-1 1 0,0-1 0,0 1 0,1-1 0,-1 0 0,1 0 0,-1 0 0,0 0 0,1-1 0,-1 1 0,0-1 0,1 1 0,-1-1 0,0 0 0,0 0 0,0 0 0,0 0 0,1 0 0,-1 0 0,-1 0 0,1-1 0,0 1 0,0-1 0,0 0 0,-1 1 0,3-4 0,3-3 0,-1 1 0,0-1 0,0 0 0,0-1 0,5-12 0,4-31 0,-13 43 0,0 0 0,0 1 0,1-1 0,5-10 0,-8 19 0,0 0 0,0 0 0,0 0 0,0 0 0,0 0 0,0 0 0,0 0 0,0 0 0,0-1 0,0 1 0,0 0 0,0 0 0,0 0 0,0 0 0,0 0 0,0 0 0,0 0 0,0 0 0,0 0 0,1 0 0,-1 0 0,0 0 0,0-1 0,0 1 0,0 0 0,0 0 0,0 0 0,0 0 0,0 0 0,0 0 0,1 0 0,-1 0 0,0 0 0,0 0 0,0 0 0,0 0 0,0 0 0,0 0 0,0 0 0,0 0 0,1 0 0,-1 0 0,0 0 0,0 0 0,0 0 0,0 0 0,0 0 0,0 0 0,0 1 0,0-1 0,0 0 0,1 0 0,-1 0 0,0 0 0,0 0 0,0 0 0,0 0 0,0 0 0,0 0 0,0 0 0,3 11 0,1 11 0,-4-9 0,0 3 0,1 1 0,1-1 0,0 0 0,1 0 0,0 0 0,2 0 0,5 15 0,-9-30 0,-1 0 0,0 0 0,1 0 0,-1 0 0,1 0 0,-1 0 0,1 0 0,0-1 0,-1 1 0,1 0 0,0 0 0,0-1 0,-1 1 0,1 0 0,0-1 0,0 1 0,0-1 0,0 1 0,0-1 0,0 0 0,0 1 0,0-1 0,0 0 0,0 1 0,1-1 0,0-1 0,-1 1 0,0 0 0,1-1 0,-1 0 0,0 1 0,1-1 0,-1 0 0,0 0 0,0 0 0,0 0 0,0 0 0,0 0 0,0 0 0,0 0 0,0 0 0,0-1 0,6-8 0,-2-1 0,1 1 0,4-17 0,-8 23 0,10-34 0,-10 29 0,0 1 0,1-1 0,0 1 0,6-11 0,-9 19 0,0 0 0,0-1 0,0 1 0,0 0 0,1 0 0,-1-1 0,0 1 0,0 0 0,0 0 0,0 0 0,1-1 0,-1 1 0,0 0 0,0 0 0,0 0 0,1 0 0,-1-1 0,0 1 0,0 0 0,1 0 0,-1 0 0,0 0 0,0 0 0,1 0 0,-1 0 0,0 0 0,0 0 0,1 0 0,-1 0 0,0 0 0,1 0 0,-1 0 0,0 0 0,1 0 0,7 9 0,5 22 0,-11-24 0,1-1 0,0 0 0,0 0 0,0 0 0,1 0 0,0-1 0,0 1 0,0-1 0,1 0 0,0 0 0,8 6 0,-11-10 0,0 0 0,0 1 0,0-1 0,0 0 0,0 0 0,1-1 0,-1 1 0,0 0 0,1-1 0,-1 1 0,0-1 0,1 0 0,-1 0 0,1 0 0,-1 0 0,1 0 0,-1 0 0,0-1 0,1 1 0,-1-1 0,0 1 0,1-1 0,-1 0 0,0 0 0,0 0 0,0-1 0,1 1 0,-1 0 0,-1-1 0,1 1 0,0-1 0,2-2 0,4-5 0,-1 1 0,0-2 0,-1 1 0,0-1 0,0 1 0,-1-2 0,0 1 0,-1 0 0,0-1 0,4-21 0,-1-3 0,-2 0 0,1-42 0,-4-44 0,-4 278 0,-1-92 0,3-1 0,2 0 0,13 75 0,-11-126-32,-1-20 112,0-21-1493,-2-6-5413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24575,'13'-5'0,"14"-5"0,11-1 0,12-4 0,6 2 0,-1 2 0,-6 3 0,-15 4 0,-23 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137 610 24575,'4'-22'0,"8"-46"0,-11 62 0,-1 1 0,0-1 0,0 1 0,-1-1 0,1 1 0,-1-1 0,0 1 0,-1 0 0,-3-10 0,5 13 0,-1 1 0,1-1 0,-1 1 0,0-1 0,0 1 0,0 0 0,0-1 0,0 1 0,0 0 0,0 0 0,-1-1 0,1 1 0,0 0 0,0 0 0,-1 1 0,1-1 0,-1 0 0,1 0 0,-1 1 0,1-1 0,-1 0 0,-3 0 0,3 1 0,-1 1 0,1-1 0,-1 0 0,1 1 0,0-1 0,-1 1 0,1 0 0,0 0 0,-1 0 0,1 0 0,0 0 0,0 0 0,-4 3 0,0 1 0,0 0 0,0 1 0,0 0 0,1 0 0,-1 0 0,2 0 0,-1 1 0,-5 10 0,6-7 0,0 0 0,0 0 0,1 1 0,0-1 0,1 1 0,1-1 0,-1 1 0,1 18 0,1-26 0,1 1 0,-1 0 0,1 0 0,-1 0 0,1-1 0,0 1 0,0 0 0,1-1 0,-1 1 0,1-1 0,0 1 0,0-1 0,0 0 0,0 0 0,0 0 0,1 0 0,0 0 0,-1-1 0,1 1 0,0-1 0,0 1 0,0-1 0,1 0 0,-1 0 0,0-1 0,8 4 0,-5-3 0,1 0 0,0 0 0,0-1 0,0 0 0,0 0 0,-1 0 0,1-1 0,0 0 0,0 0 0,0-1 0,0 0 0,0 0 0,0-1 0,10-3 0,-12 3 0,-1-1 0,0 1 0,1-1 0,-1 0 0,0 0 0,0 0 0,-1 0 0,1-1 0,-1 1 0,1-1 0,-1 0 0,-1 0 0,1-1 0,0 1 0,-1 0 0,0-1 0,0 0 0,0 1 0,-1-1 0,1 0 0,0-5 0,0-2 0,-1 0 0,0 0 0,0-23 0,-2 46 0,1-7 0,-1 0 0,1 0 0,0 0 0,0 0 0,0 0 0,0 0 0,1-1 0,0 1 0,0 0 0,0 0 0,0 0 0,0-1 0,1 1 0,0 0 0,-1-1 0,1 1 0,1-1 0,-1 0 0,0 0 0,1 0 0,0 0 0,4 4 0,1-3 0,0 0 0,0 0 0,1-1 0,-1 0 0,1-1 0,0 0 0,0 0 0,0-1 0,0 0 0,0 0 0,0-1 0,0 0 0,0-1 0,0 0 0,0 0 0,0-1 0,0 0 0,-1-1 0,13-5 0,-17 6 0,-1 0 0,0-1 0,0 1 0,-1-1 0,1 1 0,0-1 0,-1 0 0,0 0 0,0 0 0,0-1 0,0 1 0,0 0 0,0-1 0,-1 1 0,0-1 0,0 0 0,0 1 0,1-5 0,0-8 0,-1 1 0,0 0 0,-3-20 0,2-7 0,6 51 0,1 12 0,17 59 0,-22-74 0,1 1 0,0-1 0,0 0 0,1 0 0,-1 0 0,1 0 0,1-1 0,-1 1 0,10 8 0,-12-13 0,-1 0 0,1 0 0,0 0 0,0 0 0,-1 0 0,1 0 0,0 0 0,0 0 0,0-1 0,0 1 0,0-1 0,0 1 0,0-1 0,0 0 0,0 0 0,0 0 0,0 0 0,0 0 0,0-1 0,3 0 0,-2 0 0,0 0 0,0 0 0,-1-1 0,1 0 0,0 1 0,0-1 0,-1 0 0,1 0 0,-1-1 0,1 1 0,2-4 0,1-2 0,-1 0 0,0 0 0,-1 0 0,1-1 0,-1 1 0,-1-1 0,5-16 0,1-49 0,-7 55 0,0 0 0,9-34 0,-7 49 0,1 10 0,3 15 0,-7-18 0,3 7 0,1 1 0,0-1 0,0 1 0,1-1 0,0-1 0,1 1 0,0-1 0,0 0 0,1-1 0,15 13 0,-17-16 0,-1-1 0,1 0 0,0-1 0,1 1 0,-1-1 0,0-1 0,1 1 0,0-1 0,0 0 0,-1 0 0,1-1 0,0 0 0,0 0 0,1-1 0,-1 0 0,0 0 0,0 0 0,13-4 0,-14 3 0,-1-1 0,0 0 0,0 0 0,1 0 0,-1-1 0,-1 1 0,1-1 0,0-1 0,-1 1 0,1-1 0,-1 0 0,0 1 0,0-2 0,-1 1 0,1 0 0,-1-1 0,4-7 0,2-6 0,0 0 0,-2-1 0,8-29 0,-11 35 0,-3 11 0,-1-1 0,1 1 0,-1 0 0,1-1 0,0 1 0,0 0 0,1 0 0,-1-1 0,0 1 0,1 0 0,-1 0 0,1 0 0,-1 1 0,1-1 0,0 0 0,0 1 0,0-1 0,0 1 0,0-1 0,0 1 0,0 0 0,0 0 0,1 0 0,-1 0 0,0 0 0,1 1 0,-1-1 0,5 0 0,-3 2 0,-1-1 0,0 1 0,0 0 0,1 0 0,-1 0 0,0 0 0,0 1 0,0-1 0,0 1 0,0-1 0,0 1 0,-1 0 0,1 1 0,-1-1 0,1 0 0,-1 1 0,0-1 0,0 1 0,0-1 0,3 7 0,13 26 0,6 10 0,-24-45 0,1 0 0,-1 0 0,0 0 0,0 0 0,0 1 0,0-1 0,0 0 0,0 0 0,0 0 0,0 0 0,0 0 0,0 0 0,0 0 0,1 0 0,-1 0 0,0 0 0,0 0 0,0 0 0,0 0 0,0 0 0,0 0 0,0 0 0,1 0 0,-1 0 0,0 0 0,0 0 0,0 0 0,0 0 0,0 0 0,0 0 0,0 0 0,0 0 0,1 0 0,-1 0 0,0 0 0,0 0 0,0 0 0,0 0 0,0 0 0,0 0 0,0 0 0,0 0 0,0 0 0,1 0 0,-1-1 0,0 1 0,0 0 0,0 0 0,0 0 0,0 0 0,0 0 0,0 0 0,0 0 0,0 0 0,0 0 0,0-1 0,0 1 0,0 0 0,0 0 0,0 0 0,0 0 0,3-13 0,-2-14 0,-1 24 0,0 1 0,0 0 0,0-1 0,-1 1 0,1 0 0,-1 0 0,1 0 0,-1-1 0,0 1 0,0 0 0,0 0 0,0 0 0,0 0 0,0 0 0,-1 0 0,1 1 0,-1-1 0,1 0 0,-1 1 0,0-1 0,1 1 0,-1-1 0,0 1 0,0 0 0,0 0 0,0 0 0,0 0 0,0 0 0,0 0 0,-1 1 0,1-1 0,0 1 0,0-1 0,-1 1 0,1 0 0,-4 0 0,2 0 0,-1 1 0,1 0 0,0 0 0,-1 0 0,1 1 0,0-1 0,0 1 0,0 0 0,0 0 0,0 1 0,0-1 0,0 1 0,1 0 0,0 0 0,-1 0 0,1 0 0,-5 7 0,4-5 0,1 1 0,0 0 0,0 0 0,0 0 0,1 0 0,0 0 0,0 1 0,0-1 0,1 1 0,0-1 0,0 1 0,1 6 0,0-10 0,0 0 0,0 0 0,0 0 0,1 0 0,-1 0 0,1 0 0,0 0 0,0 0 0,0 0 0,1 0 0,-1 0 0,0-1 0,1 1 0,0-1 0,0 1 0,0-1 0,0 1 0,0-1 0,0 0 0,0 0 0,1 0 0,-1-1 0,1 1 0,0 0 0,-1-1 0,1 0 0,5 3 0,-3-3 0,0 1 0,-1-1 0,1 0 0,0 0 0,-1 0 0,1-1 0,0 0 0,0 1 0,0-2 0,0 1 0,-1-1 0,1 1 0,0-1 0,-1-1 0,1 1 0,0-1 0,-1 1 0,1-1 0,-1-1 0,0 1 0,5-4 0,-4 1 0,0 1 0,-1-1 0,1 0 0,-1 0 0,0 0 0,-1-1 0,0 0 0,1 1 0,-2-1 0,1 0 0,-1 0 0,0-1 0,0 1 0,0 0 0,0-12 0,2-25 0,-2 1 0,-2-1 0,-2 0 0,-2 0 0,-1 0 0,-3 1 0,-17-58 0,13 70 0,3 21 0,8 9 0,1 0 0,0 0 0,-1 0 0,1 0 0,-1 0 0,1 0 0,0 0 0,-1 1 0,1-1 0,0 0 0,-1 0 0,1 0 0,0 1 0,-1-1 0,1 0 0,0 0 0,-1 1 0,1-1 0,0 0 0,0 1 0,-1-1 0,1 0 0,0 1 0,0-1 0,0 0 0,0 1 0,-1-1 0,1 0 0,0 1 0,0-1 0,0 1 0,0-1 0,-5 20 0,2-1 0,0 1 0,1 0 0,0 0 0,2 0 0,2 22 0,-1 8 0,-1 16 40,3 0 0,14 79 0,-12-119-205,1-1 0,0 0 0,2 0 0,1 0 0,1-1 0,2 0 0,0-1 0,23 34 0,-1-17-6661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24575,'0'17'0,"1"0"0,1 1 0,1-1 0,0 0 0,2 0 0,0-1 0,8 21 0,-10-31 0,0 0 0,0 0 0,1 0 0,0-1 0,0 1 0,0-1 0,1 0 0,-1 0 0,10 7 0,-11-10 0,1 0 0,0 0 0,-1 0 0,1-1 0,0 1 0,0-1 0,0 1 0,0-1 0,0-1 0,0 1 0,0-1 0,0 1 0,0-1 0,0 0 0,1-1 0,-1 1 0,4-1 0,-3-1 0,0 0 0,0 0 0,0-1 0,0 1 0,0-1 0,-1 0 0,1-1 0,-1 1 0,0-1 0,0 1 0,0-1 0,0-1 0,-1 1 0,0 0 0,1-1 0,-2 0 0,1 1 0,0-1 0,-1 0 0,3-11 0,-1 4 0,0 0 0,0-1 0,-2 1 0,1-1 0,-2 0 0,1 1 0,-2-25 0,-6 14 0,6 23 0,-1 1 0,1-1 0,-1 0 0,1 0 0,-1 1 0,1-1 0,0 0 0,-1 1 0,1-1 0,0 1 0,-1-1 0,1 0 0,0 1 0,0-1 0,-1 1 0,1-1 0,0 1 0,0-1 0,0 1 0,0-1 0,-1 1 0,1-1 0,0 1 0,0 0 0,-9 46 0,9-39 0,0-1 0,0 0 0,0 0 0,1 0 0,0 1 0,1-1 0,0 0 0,0-1 0,0 1 0,6 11 0,-7-15 0,1-1 0,-1 0 0,1 1 0,-1-1 0,1 0 0,0 1 0,0-1 0,0 0 0,0 0 0,1-1 0,-1 1 0,0 0 0,1-1 0,-1 1 0,1-1 0,0 0 0,-1 0 0,1 0 0,0 0 0,0-1 0,0 1 0,-1-1 0,1 1 0,0-1 0,0 0 0,0 0 0,0 0 0,0-1 0,4 0 0,-2-1 0,-1 1 0,0-1 0,0 0 0,0 0 0,0-1 0,0 1 0,0-1 0,-1 0 0,1 0 0,-1 0 0,0 0 0,0-1 0,0 1 0,0-1 0,0 0 0,-1 0 0,0 0 0,0 0 0,0 0 0,0 0 0,1-6 0,2-5 0,-1 1 0,-1-1 0,0 0 0,-1 0 0,0-16 0,1 9 0,3 36 0,3 35 0,-8-38 0,1 1 0,1-1 0,0 0 0,7 17 0,-9-25 0,0-1 0,0 0 0,1 1 0,-1-1 0,1 0 0,-1 0 0,1 0 0,0 0 0,0 0 0,0-1 0,4 4 0,-5-4 0,1-1 0,-1 1 0,1-1 0,-1 1 0,0-1 0,1 0 0,0 0 0,-1 1 0,1-1 0,-1 0 0,1 0 0,-1 0 0,1-1 0,-1 1 0,1 0 0,-1-1 0,1 1 0,-1-1 0,0 1 0,1-1 0,-1 0 0,2 0 0,1-1 0,-1-1 0,0 1 0,0-1 0,0 1 0,0-1 0,0 0 0,-1 0 0,1 0 0,-1 0 0,0-1 0,0 1 0,3-7 0,14-50 0,-17 49 0,1 0 0,1 1 0,9-22 0,-13 33 0,1-1 0,-1 0 0,1 0 0,-1 1 0,1-1 0,-1 0 0,1 1 0,-1-1 0,0 0 0,1 1 0,-1-1 0,1 1 0,-1-1 0,0 1 0,1-1 0,-1 1 0,0-1 0,0 1 0,1-1 0,-1 1 0,0-1 0,0 1 0,0-1 0,0 1 0,0-1 0,0 1 0,0 0 0,10 26 0,-9-23 0,1 1 0,0 1 0,1-1 0,-1 1 0,1-1 0,0 0 0,1 0 0,-1-1 0,1 1 0,0 0 0,0-1 0,0 0 0,7 5 0,-8-8 0,-1 1 0,0-1 0,0 0 0,1 0 0,-1 0 0,0 0 0,1 0 0,-1-1 0,1 1 0,0-1 0,-1 0 0,1 0 0,-1 0 0,1 0 0,-1 0 0,1 0 0,-1-1 0,1 1 0,-1-1 0,1 1 0,-1-1 0,1 0 0,-1 0 0,0 0 0,1-1 0,-1 1 0,0 0 0,0-1 0,0 0 0,3-3 0,2-2 0,-1-1 0,0 1 0,0-1 0,0-1 0,-1 1 0,-1-1 0,0 0 0,0 0 0,5-19 0,-4 10 0,-1 1 0,0-1 0,0-22 0,-5 68-119,-1 6-297,1-1 1,7 62 0,0-68-6411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24575,'5'27'0,"5"18"0,6 5 0,5-1 0,-2-9-8191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68 138 24575,'6'-13'0,"12"-38"0,-16 48 0,-2-1 0,1 0 0,0 1 0,-1-1 0,1 0 0,-1 0 0,0 0 0,-1 0 0,1 1 0,-2-8 0,2 10 0,0 1 0,0-1 0,-1 1 0,1-1 0,0 1 0,0-1 0,0 1 0,-1-1 0,1 1 0,0 0 0,-1-1 0,1 1 0,0-1 0,-1 1 0,1 0 0,0-1 0,-1 1 0,1 0 0,-1-1 0,1 1 0,-1 0 0,1 0 0,0-1 0,-1 1 0,1 0 0,-1 0 0,1 0 0,-1 0 0,1 0 0,-1 0 0,0 0 0,1 0 0,-1 0 0,1 0 0,-1 0 0,1 0 0,-1 0 0,1 0 0,-1 0 0,1 0 0,-1 1 0,1-1 0,-1 0 0,1 0 0,0 1 0,-1-1 0,1 0 0,-1 0 0,1 1 0,-1 0 0,-20 21 0,13-11 0,1 0 0,0 1 0,1 0 0,-8 19 0,12-25 0,1-1 0,-1 0 0,1 1 0,0-1 0,0 1 0,0-1 0,1 1 0,0 0 0,0-1 0,0 1 0,1-1 0,-1 1 0,4 9 0,-4-14 0,1 1 0,0-1 0,-1 1 0,1 0 0,0-1 0,0 1 0,0-1 0,0 0 0,0 1 0,0-1 0,0 0 0,1 0 0,-1 0 0,0 0 0,1 0 0,-1 0 0,1 0 0,-1 0 0,1 0 0,-1-1 0,1 1 0,-1 0 0,1-1 0,0 0 0,-1 1 0,1-1 0,0 0 0,0 0 0,-1 0 0,1 0 0,0 0 0,-1 0 0,1 0 0,0-1 0,-1 1 0,3-1 0,0-1 0,0 0 0,1 1 0,-1-1 0,0-1 0,-1 1 0,1-1 0,0 1 0,-1-1 0,1 0 0,-1 0 0,0-1 0,5-5 0,-2-4 0,0 1 0,0-1 0,-2 0 0,0 0 0,0 0 0,-1-1 0,-1 1 0,0-1 0,-1 0 0,0-17 0,0 1 0,-6 354 0,6-199 0,-1-108-120,0-8-4,-1 1-1,1-1 1,1 0-1,0 1 1,0-1-1,1 0 1,0 0-1,1 0 0,3 10 1,6-1-6702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24575,'-1'61'0,"2"70"0,0-126 0,0 0 0,0 0 0,0 0 0,0 0 0,1-1 0,-1 1 0,1 0 0,0-1 0,5 7 0,-7-10 0,1 0 0,0 0 0,-1 0 0,1 0 0,0 0 0,0 0 0,-1 0 0,1-1 0,0 1 0,0 0 0,0-1 0,0 1 0,0 0 0,0-1 0,0 1 0,0-1 0,0 0 0,1 1 0,-1-1 0,0 0 0,0 0 0,0 0 0,0 0 0,0 0 0,1 0 0,-1 0 0,0 0 0,0 0 0,0 0 0,0-1 0,0 1 0,1 0 0,-1-1 0,0 1 0,0-1 0,0 1 0,0-1 0,0 0 0,0 1 0,-1-1 0,1 0 0,0 0 0,0 1 0,0-1 0,1-2 0,4-5 0,0-1 0,0 1 0,-1-1 0,0-1 0,0 1 0,-1-1 0,0 1 0,-1-1 0,2-11 0,9-19 0,-12 49 0,1 0 0,1-1 0,0 1 0,0 0 0,0-1 0,11 14 0,-12-19 0,0-1 0,0 1 0,0-1 0,0 0 0,0 0 0,1 0 0,-1 0 0,1 0 0,0-1 0,-1 0 0,1 0 0,0 0 0,0 0 0,0 0 0,-1-1 0,1 0 0,8 0 0,-6-1 0,1 0 0,-1-1 0,0 0 0,1 0 0,-1 0 0,0-1 0,0 0 0,-1 0 0,12-8 0,-3 0 0,-1 0 0,0-2 0,-1 0 0,0 0 0,-1-1 0,0 0 0,8-16 0,-12 17 0,0 1 0,7-24 0,-13 34 0,0 0 0,0-1 0,0 1 0,0-1 0,-1 1 0,1 0 0,-1-1 0,0 1 0,0-1 0,0 1 0,0-1 0,0 1 0,0-1 0,-1 1 0,1-1 0,-1 1 0,1-1 0,-1 1 0,0 0 0,0-1 0,0 1 0,-3-4 0,4 6 0,-1-1 0,0 1 0,1-1 0,-1 1 0,1-1 0,-1 1 0,1 0 0,-1-1 0,0 1 0,1 0 0,-1 0 0,0-1 0,1 1 0,-1 0 0,0 0 0,1 0 0,-1 0 0,0 0 0,0 0 0,1 0 0,-1 0 0,0 0 0,1 0 0,-1 0 0,0 0 0,1 1 0,-1-1 0,-1 0 0,-15 18 0,13-11 0,0 1 0,1-1 0,-1 1 0,-1 9 0,1-6 0,2 1 0,0-1 0,0 1 0,1 0 0,0 15 0,1-24 0,0 0 0,0 0 0,1 1 0,-1-1 0,1 0 0,0 0 0,0 0 0,0 0 0,0-1 0,1 1 0,-1 0 0,1 0 0,-1-1 0,1 1 0,0-1 0,0 1 0,0-1 0,0 0 0,1 0 0,-1 0 0,1 0 0,-1 0 0,1-1 0,0 1 0,3 1 0,4 0 0,0 0 0,-1-1 0,1 0 0,0-1 0,0 0 0,1 0 0,-1-1 0,0-1 0,0 0 0,19-3 0,-12 0 0,0-1 0,-1 0 0,1-1 0,-1 0 0,22-13 0,-18 5-1365,-9 3-5461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56 24575,'1'-2'0,"0"0"0,0 0 0,-1 0 0,1 0 0,-1-1 0,0 1 0,1 0 0,-1 0 0,0-1 0,0 1 0,-1 0 0,1 0 0,0-1 0,-1 1 0,0 0 0,1 0 0,-1 0 0,0 0 0,0 0 0,-2-3 0,2 4 0,0 0 0,0 0 0,0 1 0,0-1 0,-1 0 0,1 1 0,0-1 0,-1 1 0,1-1 0,0 1 0,-1 0 0,1-1 0,-1 1 0,1 0 0,0 0 0,-1 0 0,1 0 0,-1 0 0,1 0 0,0 1 0,-1-1 0,1 0 0,-1 1 0,1-1 0,0 1 0,0 0 0,-1-1 0,1 1 0,0 0 0,0 0 0,0-1 0,0 1 0,-2 2 0,-6 4 0,0 1 0,1 0 0,0 0 0,0 0 0,1 1 0,0 1 0,1-1 0,0 1 0,-9 20 0,3-1 0,1 0 0,-11 43 0,10-11 0,1 1 0,4-1 0,2 1 0,3 0 0,7 84 0,-2-122 0,0-1 0,1 0 0,2 1 0,0-1 0,1-1 0,13 27 0,-13-35 0,0-1 0,1 1 0,1-1 0,0-1 0,1 0 0,0 0 0,1-1 0,0 0 0,0-1 0,19 13 0,-4-7-682,49 24-1,-53-31-6143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37 24575,'1'-13'0,"-1"-7"0,0 17 0,-1 9 0,-8 49 0,-6 67 0,14-110 0,1-1 0,1 1 0,0-1 0,0 0 0,1 1 0,0-1 0,1 0 0,6 15 0,-7-22 0,0-1 0,-1 0 0,1 1 0,1-1 0,-1 0 0,0 0 0,1 0 0,-1-1 0,1 1 0,0-1 0,0 1 0,0-1 0,0 0 0,0 0 0,1 0 0,-1 0 0,1-1 0,-1 1 0,1-1 0,-1 0 0,1 0 0,0-1 0,0 1 0,-1-1 0,1 1 0,0-1 0,5-1 0,-3 1 0,-1-1 0,0 0 0,1 0 0,-1-1 0,0 0 0,0 0 0,0 0 0,0 0 0,0-1 0,-1 1 0,1-1 0,-1-1 0,0 1 0,0-1 0,0 1 0,0-1 0,0 0 0,5-9 0,-1 1 0,-1-1 0,-1 0 0,0-1 0,0 1 0,-2-1 0,0 0 0,0-1 0,-1 1 0,-1-1 0,1-19 0,-3 34 0,0-1 0,0 1 0,0 0 0,0-1 0,0 1 0,0 0 0,0-1 0,0 1 0,0-1 0,0 1 0,0 0 0,0-1 0,0 1 0,0-1 0,0 1 0,0 0 0,-1-1 0,1 1 0,0 0 0,0-1 0,0 1 0,-1 0 0,1-1 0,0 1 0,0 0 0,-1 0 0,1-1 0,0 1 0,-1 0 0,1 0 0,0-1 0,-1 1 0,0 0 0,-9 9 0,-6 22 0,13-23 0,1 0 0,-1 0 0,2 0 0,-1 0 0,1 0 0,1 1 0,-1-1 0,2 10 0,-1-14 0,1-1 0,0 1 0,0-1 0,0 1 0,0-1 0,0 1 0,1-1 0,0 0 0,-1 0 0,1 0 0,0 0 0,1 0 0,-1 0 0,0-1 0,1 1 0,0-1 0,-1 1 0,1-1 0,0 0 0,0 0 0,5 2 0,1 0 0,0 0 0,0-1 0,0 0 0,1 0 0,-1-1 0,1 0 0,-1-1 0,1 0 0,0 0 0,0-1 0,-1-1 0,1 1 0,13-4 0,-18 3 0,0 0 0,0 0 0,0-1 0,-1 0 0,1 0 0,0 0 0,-1 0 0,0-1 0,1 0 0,-1 0 0,0 0 0,0 0 0,-1-1 0,1 1 0,-1-1 0,1 0 0,-1 0 0,-1 0 0,1-1 0,0 1 0,-1-1 0,0 1 0,0-1 0,-1 0 0,1 0 0,1-9 0,-1-36 0,0-4 0,-1 54-50,-1-1-1,0 0 1,0 0-1,0 0 0,0 1 1,0-1-1,1 0 1,-1 0-1,0 0 1,1 1-1,-1-1 0,1 0 1,-1 1-1,1-1 1,-1 0-1,1 1 1,-1-1-1,1 1 0,-1-1 1,1 1-1,0-1 1,-1 1-1,1-1 1,0 1-1,0-1 1,1 1-1,7-1-6775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13 108 24575,'-12'0'0,"22"0"0,65-5 0,10-6 0,0 4 0,156 5 0,26 0 0,-160-11 0,-64 7 0,54-2 0,-62 7 0,47 1 0,102-14 0,-87 5 0,182 6 0,-140 5 0,455-2 0,-549-2 0,51-9 0,38-3 0,656 13 0,-382 3 0,-357-3 0,-1 3 0,82 13 0,-75-8 0,0-2 0,0-2 0,67-6 0,-21 1 0,35 0 0,173 5 0,-210 8 0,22 2 0,90 9 0,-135-15 0,130-4 0,-125-5 0,100 10 0,362 9 0,-387-18 0,-79-3 0,-1-4 0,95-21 0,-94 14 0,162-10 0,882 25 0,-492 2 0,888-2 0,-1467 2 0,51 9 0,47 3 0,756-15-1365,-883 1-5461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24575,'-1'0'0,"-1"1"0,0-1 0,1 0 0,-1 1 0,0-1 0,1 1 0,-1 0 0,1 0 0,-1-1 0,1 1 0,0 0 0,-1 0 0,1 0 0,0 1 0,-1-1 0,1 0 0,0 0 0,0 1 0,-1 1 0,2-3 0,-1 1 0,1-1 0,0 1 0,-1 0 0,1-1 0,0 1 0,-1 0 0,1-1 0,0 1 0,0 0 0,0-1 0,0 1 0,-1 0 0,1 0 0,0-1 0,0 1 0,0 0 0,1 0 0,-1-1 0,0 1 0,0 0 0,0-1 0,1 1 0,-1 0 0,0-1 0,0 1 0,1 0 0,-1-1 0,1 1 0,-1 0 0,0-1 0,1 1 0,0-1 0,-1 1 0,1-1 0,-1 1 0,1-1 0,-1 0 0,1 1 0,0-1 0,-1 0 0,1 1 0,0-1 0,-1 0 0,2 1 0,16 3 0,0-1 0,0 0 0,1-2 0,-1 0 0,1 0 0,28-5 0,6 2 0,974 0 0,-560 3 0,-272 12 0,-15 1 0,260-35 0,-336 6 60,-59 7-773,57-2 1,-80 10-6114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24575,'3'-3'0,"1"0"0,0 1 0,0-1 0,0 1 0,0 0 0,0 0 0,1 1 0,-1-1 0,0 1 0,1 0 0,-1 0 0,8-1 0,62 0 0,-53 2 0,121-12 0,-12-1 0,584 11 0,-366 4 0,31-18 0,-71 8 0,-79 5 0,16-22 0,-138 15 0,190-8 0,981 19 0,-1045-16 0,-110 4 0,-1-1 0,79-3 0,-42 2 0,-14 1 0,409 10 0,-283 4 0,-72 11 0,-16 0 0,73-14 0,88 3 0,-161 10 0,82 2 0,-135-15 0,-22-1 0,129 14 0,-99-1 0,173-8 0,26 0 0,-206 9 0,50 3 0,397-16 0,-536-1 0,56-10 0,20-1 0,442 11 0,-289 4 0,-254-2-108,-7 0-143,-1 0-1,1 0 1,0-1-1,14-3 1,-7-1-6575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24575,'99'1'0,"-4"0"0,130-14 0,-217 12 0,137-19 0,199-1 0,335 22 0,-661-2 34,0-1-1,0-1 0,18-4 1,35-6-1533,-50 12-5327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24575,'23'-11'0,"1"2"0,0 1 0,0 1 0,1 1 0,0 1 0,45-4 0,158 9 0,-167 2 0,125 5 0,129 3 0,-214-12 0,114-16 0,-79-5-682,144-45-1,-252 60-6143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9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24575,'44'0'0,"76"-1"0,127 17 0,138 19 0,81-34 0,-17 0 0,-259 12 0,61 1 0,-88-13 0,302-4 0,-293-9 0,52-2 0,540 13 0,-356 3 0,-89-18 0,-156 5 0,7 0 0,161-4 0,449 16 0,-537 12 0,-21 0 0,779-12 83,-483-2-1531,-496 1-5378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0 24575,'3'0'0,"0"1"0,1 0 0,-1-1 0,0 1 0,0 0 0,0 0 0,0 1 0,0-1 0,-1 1 0,1-1 0,0 1 0,-1 0 0,1 0 0,-1 0 0,1 0 0,-1 0 0,0 1 0,0-1 0,0 1 0,0 0 0,-1-1 0,4 7 0,0 2 0,1 1 0,-2 0 0,1 1 0,2 17 0,1 8 0,-3 1 0,-1 1 0,-2-1 0,-1 0 0,-3 1 0,-1-1 0,-1 0 0,-3 0 0,-1-1 0,-2 0 0,-1 0 0,-23 49 0,27-71 0,-2 0 0,0 0 0,-1-1 0,-1 0 0,-23 25 0,26-32 0,1-1 0,-1-1 0,0 1 0,-1-2 0,1 1 0,-1-1 0,0 0 0,0-1 0,-1 0 0,0 0 0,-16 3 0,2-5-1365,9-6-5461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24575,'5'0'0,"-1"1"0,1-1 0,-1 1 0,1 0 0,-1 0 0,1 1 0,-1 0 0,1-1 0,-1 1 0,0 0 0,0 1 0,0-1 0,0 1 0,-1 0 0,1 0 0,-1 0 0,1 0 0,-1 1 0,0-1 0,-1 1 0,1 0 0,0 0 0,2 5 0,1 4 0,-1-1 0,0 0 0,-1 1 0,0 0 0,-1 0 0,4 25 0,-3 9 0,-2 0 0,-2 1 0,-3-1 0,-15 91 0,11-103 0,-2 0 0,-1 0 0,-2-1 0,-1 0 0,-2-1 0,-1-1 0,-22 33 0,27-49 0,-1-1 0,0 0 0,-1-1 0,-1-1 0,0 0 0,0 0 0,-2-1 0,-22 13 0,38-25-16,-1 1-36,0 0 0,-1 0 0,1 0 0,0 0 0,-1-1 0,1 1 1,-1 0-1,1-1 0,0 1 0,-1-1 0,1 1 0,-1-1 0,0 0 0,1 0 1,-1 1-1,1-1 0,-1 0 0,1-1 0,-1 1 0,1 0 0,-1 0 0,0-1 1,1 1-1,0 0 0,-3-2 0,-3-9-6774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48 24575,'-1'-2'0,"1"0"0,-1 0 0,0 0 0,1 0 0,-1 0 0,0 0 0,0 0 0,0 0 0,0 0 0,0 1 0,-1-1 0,1 0 0,-1 1 0,1-1 0,-1 1 0,1 0 0,-1-1 0,0 1 0,1 0 0,-1 0 0,0 0 0,0 0 0,0 0 0,0 1 0,-3-2 0,0 0 0,0 1 0,0-1 0,0 1 0,0 1 0,1-1 0,-1 0 0,0 1 0,0 0 0,-10 1 0,9 1 0,-1 1 0,1-1 0,1 1 0,-1 0 0,0 1 0,1-1 0,-1 1 0,1 0 0,0 1 0,0-1 0,1 1 0,0 0 0,-1 0 0,2 0 0,-1 1 0,-3 6 0,-3 5 0,2 0 0,0 1 0,1 0 0,-6 24 0,3 3 0,1 0 0,-4 78 0,12 95 0,6-131 0,4-1 0,4 0 0,4 0 0,36 108 0,-48-178 0,1 0 0,0 0 0,1-1 0,1 0 0,18 26 0,-22-35 0,0-1 0,0-1 0,1 1 0,-1-1 0,1 1 0,0-1 0,1-1 0,-1 1 0,1-1 0,-1 0 0,1 0 0,0-1 0,0 1 0,0-1 0,1-1 0,-1 1 0,0-1 0,8 1 0,-3-1-195,0-1 0,1 0 0,-1 0 0,0-2 0,1 1 0,20-6 0,-15 0-6631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24575,'4'-4'0,"6"-7"0,11-5 0,14-4 0,20-4 0,17-6 0,20-3 0,16 4 0,12 3 0,3 6 0,-19 6-8191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64 24575,'0'-14'0,"0"-8"0,-5 4 0,-5 9 0,-2 11 0,2 9 0,3 7 0,1 6 0,3 2 0,2 2 0,0-4-8191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26 517 24575,'1'-22'0,"-1"-11"0,0 32 0,-1 3 0,-3 20 0,-7 56 0,1 155 0,9-231 0,1 1 0,0-1 0,0 1 0,1-1 0,-1 1 0,0-1 0,1 1 0,0-1 0,-1 0 0,1 1 0,0-1 0,0 0 0,1 1 0,-1-1 0,0 0 0,1 0 0,-1 0 0,1 0 0,-1 0 0,1 0 0,3 2 0,-2-3 0,0 0 0,1 0 0,-1-1 0,0 1 0,0-1 0,0 1 0,0-1 0,1 0 0,-1 0 0,0-1 0,0 1 0,0-1 0,1 1 0,-1-1 0,0 0 0,0 0 0,4-3 0,18-7 0,-1-1 0,0-1 0,-1-1 0,33-25 0,83-81 0,-103 87 0,12-10 0,263-228 0,-216 195 0,139-85 0,-216 150 0,-11 6 0,0 0 0,0 0 0,0 1 0,1 1 0,-1-1 0,1 1 0,0 0 0,0 1 0,15-3 0,-19 9 0,-8 6 0,-11 9 0,-1-1 0,-1 0 0,-1-1 0,0-1 0,-21 14 0,16-11 0,-193 135-1365,155-114-5461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137 403 24575,'-4'-5'0,"0"0"0,-1 0 0,0 0 0,0 0 0,-7-5 0,11 10 0,0-1 0,0 0 0,0 0 0,0 1 0,0-1 0,0 0 0,0 1 0,-1-1 0,1 1 0,0-1 0,-1 1 0,1 0 0,0 0 0,0 0 0,-1-1 0,1 1 0,0 0 0,-1 1 0,1-1 0,0 0 0,-1 0 0,1 0 0,0 1 0,0-1 0,-1 1 0,1-1 0,0 1 0,0-1 0,0 1 0,-1 0 0,1 0 0,0 0 0,-1 1 0,-2 2 0,1 1 0,0-1 0,0 1 0,1 0 0,-1 0 0,1 0 0,0 0 0,-2 10 0,-7 48 0,8-45 0,-15 173 0,17-154 0,1-1 0,3 0 0,7 46 0,-9-77 0,0 0 0,1 0 0,-1-1 0,1 1 0,0 0 0,0-1 0,0 1 0,1-1 0,-1 0 0,5 5 0,-6-7 0,1-1 0,0 1 0,0 0 0,0-1 0,0 0 0,0 1 0,0-1 0,0 0 0,1 0 0,-1 0 0,0 0 0,1-1 0,-1 1 0,1-1 0,-1 1 0,0-1 0,1 0 0,-1 0 0,1 0 0,-1 0 0,1 0 0,3-2 0,5 0 0,1-1 0,-1 0 0,0-1 0,0-1 0,0 0 0,12-7 0,60-45 0,-63 43 0,245-188 0,147-102 0,94-13 0,-452 292 0,-39 21 0,-11 7 0,-16 15 0,-63 55-1365,32-35-5461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62 24575,'3'-3'0,"0"-1"0,0 1 0,-1-1 0,1 0 0,-1 0 0,0 0 0,0 0 0,-1 0 0,2-5 0,-2 8 0,-1 1 0,0-1 0,0 0 0,0 1 0,0-1 0,0 0 0,0 1 0,0-1 0,0 0 0,0 1 0,0-1 0,0 0 0,0 1 0,0-1 0,-1 0 0,1 1 0,0-1 0,0 1 0,-1-1 0,1 0 0,0 1 0,-1-1 0,1 1 0,-1-2 0,-1 2 0,1-1 0,0 1 0,-1 0 0,1 0 0,0-1 0,-1 1 0,1 0 0,0 0 0,-1 0 0,1 0 0,0 0 0,-1 1 0,1-1 0,0 0 0,0 1 0,-1-1 0,1 1 0,-2 0 0,-20 9 0,-1 1 0,2 1 0,0 2 0,0 0 0,1 1 0,1 0 0,-25 26 0,4 2 0,2 1 0,-38 53 0,76-95 0,-8 10 0,1-1 0,1 2 0,0-1 0,-8 18 0,14-28 0,0 1 0,0-1 0,1 1 0,-1 0 0,0-1 0,1 1 0,-1 0 0,1-1 0,0 1 0,0 0 0,0 0 0,0-1 0,1 1 0,-1 0 0,1-1 0,0 1 0,-1 0 0,1-1 0,1 1 0,-1-1 0,0 1 0,0-1 0,1 0 0,-1 1 0,1-1 0,0 0 0,0 0 0,0 0 0,2 2 0,7 3 0,0-1 0,0-1 0,0 0 0,1 0 0,0-1 0,17 4 0,-14-4 0,1 1 0,-1 0 0,22 12 0,-33-15 0,0 1 0,0-1 0,-1 1 0,1 0 0,-1 0 0,0 0 0,1 0 0,-1 1 0,-1 0 0,1-1 0,0 1 0,-1 0 0,0 0 0,0 0 0,0 1 0,2 6 0,-2-3 0,-1 0 0,1 0 0,-2 0 0,1 1 0,-1-1 0,0 0 0,-1 0 0,0 0 0,0 1 0,-5 14 0,2-9 0,-2 1 0,0-1 0,-1-1 0,0 1 0,-13 16 0,-7 5 0,-2-2 0,-1 0 0,-35 28 0,47-46 0,-29 28 0,45-40 0,0-1 0,0 0 0,0 0 0,0 1 0,1-1 0,-1 1 0,1 0 0,0-1 0,-1 1 0,1 0 0,1 0 0,-1-1 0,0 1 0,1 0 0,-1 0 0,1 4 0,1-3 0,1 1 0,-1-1 0,1 0 0,0 0 0,0 0 0,1-1 0,-1 1 0,1 0 0,0-1 0,0 0 0,0 1 0,7 4 0,-5-3 0,0 0 0,0 1 0,0-1 0,6 11 0,-5-2 0,0 0 0,-1 0 0,0 1 0,-1 0 0,-1 0 0,0 0 0,-1 0 0,-1 1 0,0-1 0,-3 28 0,-3 2 0,-2 0 0,-17 60 0,-76 211 0,52-180 0,-31 154 0,75-269 0,0 1 0,1 0 0,1 0 0,2 40 0,0-56 0,1 0 0,0 0 0,0 0 0,1 0 0,-1 0 0,1-1 0,1 1 0,-1 0 0,1-1 0,0 0 0,0 0 0,0 0 0,1 0 0,0 0 0,0-1 0,0 1 0,1-1 0,-1 0 0,1 0 0,0-1 0,0 0 0,6 4 0,7 0 12,-1 0 0,1-2 0,0 0 0,1 0-1,-1-2 1,1 0 0,-1-2 0,1 0 0,24-1-1,14-4-752,96-20-1,-44 0-6084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254 374 24575,'-2'-8'0,"1"1"0,-1 0 0,0 0 0,-1 0 0,0 0 0,0 0 0,-1 0 0,1 1 0,-9-12 0,10 17 0,0-1 0,1 1 0,-1-1 0,0 1 0,0 0 0,0-1 0,0 1 0,0 0 0,0 0 0,0 1 0,0-1 0,0 0 0,0 1 0,0-1 0,-1 1 0,1-1 0,0 1 0,0 0 0,-1 0 0,1 0 0,0 0 0,0 1 0,-1-1 0,1 1 0,0-1 0,0 1 0,0 0 0,0 0 0,0 0 0,0 0 0,0 0 0,0 0 0,0 0 0,0 1 0,-3 2 0,-6 6 0,0-1 0,1 2 0,0-1 0,1 1 0,0 1 0,0 0 0,-7 14 0,6-7 0,0 1 0,1 0 0,1 0 0,-5 25 0,11-40 0,1 1 0,0 0 0,0 0 0,0 0 0,1 0 0,0-1 0,0 1 0,0 0 0,1 0 0,0 0 0,0 0 0,1-1 0,-1 1 0,5 8 0,-4-10 0,0-1 0,0 0 0,1 0 0,-1 0 0,1 0 0,-1-1 0,1 1 0,0-1 0,0 1 0,0-1 0,1 0 0,-1 0 0,0-1 0,1 1 0,-1-1 0,1 0 0,0 1 0,-1-2 0,1 1 0,0 0 0,-1-1 0,1 1 0,6-1 0,0 0 0,0-1 0,0 0 0,0 0 0,0-1 0,-1 0 0,1-1 0,0 0 0,-1 0 0,0-1 0,0 0 0,0-1 0,0 0 0,15-12 0,-18 12 0,-1 1 0,0-1 0,0-1 0,0 1 0,0-1 0,-1 0 0,0 0 0,0 0 0,-1-1 0,0 1 0,0-1 0,0 0 0,-1 0 0,0 0 0,0 0 0,-1 0 0,0 0 0,0-1 0,-1-13 0,-3 2 0,0 1 0,-1-1 0,-1 1 0,-1 0 0,0 0 0,-17-29 0,12 24 0,1 0 0,-12-46 0,21 66 0,0 1 0,1-1 0,-1 0 0,1 1 0,-1-1 0,1 0 0,0 0 0,0 1 0,1-1 0,-1 0 0,0 1 0,1-1 0,0 0 0,0 1 0,0-1 0,0 1 0,0-1 0,0 1 0,2-4 0,-1 4 0,0 0 0,0 1 0,1-1 0,-1 0 0,0 1 0,0-1 0,1 1 0,-1 0 0,1 0 0,-1 0 0,1 0 0,0 0 0,-1 1 0,1-1 0,0 1 0,2 0 0,6-1 0,-1 2 0,0-1 0,0 1 0,0 1 0,0 0 0,0 0 0,0 1 0,0 1 0,10 4 0,3 4 0,-1 1 0,-1 1 0,0 1 0,-1 1 0,25 24 0,-31-26 0,-1 1 0,0 0 0,-1 0 0,-1 2 0,0-1 0,-1 1 0,11 29 0,-19-43 0,-1 0 0,0 0 0,0 0 0,0 1 0,0-1 0,-1 0 0,1 1 0,-1-1 0,0 1 0,0-1 0,0 1 0,-1-1 0,1 0 0,-1 1 0,0-1 0,1 0 0,-1 1 0,-1-1 0,1 0 0,-4 6 0,3-7 0,0 0 0,0 1 0,-1-1 0,1 0 0,-1-1 0,1 1 0,-1 0 0,0-1 0,0 1 0,0-1 0,0 0 0,0 0 0,0 0 0,0 0 0,0-1 0,0 1 0,0-1 0,0 0 0,0 0 0,0 0 0,-1 0 0,-4-1 0,3 0 0,0 0 0,1-1 0,-1 1 0,0-1 0,0 0 0,1 0 0,-1 0 0,1-1 0,0 0 0,0 1 0,0-2 0,0 1 0,0 0 0,1-1 0,-1 1 0,1-1 0,0 0 0,0 0 0,1-1 0,-1 1 0,1-1 0,0 1 0,-2-6 0,-2-7 0,1 0 0,0-1 0,1 1 0,1-1 0,-1-20 0,2 11 0,1 0 0,2 0 0,4-28 0,-3 39 0,1 1 0,0 0 0,2 0 0,-1 0 0,2 0 0,12-23 0,-17 36-59,0 0 0,0-1-1,0 1 1,0 0-1,1 0 1,-1 0 0,1 0-1,-1 0 1,1 0 0,0 0-1,0 1 1,0-1 0,0 1-1,0-1 1,0 1-1,1 0 1,-1 0 0,0 0-1,1 0 1,-1 0 0,0 0-1,5 0 1,12 6-6767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121 208 24575,'64'-152'0,"-50"123"0,-13 28 0,-1-1 0,1 1 0,0 0 0,-1 0 0,1-1 0,-1 1 0,0 0 0,1 0 0,-1-1 0,0 1 0,0 0 0,0-1 0,0 1 0,0 0 0,0-3 0,-1 4 0,1-1 0,0 1 0,-1 0 0,1-1 0,0 1 0,-1 0 0,1 0 0,0-1 0,-1 1 0,1 0 0,0 0 0,-1 0 0,1 0 0,-1 0 0,1-1 0,0 1 0,-1 0 0,1 0 0,-1 0 0,1 0 0,-1 0 0,1 0 0,-1 0 0,1 0 0,0 0 0,-1 0 0,1 1 0,-1-1 0,1 0 0,-1 0 0,-4 2 0,-1 1 0,1-1 0,0 1 0,-1 0 0,-8 7 0,-4 6 0,0-1 0,1 2 0,-16 21 0,24-27 0,1-1 0,1 2 0,0-1 0,0 1 0,1 0 0,1 0 0,-5 16 0,9-25 0,0-1 0,0 1 0,1 0 0,-1 0 0,1 0 0,0 0 0,0 0 0,0 0 0,0 0 0,0 0 0,0 0 0,1 0 0,0 0 0,0 0 0,-1-1 0,2 1 0,-1 0 0,0 0 0,0-1 0,1 1 0,0-1 0,-1 1 0,1-1 0,0 0 0,0 1 0,0-1 0,0 0 0,1 0 0,-1-1 0,5 4 0,6 1 0,1 0 0,0-1 0,0 0 0,0-1 0,19 3 0,-19-4 0,-1 0 0,0 0 0,25 11 0,-36-13 0,-1 0 0,1-1 0,0 1 0,-1 0 0,1 0 0,-1 0 0,1 0 0,-1 1 0,1-1 0,-1 0 0,0 0 0,0 1 0,0-1 0,1 1 0,-1-1 0,-1 1 0,1 0 0,0-1 0,0 1 0,-1 0 0,1-1 0,0 1 0,-1 0 0,0 0 0,1 0 0,-1-1 0,0 1 0,0 0 0,0 0 0,0 0 0,-1 0 0,1 0 0,0-1 0,-1 1 0,1 0 0,-1 0 0,0-1 0,1 1 0,-1 0 0,0-1 0,0 1 0,0-1 0,0 1 0,-3 2 0,-2 3 0,-1 0 0,1-1 0,-2 1 0,1-1 0,-1-1 0,0 1 0,-11 5 0,-48 18 0,62-28 0,0 1 0,0-1 0,0 1 0,-1-1 0,1-1 0,0 1 0,0-1 0,-1 0 0,1 0 0,0-1 0,-7 0 0,11 0 0,0 1 0,0 0 0,0-1 0,0 1 0,0-1 0,0 1 0,0-1 0,1 1 0,-1-1 0,0 0 0,0 1 0,1-1 0,-1 0 0,0 0 0,1 1 0,-1-1 0,1 0 0,-1 0 0,1 0 0,-1 0 0,1 0 0,0 0 0,-1 0 0,1 0 0,0 0 0,0 0 0,0 0 0,0 1 0,0-1 0,0 0 0,0 0 0,0 0 0,0 0 0,0 0 0,1 0 0,-1 0 0,0 0 0,0 0 0,1-1 0,2-4 0,-1 1 0,1-1 0,0 1 0,0 0 0,5-7 0,13-13 0,0 1 0,2 0 0,27-21 0,84-58 0,-79 61 0,-54 42 0,0-1 0,0 0 0,0 1 0,0-1 0,0 0 0,0 1 0,0-1 0,0 1 0,0-1 0,0 1 0,0 0 0,0 0 0,1-1 0,1 1 0,-3 0 0,1 0 0,-1 0 0,0 1 0,1-1 0,-1 0 0,1 0 0,-1 0 0,0 1 0,1-1 0,-1 0 0,0 0 0,1 1 0,-1-1 0,0 0 0,1 1 0,-1-1 0,0 0 0,1 1 0,-1-1 0,0 1 0,0-1 0,0 0 0,0 1 0,1-1 0,-1 1 0,1 37 0,-1-23 0,0 1-195,2 1 0,0 0 0,1-1 0,0 0 0,1 1 0,11 24 0,-1-11-6631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24575,'-5'31'0,"8"19"0,8 15 0,10 5 0,2-10-8191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0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47 878 24575,'-25'-27'0,"25"27"0,-1-1 0,1 1 0,-1 0 0,1-1 0,-1 1 0,1 0 0,-1-1 0,0 1 0,1 0 0,-1 0 0,1 0 0,-1 0 0,0 0 0,1 0 0,-1-1 0,1 1 0,-1 1 0,0-1 0,1 0 0,-1 0 0,0 0 0,0 1 0,1-1 0,-1 1 0,0-1 0,1 1 0,-1-1 0,1 1 0,-1 0 0,1 0 0,-1-1 0,1 1 0,-1 0 0,1 0 0,0-1 0,0 1 0,-1 0 0,1 0 0,0 0 0,0 0 0,0-1 0,0 2 0,-1 8 0,1 0 0,1 0 0,0 0 0,0-1 0,1 1 0,0-1 0,1 1 0,0-1 0,1 0 0,0 0 0,0 0 0,8 12 0,-12-20 0,0-1 0,0 1 0,1 0 0,-1-1 0,0 1 0,1-1 0,-1 1 0,0 0 0,1-1 0,-1 1 0,1-1 0,-1 1 0,1-1 0,-1 1 0,1-1 0,-1 0 0,1 1 0,-1-1 0,1 0 0,0 1 0,-1-1 0,1 0 0,0 1 0,-1-1 0,1 0 0,0 0 0,-1 0 0,1 0 0,0 0 0,-1 0 0,1 0 0,0 0 0,-1 0 0,2 0 0,-1-2 0,0 1 0,0 0 0,0 0 0,0-1 0,0 1 0,0-1 0,0 1 0,-1-1 0,1 1 0,0-1 0,-1 1 0,1-1 0,-1-2 0,7-58 0,-7 61 0,2-103 0,-2 104 0,-1-1 0,1 1 0,0-1 0,0 0 0,0 1 0,0-1 0,0 1 0,0-1 0,1 0 0,-1 1 0,0-1 0,0 1 0,0-1 0,0 1 0,1-1 0,-1 1 0,0-1 0,1 1 0,-1-1 0,0 1 0,1-1 0,-1 1 0,1-1 0,-1 1 0,0 0 0,1-1 0,-1 1 0,1 0 0,-1-1 0,1 1 0,-1 0 0,1 0 0,0-1 0,-1 1 0,1 0 0,-1 0 0,1 0 0,-1 0 0,1 0 0,0 0 0,-1 0 0,1 0 0,-1 0 0,1 0 0,0 0 0,-1 0 0,1 0 0,-1 0 0,1 1 0,-1-1 0,1 0 0,-1 0 0,1 1 0,-1-1 0,1 0 0,0 1 0,32 26 0,-26-21 0,-5-4 0,1 0 0,-1 0 0,1 0 0,-1-1 0,1 0 0,-1 1 0,1-1 0,0 0 0,-1 0 0,1 0 0,0 0 0,0-1 0,0 1 0,5-1 0,-6 0 0,0 0 0,0-1 0,0 1 0,-1-1 0,1 0 0,0 1 0,0-1 0,-1 0 0,1 0 0,0 0 0,-1 0 0,1 0 0,-1-1 0,0 1 0,1 0 0,-1-1 0,0 1 0,0-1 0,0 1 0,0-1 0,0 0 0,0 1 0,0-1 0,1-2 0,5-13 0,-6 12 0,1 0 0,0 1 0,0-1 0,0 1 0,1 0 0,6-8 0,-8 11 0,1-1 0,0 1 0,-1 0 0,1 0 0,0 0 0,0 0 0,0 0 0,0 0 0,0 0 0,0 1 0,0-1 0,0 1 0,0-1 0,0 1 0,0 0 0,0 0 0,1 0 0,-1 0 0,0 0 0,3 1 0,-2 0 0,0-1 0,0 1 0,1-1 0,-1 0 0,0 0 0,0 0 0,0-1 0,0 1 0,1-1 0,-1 0 0,0 0 0,5-2 0,-6 2 0,-1-1 0,1 1 0,0 0 0,-1-1 0,1 0 0,-1 1 0,1-1 0,-1 0 0,0 0 0,0 0 0,0 0 0,0 0 0,0 0 0,0 0 0,0 0 0,-1-1 0,1 1 0,0-4 0,0-9 0,0 1 0,-2-26 0,0 28 0,1-1 0,0 1 0,3-17 0,6 57 0,108 330 0,-92-287 0,52 129 0,-61-170 0,-13-30 0,-2-8 0,-4-14 0,-49-191 0,23 107 0,5 0 0,-10-117 0,33 217 0,1 1 0,0 0 0,0-1 0,0 1 0,1-1 0,0 1 0,0 0 0,3-10 0,-4 15 0,0-1 0,0 1 0,1-1 0,-1 1 0,0-1 0,1 1 0,-1-1 0,0 1 0,1 0 0,-1-1 0,1 1 0,-1-1 0,0 1 0,1 0 0,-1-1 0,1 1 0,-1 0 0,1 0 0,-1-1 0,1 1 0,-1 0 0,1 0 0,0 0 0,-1 0 0,1 0 0,-1 0 0,1 0 0,-1 0 0,2 0 0,0 1 0,0-1 0,0 1 0,0 0 0,-1 0 0,1 1 0,0-1 0,-1 0 0,1 1 0,-1-1 0,1 1 0,-1-1 0,3 4 0,6 9 0,-1 1 0,-1-1 0,0 1 0,-1 1 0,-1-1 0,0 1 0,7 33 0,-6-12 0,-1 1 0,1 55 0,5-452 0,-1-99 0,-17 423 0,0 22 0,6 13 0,-1 0 0,1 0 0,0 0 0,-1-1 0,1 1 0,0 1 0,-1-1 0,1 0 0,0 0 0,-1 0 0,1 0 0,0 0 0,-1 0 0,1 0 0,0 0 0,0 0 0,-1 1 0,1-1 0,0 0 0,-1 0 0,1 0 0,0 0 0,0 1 0,0-1 0,-1 0 0,1 0 0,0 1 0,0-1 0,0 0 0,-1 1 0,1-1 0,0 0 0,0 0 0,0 1 0,0-1 0,0 0 0,0 1 0,0-1 0,-5 11 0,1 0 0,0 0 0,1 0 0,0 1 0,1-1 0,-1 14 0,-3 79 0,5-64 0,1-38 0,-2 45 0,1 0 0,9 61 0,-7-96 0,1 0 0,0 0 0,1 0 0,1 0 0,0-1 0,0 1 0,1-1 0,0 0 0,1 0 0,1-1 0,0 0 0,0 0 0,0-1 0,13 12 0,-18-19 0,0 0 0,1 1 0,-1-2 0,1 1 0,0 0 0,0 0 0,-1-1 0,1 1 0,0-1 0,0 0 0,0 0 0,1 0 0,-1-1 0,0 1 0,0-1 0,0 1 0,0-1 0,1 0 0,-1 0 0,0-1 0,0 1 0,6-2 0,-5 0 0,-1 1 0,1-1 0,-1-1 0,1 1 0,-1 0 0,0-1 0,0 1 0,0-1 0,0 0 0,-1 0 0,1 0 0,-1 0 0,0-1 0,0 1 0,0-1 0,0 1 0,2-8 0,3-13 0,-1 0 0,-1-1 0,-1 0 0,-2 1 0,0-1 0,-3-39 0,1 59 0,-1 7 0,0 17 0,4 32 0,-1-46 0,-1 1 0,1 0 0,0-1 0,1 0 0,-1 1 0,1-1 0,0 0 0,0 0 0,1 0 0,0-1 0,-1 1 0,2-1 0,-1 0 0,9 7 0,-11-10 0,0 0 0,1 0 0,-1 1 0,0-1 0,1-1 0,-1 1 0,1 0 0,-1-1 0,0 1 0,1-1 0,0 1 0,-1-1 0,1 0 0,-1 0 0,1-1 0,-1 1 0,1 0 0,-1-1 0,1 1 0,-1-1 0,0 0 0,1 0 0,-1 0 0,0 0 0,1 0 0,-1-1 0,0 1 0,0-1 0,0 1 0,0-1 0,-1 0 0,1 0 0,0 0 0,-1 0 0,1 0 0,1-3 0,4-7 0,-1 0 0,0 0 0,-1-1 0,-1 1 0,0-1 0,-1 0 0,0 0 0,-1 0 0,0 0 0,-1-17 0,14 87 0,29 80 0,-26-88 0,-2 0 0,10 62 0,-25-108 0,0 0 0,-1 0 0,0 0 0,1 0 0,-1 0 0,0 1 0,-1-1 0,1 0 0,-1 0 0,1 0 0,-1 0 0,0 0 0,0 0 0,0 0 0,0 0 0,-1 0 0,1-1 0,-4 6 0,2-6 0,0 1 0,0-1 0,0 0 0,-1 0 0,1 0 0,0 0 0,-1 0 0,1-1 0,-1 0 0,0 0 0,0 0 0,1 0 0,-1 0 0,-6 0 0,-4 0-273,0-1 0,0 0 0,1-1 0,-16-2 0,-11-5-6553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24575,'95'607'0,"-12"-317"0,-63-236 0,3-1 0,2-1 0,37 57 0,-51-92 0,1-1 0,0 0 0,24 23 0,-32-35 0,0 0 0,0-1 0,0 1 0,1-1 0,-1 0 0,1 0 0,0-1 0,-1 1 0,1-1 0,1 0 0,-1 0 0,0-1 0,0 1 0,1-1 0,-1-1 0,1 1 0,9-1 0,-12 0 0,-1-1 0,1 0 0,0 0 0,0 0 0,0 0 0,-1 0 0,1 0 0,-1-1 0,1 1 0,-1-1 0,1 0 0,-1 0 0,0 0 0,0 0 0,0 0 0,0 0 0,0-1 0,-1 1 0,1-1 0,-1 1 0,1-1 0,-1 1 0,0-1 0,0 0 0,0 0 0,-1 0 0,2-3 0,-1-2 0,1-1 0,-2 1 0,1 0 0,-1-1 0,0 1 0,-1-1 0,1 1 0,-5-13 0,2 8 0,-2 0 0,0 0 0,0 0 0,-1 1 0,-1 0 0,0 0 0,0 1 0,-14-16 0,6 11 0,0 1 0,0 1 0,-1 0 0,-35-21 0,8 11 0,-1 1 0,-1 3 0,-91-28 0,134 48 0,-24-11 0,26 11 0,0 0 0,-1 0 0,1-1 0,0 1 0,-1 0 0,1-1 0,0 1 0,0 0 0,-1-1 0,1 1 0,0 0 0,0-1 0,0 1 0,-1 0 0,1-1 0,0 1 0,0-1 0,0 1 0,0 0 0,0-1 0,0 1 0,0-1 0,0 1 0,0-1 0,0 1 0,0 0 0,0-1 0,0 1 0,0-1 0,0 1 0,0 0 0,0-1 0,1 1 0,-1-1 0,0 1 0,0 0 0,0-1 0,1 1 0,-1 0 0,0-1 0,1 1 0,-1 0 0,0-1 0,0 1 0,1 0 0,-1 0 0,1-1 0,-1 1 0,0 0 0,1 0 0,-1 0 0,0 0 0,1 0 0,0-1 0,97-60 0,-45 30 0,55-45 0,-90 62 0,-1 0 0,0-2 0,-1 0 0,-1 0 0,20-29 0,-34 43 0,1-1 0,-1 1 0,0 0 0,1 0 0,0 0 0,-1 0 0,1 0 0,0 0 0,0 1 0,0-1 0,0 0 0,0 1 0,1 0 0,2-2 0,-3 3 0,0 0 0,0 0 0,-1 0 0,1 0 0,0 0 0,-1 1 0,1-1 0,0 1 0,-1-1 0,1 1 0,0-1 0,-1 1 0,1 0 0,-1 0 0,1 0 0,-1 0 0,0 0 0,1 0 0,-1 0 0,0 0 0,0 1 0,0-1 0,1 2 0,64 74 96,12 15-1557,-52-66-5365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24575,'4'40'0,"11"22"0,11 10 0,2-8-8191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24 964 24575,'-21'-25'0,"21"25"0,0 0 0,0 0 0,0 0 0,0 0 0,0 0 0,0 0 0,0 0 0,0 0 0,0 0 0,0 1 0,0-1 0,0 0 0,0 0 0,0 0 0,0 0 0,0 0 0,0 0 0,0 0 0,0 0 0,0 0 0,-1 0 0,1 0 0,0 0 0,0 0 0,0 0 0,0 0 0,0 0 0,0 0 0,0 0 0,0 0 0,0 0 0,0 0 0,0 0 0,0 0 0,-1 0 0,1 0 0,0 0 0,0 0 0,0 0 0,0 0 0,0 0 0,0 0 0,0 0 0,0 0 0,0 0 0,0 0 0,0 0 0,0 0 0,0 0 0,0 0 0,0 0 0,-1-1 0,1 1 0,0 0 0,0 0 0,0 0 0,0 0 0,9 17 0,-3-5 0,1-1 0,0 0 0,1 0 0,0-1 0,1 0 0,0 0 0,1-1 0,0 0 0,0-1 0,21 14 0,-29-22 0,-1 1 0,0 0 0,0-1 0,1 1 0,-1-1 0,1 1 0,-1-1 0,1 0 0,-1 1 0,0-1 0,1 0 0,-1 0 0,1 0 0,-1 0 0,1 0 0,-1-1 0,1 1 0,-1 0 0,1-1 0,-1 1 0,0-1 0,1 1 0,-1-1 0,0 0 0,1 1 0,-1-1 0,0 0 0,0 0 0,0 0 0,0 0 0,0 0 0,0 0 0,0 0 0,0-1 0,0 1 0,0 0 0,-1 0 0,1-1 0,0 1 0,-1 0 0,1-1 0,-1 1 0,1-1 0,-1-1 0,3-8 0,-1-1 0,0 0 0,-1 1 0,1-17 0,-2 21 0,1-11 0,0 7 0,0 0 0,-1-1 0,0 1 0,-1 0 0,0 0 0,-1-1 0,0 1 0,0 0 0,-6-12 0,4 18 0,4 13 0,5 13 0,0-10 0,0 0 0,1 0 0,0-1 0,1 0 0,0 0 0,1 0 0,8 8 0,-12-14 0,-1-1 0,1 1 0,0-1 0,0 0 0,0 0 0,1 0 0,-1 0 0,1-1 0,-1 1 0,1-1 0,0 0 0,0-1 0,0 1 0,0-1 0,0 0 0,0 0 0,0-1 0,0 0 0,7 0 0,-8-1 0,-1 0 0,0 0 0,0-1 0,1 0 0,-1 1 0,0-1 0,-1 0 0,1-1 0,0 1 0,0 0 0,-1-1 0,0 0 0,1 1 0,-1-1 0,0 0 0,0 0 0,-1 0 0,1 0 0,-1-1 0,1 1 0,0-4 0,4-9 0,-1-1 0,6-31 0,-9 37 0,0-6 0,2 0 0,0 0 0,1 0 0,0 0 0,9-17 0,-13 31 0,1 0 0,0-1 0,0 1 0,0 0 0,0 1 0,0-1 0,1 0 0,-1 1 0,1-1 0,0 1 0,0 0 0,-1-1 0,2 1 0,-1 1 0,0-1 0,0 0 0,0 1 0,1 0 0,-1 0 0,1 0 0,-1 0 0,1 0 0,-1 1 0,1-1 0,0 1 0,-1 0 0,1 0 0,-1 1 0,1-1 0,-1 1 0,6 1 0,-3 0 0,-1 0 0,0 0 0,0 0 0,0 1 0,-1-1 0,1 1 0,-1 1 0,1-1 0,-1 1 0,0-1 0,0 1 0,-1 0 0,1 0 0,-1 1 0,0-1 0,4 9 0,-10-13 0,-9-7 0,-14-12 0,-51-47 0,76 66 0,1-1 0,-1 1 0,0-1 0,0 1 0,1-1 0,-1 1 0,0 0 0,0-1 0,0 1 0,0 0 0,0 0 0,0-1 0,1 1 0,-1 0 0,0 0 0,0 0 0,0 0 0,0 0 0,0 0 0,0 0 0,0 1 0,0-1 0,0 0 0,1 0 0,-1 1 0,0-1 0,0 1 0,0-1 0,0 1 0,-1 1 0,0 0 0,0 0 0,1 0 0,-1 0 0,1 0 0,-1 0 0,1 0 0,0 1 0,0-1 0,-1 4 0,-2 7 0,1 0 0,-4 25 0,5-21 0,1 0 0,0-1 0,1 1 0,4 27 0,-3-40 0,0 0 0,0 0 0,0 0 0,0 0 0,1 0 0,-1-1 0,1 1 0,0 0 0,0-1 0,1 0 0,2 4 0,-3-5 0,0-1 0,-1 1 0,1-1 0,0 0 0,1 1 0,-1-1 0,0 0 0,0 0 0,0 0 0,1-1 0,-1 1 0,0 0 0,1-1 0,-1 1 0,1-1 0,-1 0 0,0 0 0,1 0 0,-1 0 0,4-1 0,-3 0 0,1 0 0,-1 0 0,1 0 0,-1 0 0,0-1 0,1 1 0,-1-1 0,0 0 0,0 0 0,0 0 0,0-1 0,0 1 0,-1-1 0,1 1 0,-1-1 0,0 0 0,1 0 0,-1 0 0,-1 0 0,1-1 0,0 1 0,-1 0 0,1-1 0,0-6 0,3-7 0,-1-1 0,-1 1 0,2-32 0,-3 8 0,-3-1 0,-1 0 0,-2 1 0,-1 0 0,-21-73 0,8 54 0,-3 0 0,-3 1 0,-34-61 0,47 98 0,6 12 0,1 0 0,-1 1 0,0 0 0,-1 0 0,0 0 0,-1 1 0,0 0 0,0 0 0,-13-10 0,20 18 0,-1-1 0,1 1 0,-1 0 0,1-1 0,0 1 0,-1 0 0,1 0 0,-1-1 0,1 1 0,-1 0 0,1 0 0,-1 0 0,1 0 0,-1 0 0,1 0 0,-1 0 0,1 0 0,-1 0 0,1 0 0,-1 0 0,1 0 0,-1 0 0,1 0 0,0 0 0,-1 0 0,1 1 0,-1-1 0,1 0 0,-1 0 0,1 0 0,-1 1 0,1-1 0,-1 1 0,-5 18 0,6 27 0,7-5 0,2 1 0,2-1 0,1-1 0,19 42 0,83 151 0,-78-169-455,2-2 0,63 77 0,-51-82-6371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29 24575,'-1'-1'0,"0"0"0,-1 0 0,1 0 0,0 0 0,0 1 0,0-1 0,-1 1 0,1-1 0,0 1 0,-1-1 0,1 1 0,-1 0 0,1-1 0,0 1 0,-1 0 0,1 0 0,-1 0 0,1 0 0,0 0 0,-1 0 0,1 1 0,-1-1 0,1 0 0,0 1 0,-1-1 0,1 1 0,0-1 0,0 1 0,-1 0 0,1 0 0,0-1 0,0 1 0,0 0 0,0 0 0,0 0 0,0 0 0,0 0 0,0 1 0,0-1 0,1 0 0,-1 0 0,-1 3 0,-1 4 0,-1 0 0,1 1 0,1 0 0,-1-1 0,-1 15 0,1 0 0,1-1 0,1 1 0,1-1 0,1 1 0,1 0 0,1-1 0,10 40 0,-10-51 0,1-1 0,0 1 0,1-1 0,0 0 0,1 0 0,0 0 0,12 14 0,-13-18 0,-1-1 0,2-1 0,-1 1 0,0-1 0,1 0 0,0 0 0,0 0 0,0-1 0,1 0 0,-1 0 0,1-1 0,-1 1 0,10 1 0,-11-3 0,1 0 0,-1-1 0,1 1 0,-1-1 0,0 0 0,1 0 0,-1-1 0,0 0 0,1 0 0,-1 0 0,0 0 0,0-1 0,0 0 0,0 0 0,0 0 0,7-5 0,-5 2 0,-1-1 0,1 1 0,-2-1 0,1 0 0,-1 0 0,0-1 0,0 0 0,0 1 0,6-16 0,-2 0 0,-1 0 0,0 0 0,-2-1 0,-1 0 0,-1 0 0,3-41 0,-9 13 0,2 49 0,0 0 0,0 0 0,-1 0 0,1-1 0,-1 1 0,1 0 0,-1 0 0,0 0 0,0 0 0,0 0 0,0 0 0,0 0 0,0 0 0,-1 0 0,1 1 0,-1-1 0,1 1 0,-1-1 0,-1-1 0,2 3 0,1 0 0,0 0 0,-1 0 0,1-1 0,-1 1 0,1 0 0,0 0 0,-1 0 0,1 0 0,0 0 0,-1 0 0,1 0 0,-1 0 0,1 0 0,0 0 0,-1 1 0,1-1 0,0 0 0,-1 0 0,1 0 0,0 0 0,-1 1 0,1-1 0,0 0 0,-1 0 0,1 0 0,0 1 0,0-1 0,-1 0 0,1 1 0,0-1 0,-1 1 0,-6 16 0,0 18 0,7-26 0,0 1 0,1-1 0,-1 0 0,2 0 0,0 0 0,0 0 0,0 0 0,1 0 0,0 0 0,1-1 0,0 1 0,1-1 0,-1 0 0,1-1 0,1 1 0,0-1 0,0 0 0,0 0 0,1-1 0,0 0 0,0 0 0,0 0 0,15 7 0,-9-5 0,1-1 0,0 0 0,0-1 0,0-1 0,1 0 0,0-1 0,0 0 0,0-1 0,0-1 0,1-1 0,-1 0 0,0-1 0,28-3 0,-37 2 0,0 0 0,-1 0 0,1-1 0,0 0 0,-1 0 0,0 0 0,1-1 0,-1 0 0,0 0 0,0 0 0,0-1 0,-1 1 0,1-1 0,-1 0 0,7-8 0,-7 5 0,0 1 0,0-1 0,-1 1 0,0-1 0,0 0 0,0 0 0,-1-1 0,0 1 0,0 0 0,-1-1 0,1-9 0,-2 7 0,1-1 0,-2 0 0,0 1 0,0-1 0,0 0 0,-2 1 0,1 0 0,-1-1 0,-1 1 0,0 0 0,0 1 0,-1-1 0,0 1 0,0-1 0,-1 2 0,-1-1 0,-10-11 0,8 13 15,0-1 0,0 2 0,-1-1 0,0 1 0,-1 1 0,1-1 0,-19-5 0,24 10-33,1 0-1,0 0 1,-1 0 0,1 0 0,-1 1-1,1 0 1,-1 0 0,1 0 0,-1 0-1,-4 2 1,6-2-50,1 1 1,0 0-1,-1 0 1,1 0-1,0 0 0,0 1 1,-1-1-1,1 1 1,0-1-1,0 1 1,1 0-1,-1-1 0,0 1 1,0 0-1,1 0 1,0 0-1,-1 0 1,-1 5-1,-6 16-6758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21 270 24575,'1'-20'0,"1"1"0,1-1 0,1 1 0,9-27 0,-6 25 0,-1-1 0,4-36 0,-10 55 0,0-1 0,0 1 0,0 0 0,0 0 0,-1 0 0,1 0 0,-1 0 0,0 0 0,-2-5 0,3 7 0,-1 1 0,1-1 0,0 1 0,-1-1 0,1 1 0,-1-1 0,1 1 0,-1-1 0,1 1 0,-1-1 0,1 1 0,-1 0 0,1-1 0,-1 1 0,0 0 0,1 0 0,-1-1 0,1 1 0,-1 0 0,0 0 0,1 0 0,-1 0 0,0 0 0,1 0 0,-1 0 0,0 0 0,1 0 0,-1 0 0,0 0 0,1 0 0,-1 0 0,1 0 0,-1 1 0,0-1 0,1 0 0,-1 1 0,1-1 0,-1 0 0,1 1 0,-1-1 0,1 0 0,-1 1 0,1-1 0,-1 1 0,1-1 0,-1 1 0,1-1 0,0 1 0,-1 1 0,-2 1 0,0 0 0,0 0 0,0 0 0,0 1 0,1 0 0,-1-1 0,1 1 0,0 0 0,0 0 0,1 0 0,-1 0 0,1 1 0,0-1 0,0 0 0,0 1 0,1-1 0,0 0 0,-1 1 0,1-1 0,1 1 0,-1-1 0,1 0 0,0 1 0,2 6 0,-1-4 0,1 0 0,0-1 0,1 1 0,-1-1 0,1 0 0,1 0 0,-1 0 0,1 0 0,0-1 0,0 0 0,1 0 0,-1 0 0,13 8 0,2-2 0,1-1 0,22 8 0,19 9 0,-61-27 0,0 0 0,0 1 0,-1-1 0,1 0 0,0 1 0,0-1 0,-1 1 0,1-1 0,0 1 0,-1-1 0,1 1 0,-1 0 0,1-1 0,0 1 0,-1 0 0,0-1 0,1 1 0,-1 0 0,1-1 0,-1 1 0,0 0 0,1 0 0,-1 0 0,0-1 0,0 1 0,0 0 0,0 2 0,0-2 0,-1 0 0,1 1 0,-1-1 0,1 0 0,-1 0 0,0 0 0,0 1 0,0-1 0,0 0 0,0 0 0,0 0 0,0 0 0,0 0 0,-2 1 0,-4 2 0,0 0 0,-1 0 0,1 0 0,-12 3 0,14-5 0,0 0 0,0-1 0,0 0 0,-1 0 0,1 0 0,0-1 0,-1 0 0,-5 0 0,11 0 0,-1 0 0,1 0 0,0 0 0,0 0 0,-1 0 0,1 0 0,0-1 0,-1 1 0,1 0 0,0 0 0,0 0 0,-1 0 0,1-1 0,0 1 0,0 0 0,-1 0 0,1 0 0,0-1 0,0 1 0,0 0 0,-1 0 0,1-1 0,0 1 0,0 0 0,0 0 0,0-1 0,0 1 0,0 0 0,0-1 0,0 1 0,-1 0 0,1-1 0,0 1 0,0 0 0,0 0 0,1-1 0,5-13 0,16-11 0,-21 25 0,65-57 0,-43 38 0,0-1 0,32-36 0,-38 39 0,-17 16 0,0 1 0,0 0 0,1 0 0,-1 0 0,0 0 0,0-1 0,0 1 0,1 0 0,-1 0 0,0 0 0,0 0 0,1 0 0,-1 0 0,0 0 0,0-1 0,1 1 0,-1 0 0,0 0 0,0 0 0,1 0 0,-1 0 0,0 0 0,1 0 0,-1 1 0,0-1 0,0 0 0,1 0 0,-1 0 0,0 0 0,0 0 0,1 0 0,-1 0 0,0 1 0,1 1 0,0 1 0,0-1 0,-1 1 0,1 0 0,-1-1 0,1 1 0,-1 0 0,0-1 0,-1 5 0,1 6 0,0-3-136,1 1-1,0-1 1,0 1-1,1-1 1,0 1-1,1-1 1,0 0-1,1 0 0,8 17 1,2-7-6690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1214 24575,'-3'7'0,"0"-1"0,1 1 0,0-1 0,0 1 0,1 0 0,-1 0 0,2-1 0,-1 1 0,1 0 0,1 13 0,-1-15 0,0-1 0,1 1 0,0-1 0,0 0 0,1 1 0,-1-1 0,1 0 0,0 0 0,0 0 0,0 0 0,0 0 0,1-1 0,0 1 0,0-1 0,0 1 0,0-1 0,6 4 0,-8-6 0,0 1 0,1-1 0,-1-1 0,1 1 0,0 0 0,-1 0 0,1-1 0,0 1 0,-1 0 0,1-1 0,0 0 0,-1 1 0,1-1 0,0 0 0,0 0 0,0 0 0,-1 0 0,1 0 0,0-1 0,0 1 0,2-1 0,-2 0 0,1-1 0,-1 1 0,1-1 0,-1 0 0,0 1 0,0-1 0,0 0 0,0 0 0,0 0 0,0-1 0,0 1 0,1-3 0,2-5 0,0 1 0,0-1 0,-1 0 0,-1-1 0,5-20 0,-4 10 0,-1 0 0,-1 0 0,-1-41 0,-1 56 0,0 0 0,-1 1 0,0-1 0,0 0 0,0 0 0,-1 1 0,0-1 0,0 0 0,0 1 0,-1 0 0,1 0 0,-1-1 0,-1 2 0,1-1 0,-1 0 0,0 1 0,0-1 0,-8-6 0,10 10 0,1 0 0,0 0 0,-1 0 0,1 0 0,-1 1 0,1-1 0,0 1 0,-1-1 0,1 1 0,-1-1 0,0 1 0,1 0 0,-1 0 0,1 0 0,-1 0 0,1 0 0,-1 0 0,0 0 0,1 0 0,-1 1 0,1-1 0,-1 0 0,1 1 0,-1-1 0,1 1 0,-1 0 0,1 0 0,0-1 0,-1 1 0,1 0 0,0 0 0,0 0 0,0 0 0,0 1 0,-1-1 0,2 0 0,-1 0 0,0 1 0,0-1 0,0 0 0,1 1 0,-1-1 0,0 2 0,-3 6 0,0 1 0,1-1 0,0 1 0,0-1 0,-1 15 0,2-9 0,1 1 0,0-1 0,1 0 0,1 0 0,0 1 0,1-1 0,6 21 0,-7-29 0,1 0 0,1-1 0,-1 1 0,1-1 0,0 0 0,1 0 0,0 0 0,0 0 0,0-1 0,0 1 0,1-1 0,0 0 0,0-1 0,0 1 0,1-1 0,-1 0 0,1 0 0,11 5 0,-6-5 0,-1 0 0,1-1 0,0 0 0,0 0 0,0-1 0,1-1 0,-1 0 0,0-1 0,1 0 0,-1 0 0,0-1 0,22-5 0,-25 4 0,0 0 0,-1-1 0,1 0 0,-1-1 0,0 1 0,0-1 0,0-1 0,0 1 0,-1-1 0,1 0 0,-1-1 0,0 1 0,-1-1 0,0-1 0,0 1 0,0-1 0,0 0 0,5-13 0,-3 5 0,-2-1 0,0 0 0,-1 0 0,0-1 0,2-29 0,-3-86 0,-4 66 0,1 60 0,1-1 0,-1 1 0,1-1 0,1 1 0,2-10 0,-4 16 0,0-1 0,0 0 0,1 0 0,-1 0 0,0 0 0,1 0 0,-1 0 0,1 1 0,-1-1 0,1 0 0,-1 0 0,1 1 0,-1-1 0,1 0 0,0 1 0,-1-1 0,1 0 0,0 1 0,0-1 0,0 1 0,-1-1 0,1 1 0,0 0 0,0-1 0,0 1 0,0 0 0,0 0 0,0 0 0,0-1 0,-1 1 0,1 0 0,0 0 0,0 0 0,0 0 0,0 1 0,0-1 0,0 0 0,0 0 0,0 0 0,0 1 0,0-1 0,-1 0 0,1 1 0,0-1 0,1 2 0,4 2 0,-1 0 0,0 0 0,0 0 0,0 1 0,4 5 0,-5-5 0,0 0 0,0-1 0,0 0 0,1 0 0,7 4 0,-12-7 0,1-1 0,-1 0 0,1 0 0,-1 0 0,0 0 0,1 0 0,-1 1 0,1-1 0,-1 0 0,0 0 0,1 0 0,-1 0 0,1 0 0,-1 0 0,1-1 0,-1 1 0,0 0 0,1 0 0,-1 0 0,1 0 0,-1 0 0,0-1 0,1 1 0,-1 0 0,0 0 0,1 0 0,-1-1 0,0 1 0,1 0 0,-1-1 0,0 1 0,0 0 0,1-1 0,-1 1 0,0 0 0,0-1 0,1 1 0,-1 0 0,0-1 0,0 1 0,0-1 0,0 1 0,0-1 0,0 1 0,0 0 0,0-1 0,0 1 0,0-1 0,0 1 0,0 0 0,0-1 0,0 1 0,0-1 0,-1-24 0,-2 17 0,1-1 0,-2 1 0,1 0 0,-1 0 0,0 0 0,0 0 0,-1 1 0,-9-12 0,13 17 0,-1 0 0,1 1 0,0-1 0,-1 0 0,1 1 0,-1 0 0,1-1 0,-1 1 0,0 0 0,0 0 0,1 0 0,-1 0 0,0 0 0,0 0 0,0 0 0,0 1 0,0-1 0,0 1 0,0-1 0,0 1 0,-1 0 0,1 0 0,0 0 0,0 0 0,0 0 0,0 0 0,0 1 0,0-1 0,0 1 0,0-1 0,0 1 0,0 0 0,0 0 0,0 0 0,0 0 0,1 0 0,-1 0 0,0 1 0,1-1 0,-1 0 0,-2 3 0,0 2 0,0 0 0,0 1 0,0-1 0,1 0 0,0 1 0,0 0 0,1 0 0,0 0 0,0 0 0,0 0 0,1 0 0,-1 12 0,1-1 0,1-1 0,0 1 0,1 0 0,4 18 0,-3-25 0,1-1 0,0 0 0,1 1 0,0-1 0,0-1 0,1 1 0,1-1 0,0 0 0,0 0 0,12 13 0,-15-18 0,0-1 0,0 0 0,0 0 0,1 0 0,0 0 0,-1-1 0,1 1 0,0-1 0,0 0 0,0 0 0,0 0 0,0-1 0,1 1 0,-1-1 0,0 0 0,1-1 0,-1 1 0,1-1 0,-1 1 0,1-1 0,-1-1 0,1 1 0,-1-1 0,1 1 0,-1-1 0,0-1 0,8-2 0,-7 1 0,0 0 0,1-1 0,-1 0 0,-1 0 0,1-1 0,0 1 0,-1-1 0,0 0 0,0 0 0,-1 0 0,1-1 0,-1 1 0,0-1 0,-1 0 0,1 0 0,-1 0 0,0 0 0,-1 0 0,2-8 0,1-14 0,0 1 0,-2-1 0,0-29 0,-6-3 0,-2 1 0,-3 0 0,-3 0 0,-2 1 0,-27-73 0,28 99 0,8 23 0,1 10 0,0 15 0,5 6 0,0 0 0,1-1 0,1 1 0,9 33 0,33 89 0,-35-114 0,9 30 0,-3-10 0,42 92 0,-57-141 0,23 38 0,-23-38 0,-1 0 0,1 0 0,-1 0 0,1-1 0,0 1 0,-1 0 0,1 0 0,0-1 0,0 1 0,-1 0 0,1-1 0,0 1 0,0 0 0,0-1 0,0 0 0,0 1 0,0-1 0,0 1 0,0-1 0,0 0 0,0 0 0,0 0 0,0 1 0,0-1 0,0 0 0,0 0 0,0-1 0,0 1 0,0 0 0,1 0 0,-1 0 0,0-1 0,0 1 0,0 0 0,-1-1 0,3 0 0,0-3 0,0 1 0,0 0 0,0-1 0,-1 0 0,1 1 0,-1-1 0,0 0 0,0 0 0,-1-1 0,3-6 0,9-49 0,-10 47 0,5-49 0,2-77 0,-7 67 0,-3 70 0,0-1 0,0 1 0,0 0 0,1 0 0,-1 0 0,1 0 0,-1 0 0,1 0 0,0 0 0,-1 0 0,3-3 0,-3 5 0,1 0 0,-1-1 0,0 1 0,0 0 0,1 0 0,-1 0 0,0 0 0,1 0 0,-1-1 0,0 1 0,1 0 0,-1 0 0,0 0 0,1 0 0,-1 0 0,1 0 0,-1 0 0,0 0 0,1 0 0,-1 0 0,0 0 0,1 0 0,-1 0 0,0 1 0,1-1 0,-1 0 0,0 0 0,1 0 0,-1 0 0,0 1 0,1-1 0,-1 0 0,0 0 0,0 1 0,1-1 0,-1 0 0,0 1 0,5 4 0,-1 0 0,0 1 0,0 0 0,0 0 0,3 8 0,3 8 0,2 0 0,0-1 0,1-1 0,2 0 0,19 22 0,-30-38 0,0 0 0,1 0 0,-1-1 0,1 1 0,0-1 0,0 0 0,0 0 0,0-1 0,0 0 0,0 0 0,1 0 0,6 1 0,-7-2 0,-1-1 0,1 0 0,0 0 0,-1-1 0,1 1 0,-1-1 0,1 0 0,-1 0 0,1 0 0,-1-1 0,0 0 0,1 0 0,-1 0 0,0 0 0,0-1 0,-1 1 0,6-6 0,-3 3 0,0-1 0,0 0 0,-1 0 0,0 0 0,0-1 0,-1 0 0,0 0 0,0 0 0,-1 0 0,0-1 0,0 1 0,3-13 0,-2 3 0,-1 0 0,-1 0 0,0 0 0,-2-33 0,-1 45 0,0-1 0,0 0 0,0 1 0,-1-1 0,0 1 0,0 0 0,0 0 0,-4-7 0,6 11 0,-1 0 0,1 0 0,-1 0 0,1 0 0,-1 0 0,0 0 0,1 0 0,-1 1 0,0-1 0,0 0 0,1 0 0,-1 0 0,0 1 0,0-1 0,0 0 0,0 1 0,0-1 0,0 1 0,0-1 0,0 1 0,0 0 0,0-1 0,0 1 0,-1 0 0,1 0 0,0 0 0,0 0 0,0 0 0,0 0 0,0 0 0,0 0 0,-1 0 0,1 0 0,0 1 0,0-1 0,0 0 0,0 1 0,0-1 0,0 1 0,0-1 0,0 1 0,0 0 0,0-1 0,0 1 0,1 0 0,-1 0 0,-1 0 0,0 2 0,-1 0 0,1 0 0,0 1 0,0-1 0,0 0 0,1 1 0,-1-1 0,1 1 0,0-1 0,-1 1 0,2 0 0,-1 0 0,0-1 0,1 1 0,0 0 0,0 0 0,0 0 0,0 0 0,0-1 0,1 1 0,0 0 0,1 4 0,-1-3 0,1-1 0,-1 1 0,1 0 0,0-1 0,1 1 0,-1-1 0,1 1 0,0-1 0,0 0 0,0 0 0,0-1 0,1 1 0,-1-1 0,1 1 0,0-1 0,6 3 0,-5-3 0,1 0 0,-1-1 0,1 0 0,-1 0 0,1 0 0,0-1 0,0 1 0,0-2 0,0 1 0,0-1 0,0 1 0,0-2 0,0 1 0,0-1 0,-1 0 0,1 0 0,0 0 0,0-1 0,0 0 0,-1 0 0,11-6 0,-10 4 0,1-1 0,0 0 0,-1 0 0,0-1 0,-1 0 0,1 0 0,-1 0 0,0-1 0,0 0 0,-1 0 0,0 0 0,0 0 0,-1-1 0,0 1 0,3-14 0,1-7 0,-2 0 0,-1-1 0,-2 1 0,-1-1 0,0 0 0,-3 0 0,0 1 0,-8-34 0,-6-12 0,-48-135 0,61 202 0,-1-7 0,-2 0 0,1 1 0,-12-19 0,17 31 0,-1 0 0,1 1 0,-1-1 0,1 0 0,-1 0 0,0 1 0,1-1 0,-1 0 0,0 1 0,1-1 0,-1 1 0,0-1 0,0 1 0,1-1 0,-1 1 0,0 0 0,0-1 0,-1 1 0,2 0 0,-1 0 0,1 0 0,0 0 0,-1 0 0,1 0 0,-1 1 0,1-1 0,-1 0 0,1 0 0,0 0 0,-1 1 0,1-1 0,-1 0 0,1 1 0,0-1 0,-1 0 0,1 1 0,0-1 0,0 0 0,-1 1 0,1-1 0,0 1 0,0-1 0,-1 1 0,-6 32 0,7-12 0,0-1 0,2 1 0,0-1 0,2 0 0,0 1 0,13 35 0,0-12 0,42 79 0,-45-98 0,0-1 0,2-1 0,1 0 0,23 24 0,-35-41 0,0 0 0,1-1 0,0 0 0,0 0 0,0 0 0,0-1 0,1 0 0,0 0 0,0-1 0,0 0 0,0 0 0,1 0 0,-1-1 0,1 0 0,-1-1 0,1 0 0,0 0 0,-1 0 0,1-1 0,8-1 0,-9-1 0,0 0 0,0 0 0,-1 0 0,1-1 0,-1 0 0,1-1 0,-1 0 0,0 0 0,-1 0 0,1 0 0,-1-1 0,0 0 0,0 0 0,0 0 0,-1-1 0,1 0 0,-1 0 0,-1 0 0,1 0 0,2-7 0,3-7 0,-1-1 0,0 0 0,-2-1 0,0 1 0,2-25 0,-8 45 0,6-58 0,-6 55 0,0 0 0,0 0 0,0 0 0,-1 0 0,1 0 0,-1 0 0,0 1 0,0-1 0,-1 0 0,1 1 0,-1-1 0,-2-4 0,4 8 0,-1 0 0,1-1 0,0 1 0,0 0 0,-1-1 0,1 1 0,0 0 0,-1-1 0,1 1 0,0 0 0,-1-1 0,1 1 0,0 0 0,-1 0 0,1-1 0,0 1 0,-1 0 0,1 0 0,-1 0 0,1 0 0,0 0 0,-1 0 0,1-1 0,-1 1 0,1 0 0,-1 0 0,1 0 0,-1 0 0,1 0 0,0 1 0,-2-1 0,-7 12 0,-2 21 0,7-15 0,2 1 0,0 0 0,1 0 0,1 0 0,0 0 0,6 31 0,-5-43 0,0 0 0,0-1 0,1 1 0,0-1 0,0 1 0,1-1 0,-1 0 0,2 0 0,-1 0 0,0 0 0,1-1 0,0 1 0,1-1 0,-1 0 0,1 0 0,0-1 0,0 1 0,0-1 0,1 0 0,0-1 0,-1 1 0,9 2 0,-11-4 0,0-1 0,0 0 0,0 0 0,0-1 0,0 1 0,1-1 0,-1 1 0,0-1 0,0 0 0,0 0 0,1-1 0,-1 1 0,0-1 0,0 1 0,0-1 0,0 0 0,0 0 0,0 0 0,0-1 0,0 1 0,0-1 0,0 0 0,-1 1 0,1-1 0,-1-1 0,1 1 0,-1 0 0,0 0 0,0-1 0,0 1 0,0-1 0,0 0 0,2-4 0,-2 2 0,0 0 0,0 0 0,0 0 0,-1 0 0,0 0 0,0 0 0,0 0 0,0 0 0,-1 0 0,0-1 0,0 1 0,-1 0 0,1 0 0,-1 0 0,0 0 0,0 0 0,-1 0 0,0 0 0,0 0 0,-4-8 0,2 7 0,-1 0 0,1 0 0,-1 1 0,0-1 0,-1 1 0,1 0 0,-1 1 0,0-1 0,-12-5 0,-4-1 0,-37-13 0,25 11 0,33 13 0,1 0 0,0 0 0,-1 0 0,1 0 0,0 0 0,-1-1 0,1 1 0,0 0 0,-1 0 0,1 0 0,0 0 0,0-1 0,-1 1 0,1 0 0,0 0 0,0-1 0,-1 1 0,1 0 0,0 0 0,0-1 0,-1 1 0,1 0 0,0-1 0,0 1 0,0 0 0,0-1 0,0 1 0,0 0 0,0-1 0,0 1 0,-1 0 0,1-1 0,9-9 0,23-5 0,-27 13 0,15-8 0,-1-1 0,28-20 0,-9 6 0,-37 24 0,-1 1 0,1-1 0,0 1 0,0-1 0,0 1 0,-1 0 0,1-1 0,0 1 0,0 0 0,0-1 0,-1 1 0,1 0 0,0 0 0,0 0 0,0 0 0,0 0 0,0 0 0,0 0 0,0 0 0,-1 0 0,1 0 0,0 1 0,0-1 0,0 0 0,0 1 0,-1-1 0,1 0 0,0 1 0,0-1 0,-1 1 0,1-1 0,0 1 0,-1-1 0,1 1 0,0 0 0,-1-1 0,1 1 0,0 1 0,2 3 0,0 1 0,-1-1 0,0 1 0,0-1 0,1 7 0,2 3 0,-2-5 0,29 62 0,-30-67 0,1 0 0,0-1 0,0 1 0,0-1 0,0 0 0,1 0 0,0 0 0,0 0 0,0-1 0,0 1 0,10 4 0,-13-7 0,0-1 0,1 1 0,-1-1 0,1 1 0,-1-1 0,1 0 0,-1 1 0,1-1 0,-1 0 0,1 0 0,-1 0 0,1 0 0,-1 0 0,1-1 0,-1 1 0,1 0 0,-1-1 0,1 1 0,-1-1 0,0 1 0,1-1 0,-1 0 0,0 0 0,1 1 0,-1-1 0,0 0 0,0 0 0,0 0 0,0 0 0,0-1 0,0 1 0,0 0 0,0 0 0,0-1 0,0 1 0,0-2 0,3-4 0,-1-1 0,1 0 0,-2 0 0,1 0 0,1-10 0,2-16 0,1-53 0,-6 74 0,-1 0 0,0 1 0,0-1 0,-2 1 0,-3-16 0,11 39-76,-1-1 1,2 0-1,-1 0 0,1-1 0,0 0 0,1 0 0,0-1 0,1 1 1,0-2-1,0 1 0,0-2 0,1 1 0,0-1 0,1 0 1,-1-1-1,1-1 0,12 5 0,8-2-6750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6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20 401 24575,'-7'32'0,"2"2"0,1-1 0,2 1 0,1-1 0,5 53 0,36 163 0,15-26 0,-47-198 0,1-1 0,2 0 0,0-1 0,1 0 0,1-1 0,29 37 0,-37-53 0,0-1 0,0-1 0,0 1 0,0-1 0,1 0 0,0 0 0,-1 0 0,2-1 0,-1 0 0,0 0 0,0 0 0,11 2 0,-14-5 0,0 1 0,0-1 0,0 1 0,-1-1 0,1 0 0,0-1 0,0 1 0,0 0 0,0-1 0,0 1 0,0-1 0,0 0 0,0 0 0,-1 0 0,1-1 0,0 1 0,-1-1 0,1 1 0,-1-1 0,1 0 0,-1 0 0,0 0 0,0 0 0,0 0 0,0 0 0,0-1 0,-1 1 0,1-1 0,-1 1 0,3-5 0,-1-1 0,0 0 0,0-1 0,-1 1 0,0-1 0,0 1 0,-1-1 0,0 0 0,-1 0 0,0 0 0,0 1 0,-1-1 0,0 0 0,-1 0 0,1 1 0,-5-11 0,-1-3 0,-1 0 0,-1 1 0,-2 1 0,-20-34 0,7 21 0,-1 1 0,-2 1 0,-1 1 0,-1 2 0,-1 1 0,-35-24 0,60 47 0,0 1 0,0-1 0,0-1 0,0 1 0,1-1 0,-7-8 0,10 11 0,0 1 0,1-1 0,-1 1 0,1-1 0,-1 1 0,1-1 0,-1 1 0,1-1 0,0 0 0,0 1 0,0-1 0,0 1 0,0-1 0,0 0 0,0 1 0,1-1 0,-1 1 0,0-1 0,1 0 0,0 1 0,-1-1 0,1 1 0,0 0 0,-1-1 0,1 1 0,0 0 0,0-1 0,0 1 0,0 0 0,2-2 0,13-12 0,0 2 0,0-1 0,37-21 0,-36 25 0,-1 0 0,0-2 0,0 0 0,-1-1 0,16-18 0,-29 28 0,0-1 0,0 1 0,0-1 0,0 1 0,0-1 0,1-6 0,-3 9 0,1 1 0,-1-1 0,0 1 0,0-1 0,1 0 0,-1 1 0,0-1 0,0 1 0,0-1 0,0 0 0,0 1 0,0-1 0,0 1 0,0-1 0,0 0 0,0 1 0,0-1 0,0 1 0,0-1 0,0 0 0,-1 1 0,1-1 0,0 1 0,0-1 0,-1 1 0,1-1 0,0 1 0,-1-1 0,1 1 0,-1-1 0,1 1 0,-1 0 0,1-1 0,0 1 0,-1-1 0,0 1 0,1 0 0,-1 0 0,1-1 0,-1 1 0,1 0 0,-1 0 0,1 0 0,-1-1 0,0 1 0,1 0 0,-1 0 0,1 0 0,-1 0 0,0 0 0,0 0 0,-1 1 0,1-1 0,0 1 0,-1-1 0,1 1 0,0-1 0,0 1 0,-1 0 0,1-1 0,0 1 0,0 0 0,0 0 0,0 0 0,0 0 0,0 0 0,0 0 0,0 0 0,1 0 0,-1 0 0,0 1 0,1-1 0,-1 0 0,0 1 0,1-1 0,0 0 0,-1 1 0,1-1 0,0 0 0,0 1 0,0-1 0,-1 0 0,2 1 0,-1 2 0,0-1 0,0 1 0,0-1 0,0 1 0,1-1 0,0 1 0,-1-1 0,1 0 0,0 1 0,1-1 0,-1 0 0,1 0 0,1 4 0,1-3 0,0-1 0,0 1 0,0-1 0,0 0 0,0 0 0,1 0 0,-1-1 0,1 0 0,0 0 0,0 0 0,0 0 0,0-1 0,0 1 0,0-1 0,0-1 0,0 1 0,0-1 0,1 0 0,-1 0 0,10-1 0,-11 0 0,0 1 0,0-1 0,0 0 0,0 0 0,0-1 0,0 1 0,-1-1 0,1 0 0,0 0 0,-1 0 0,1 0 0,-1-1 0,0 1 0,0-1 0,0 0 0,0 0 0,0 0 0,-1 0 0,1-1 0,-1 1 0,0-1 0,0 1 0,0-1 0,0 0 0,-1 0 0,2-5 0,2-35 0,-5 31 0,1 0 0,0 0 0,6-18 0,-7 29 0,1-1 0,0 1 0,0-1 0,0 1 0,0 0 0,0-1 0,1 1 0,-1 0 0,1 0 0,-1 0 0,1 0 0,0 0 0,0 0 0,0 0 0,0 1 0,0-1 0,0 1 0,0-1 0,1 1 0,-1 0 0,5-2 0,-4 3 0,0 0 0,1-1 0,-1 2 0,0-1 0,0 0 0,1 1 0,-1-1 0,0 1 0,0 0 0,0 0 0,0 0 0,0 1 0,0-1 0,0 1 0,0-1 0,0 1 0,-1 0 0,1 0 0,-1 0 0,1 1 0,-1-1 0,0 1 0,3 3 0,6 7 0,-1 1 0,17 30 0,-22-36 0,-2 1 0,1-1 0,3 18 0,-6-24 0,-1-1 0,1 1 0,-1-1 0,0 0 0,0 1 0,0-1 0,0 1 0,0-1 0,0 1 0,0-1 0,-1 0 0,1 1 0,-1-1 0,0 3 0,1-4 0,-1 1 0,0-1 0,1 0 0,-1 1 0,1-1 0,-1 1 0,0-1 0,1 0 0,-1 0 0,0 1 0,0-1 0,1 0 0,-1 0 0,0 0 0,0 0 0,1 0 0,-1 0 0,0 0 0,1 0 0,-1 0 0,0 0 0,0-1 0,1 1 0,-1 0 0,0 0 0,1-1 0,-1 1 0,0 0 0,1-1 0,-1 1 0,0-1 0,-5-3 0,1 1 0,-1-1 0,1 0 0,0 0 0,0-1 0,1 0 0,0 0 0,-1 0 0,1 0 0,1 0 0,-1-1 0,-3-8 0,-2-6 0,0 0 0,-8-32 0,11 34 0,1 0 0,2-1 0,0 0 0,0 0 0,1-26 0,2 40 0,0-1 0,1 1 0,0 0 0,-1 0 0,2 0 0,-1 0 0,0 0 0,1 0 0,0 0 0,0 0 0,1 1 0,-1-1 0,1 1 0,0-1 0,0 1 0,1 0 0,-1 0 0,1 1 0,0-1 0,0 1 0,0 0 0,0 0 0,0 0 0,7-3 0,0 2 0,0 0 0,1 1 0,-1 0 0,0 1 0,1 0 0,-1 1 0,1 0 0,0 1 0,-1 0 0,1 1 0,0 1 0,-1-1 0,21 7 0,-29-6 0,0-1 0,-1 0 0,1 1 0,0-1 0,-1 1 0,1 0 0,-1 0 0,0 0 0,0 0 0,0 0 0,0 1 0,0-1 0,0 1 0,0-1 0,1 4 0,20 47 0,-15-35 0,3 12 0,-7-18 0,0-1 0,1 0 0,0-1 0,0 1 0,1-1 0,9 12 0,-15-22 0,1 0 0,-1 0 0,0 1 0,0-1 0,0 0 0,0 0 0,1 0 0,-1 1 0,0-1 0,0 0 0,0 0 0,1 0 0,-1 0 0,0 0 0,0 0 0,1 1 0,-1-1 0,0 0 0,0 0 0,1 0 0,-1 0 0,0 0 0,0 0 0,1 0 0,-1 0 0,0 0 0,1 0 0,-1 0 0,0 0 0,0 0 0,1 0 0,-1 0 0,0-1 0,0 1 0,1 0 0,-1 0 0,0 0 0,0 0 0,0 0 0,1 0 0,-1-1 0,6-13 0,-2-19 0,-3 32 0,0-233 0,-1 234 0,0-1 0,0 1 0,0-1 0,0 1 0,0 0 0,0-1 0,0 1 0,0-1 0,0 1 0,0-1 0,0 1 0,0 0 0,0-1 0,0 1 0,0-1 0,1 1 0,-1-1 0,0 1 0,0 0 0,0-1 0,1 1 0,-1 0 0,0-1 0,0 1 0,1 0 0,-1-1 0,0 1 0,1 0 0,-1-1 0,0 1 0,1 0 0,-1 0 0,1 0 0,-1-1 0,0 1 0,1 0 0,-1 0 0,1 0 0,14 12 0,11 27 0,-26-39 0,18 35 0,-14-25 0,1 0 0,0 0 0,1 0 0,0-1 0,0 0 0,13 14 0,-19-23 0,1 0 0,0 1 0,-1-1 0,1 0 0,-1 0 0,1 0 0,0 1 0,-1-1 0,1 0 0,0 0 0,-1 0 0,1 0 0,-1 0 0,1 0 0,0 0 0,-1 0 0,1-1 0,0 1 0,-1 0 0,1 0 0,-1 0 0,1-1 0,-1 1 0,1 0 0,0-1 0,-1 1 0,1 0 0,-1-1 0,1 1 0,-1-1 0,0 1 0,1-1 0,-1 1 0,1-1 0,-1 1 0,0-1 0,0 1 0,1-1 0,-1 0 0,0 1 0,0-1 0,1 1 0,-1-2 0,12-30 0,-11 29 0,12-50 0,-11 39 0,1 1 0,0 0 0,1 0 0,0 1 0,1-1 0,1 1 0,0 0 0,14-21 0,-17 30 0,0 0 0,0 1 0,0-1 0,1 1 0,-1 0 0,1 0 0,0 0 0,0 0 0,-1 1 0,1 0 0,0 0 0,0 0 0,0 0 0,0 0 0,0 1 0,0 0 0,1-1 0,-1 2 0,0-1 0,0 0 0,0 1 0,8 2 0,3 1 0,1 1 0,0 1 0,-1 0 0,19 11 0,18 14-1365,-5 1-5461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7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351 104 24575,'-19'-4'0,"0"0"0,-1 2 0,1 0 0,0 1 0,-1 1 0,1 0 0,-1 2 0,1 0 0,-22 6 0,32-5 0,1 0 0,0 0 0,0 0 0,0 1 0,0 0 0,0 1 0,1-1 0,-1 1 0,-10 11 0,13-11 0,1 0 0,0 0 0,0 1 0,0-1 0,1 1 0,0 0 0,0 0 0,0 0 0,1 1 0,0-1 0,0 0 0,0 1 0,1 0 0,-1 7 0,2-12 0,-1 0 0,1 0 0,0 0 0,0 0 0,0 0 0,0 0 0,0 0 0,0 0 0,0 1 0,1-1 0,-1 0 0,1 0 0,0-1 0,-1 1 0,1 0 0,0 0 0,0 0 0,0 0 0,1-1 0,-1 1 0,0 0 0,0-1 0,1 1 0,-1-1 0,1 0 0,0 1 0,-1-1 0,1 0 0,0 0 0,0 0 0,0 0 0,-1 0 0,1 0 0,2 0 0,0-1 0,-1 0 0,0 1 0,0-1 0,1 0 0,-1-1 0,0 1 0,0-1 0,1 1 0,-1-1 0,0 0 0,0 0 0,0 0 0,0-1 0,0 1 0,0-1 0,0 0 0,-1 0 0,1 0 0,0 0 0,3-4 0,0-1 0,0-1 0,0 1 0,-1-1 0,0 0 0,-1 0 0,1 0 0,-2-1 0,1 0 0,-1 1 0,2-12 0,0-9 0,4-56 0,-7 67 0,-3 16 0,1 0 0,0 0 0,0-1 0,1 1 0,-1 0 0,0 0 0,1 0 0,-1 0 0,1 0 0,0 0 0,0 0 0,0 0 0,0 1 0,0-1 0,0 0 0,0 0 0,0 1 0,1-1 0,-1 1 0,1-1 0,-1 1 0,1-1 0,0 1 0,-1 0 0,1 0 0,0 0 0,0 0 0,0 0 0,0 0 0,0 1 0,2-2 0,0 2 0,0 0 0,-1 1 0,1-1 0,-1 0 0,1 1 0,-1 0 0,1 0 0,-1 0 0,0 0 0,1 0 0,-1 1 0,0 0 0,0-1 0,0 1 0,0 1 0,0-1 0,4 5 0,4 5 0,-1 0 0,0 1 0,-1 0 0,0 1 0,-1 0 0,0 0 0,-2 1 0,1 0 0,4 20 0,5 20 0,9 68 0,-11-19 0,0 120 0,-1-3 0,-12-206 0,2 0 0,0 0 0,0 1 0,1-2 0,1 1 0,12 25 0,-15-37 0,0 0 0,0 0 0,0 0 0,0 0 0,0 0 0,1-1 0,-1 1 0,1-1 0,-1 0 0,1 0 0,0 1 0,0-2 0,0 1 0,7 3 0,-7-5 0,0 1 0,0-1 0,1 0 0,-1 0 0,0 0 0,0 0 0,1 0 0,-1-1 0,0 1 0,0-1 0,0 0 0,0 0 0,1 0 0,-1 0 0,0-1 0,-1 1 0,1-1 0,0 0 0,3-2 0,3-4 0,0 0 0,0 0 0,0-1 0,-1 0 0,-1 0 0,1-1 0,-2 0 0,1 0 0,-1-1 0,7-17 0,-9 19 0,-1 0 0,1-1 0,-2 1 0,1-1 0,-1 1 0,-1-1 0,0 0 0,0 0 0,-1 0 0,0 0 0,-1 0 0,0 0 0,-3-13 0,1 15 0,-1 1 0,1-1 0,-2 1 0,1 0 0,-1 0 0,0 0 0,0 1 0,-1-1 0,0 1 0,0 1 0,-1-1 0,1 1 0,-1 0 0,0 1 0,-1-1 0,1 1 0,-14-4 0,-10-5 0,-1 3 0,-65-14 0,28 12 0,40 8 0,1-1 0,-37-12 0,63 17 0,0-1 0,0 1 0,0-1 0,0 0 0,1 0 0,-1 0 0,0 0 0,0 0 0,1 0 0,-1-1 0,1 1 0,-1-1 0,1 1 0,-1-1 0,1 1 0,0-1 0,-2-3 0,3 4 0,-1-1 0,1 1 0,0-1 0,0 1 0,-1-1 0,1 1 0,0-1 0,1 1 0,-1-1 0,0 1 0,0-1 0,1 1 0,-1-1 0,1 1 0,-1-1 0,1 1 0,-1 0 0,2-2 0,4-5 0,0 0 0,0 1 0,0 0 0,1 1 0,0-1 0,11-7 0,138-88 133,-40 28-1631,-55 31-5328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24575,'27'-27'0,"17"-17"0,15-7 0,6 2 0,-3 5 0,-8 9 0,-18 16 0,-23 14 0,-19 14 0,-9 5-8191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 24575,'-15'-12'0,"18"25"0,4 10 0,83 296 0,128 425 0,16 158 0,-178-684 0,-38-182 0,-14-31 0,-1 0 0,-1 1 0,1-1 0,-1 0 0,0 1 0,2 6 0,-4-10 0,0-1 0,1 1 0,-1-1 0,1 1 0,-1-1 0,1 1 0,0-1 0,-1 0 0,1 1 0,0-1 0,0 0 0,0 0 0,0 1 0,0-1 0,0 0 0,1 0 0,-1 0 0,0 0 0,0 0 0,1 0 0,-1-1 0,1 1 0,-1 0 0,1-1 0,-1 1 0,1-1 0,-1 0 0,1 1 0,-1-1 0,1 0 0,-1 0 0,1 0 0,0 0 0,-1 0 0,1 0 0,-1 0 0,1-1 0,-1 1 0,1 0 0,1-2 0,9-1 0,0-1 0,0-1 0,-1 0 0,12-7 0,-12 6 0,95-52-1365,-55 29-5461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9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24575,'-5'-9'0,"-1"6"0,0 12 0,1 15 0,6 15 0,3 10 0,6 6 0,4 3 0,1-5 0,2-6 0,-2-7 0,-4-15 0,2-16 0,2-18 0,-2-17 0,-2-4-8191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24575,'0'0'0,"0"0"0,1-1 0,-1 1 0,0 0 0,0 0 0,0 0 0,1-1 0,-1 1 0,0 0 0,0 0 0,0 0 0,1-1 0,-1 1 0,0 0 0,1 0 0,-1 0 0,0 0 0,0 0 0,1 0 0,-1 0 0,0-1 0,1 1 0,-1 0 0,0 0 0,0 0 0,1 0 0,-1 0 0,0 0 0,1 1 0,-1-1 0,0 0 0,1 0 0,-1 0 0,0 0 0,0 0 0,1 0 0,-1 0 0,0 1 0,0-1 0,1 0 0,-1 0 0,0 0 0,0 0 0,1 1 0,-1-1 0,6 19 0,-5 23 0,-8 11 0,-2 20 0,9-67 0,0 1 0,0 0 0,0 0 0,1 0 0,0-1 0,0 1 0,5 11 0,-5-16 0,0 0 0,0 0 0,0 0 0,1 0 0,-1 0 0,1 0 0,-1 0 0,1-1 0,0 1 0,0-1 0,0 1 0,0-1 0,0 0 0,0 1 0,0-1 0,0 0 0,0 0 0,1-1 0,-1 1 0,0 0 0,0-1 0,1 1 0,-1-1 0,1 0 0,-1 0 0,0 0 0,1 0 0,-1 0 0,1 0 0,-1-1 0,0 1 0,1-1 0,1-1 0,8-1 0,-1-1 0,0 0 0,0 0 0,0-2 0,13-7 0,-15 7 0,0-1 0,-1 0 0,0 0 0,0 0 0,-1-1 0,0 0 0,0 0 0,-1-1 0,9-16 0,-11 19 0,-1 0 0,0-1 0,-1 1 0,1-1 0,-1 1 0,-1-1 0,1 0 0,-1 0 0,0 0 0,-1 0 0,0 0 0,0 0 0,0 0 0,-1 1 0,-2-14 0,-3 9 0,1 14 0,1 21 0,10 14 0,2 0 0,1-1 0,2 0 0,1 0 0,18 34 0,-9-26-1365,-2-9-5461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24575,'100'-92'0,"-85"80"0,0 1 0,1 0 0,0 2 0,35-16 0,-49 24 0,0 0 0,1 0 0,-1 0 0,0 0 0,0 1 0,0-1 0,1 1 0,-1-1 0,0 1 0,0 0 0,1 0 0,-1 0 0,0 1 0,1-1 0,-1 0 0,0 1 0,0-1 0,1 1 0,-1 0 0,0 0 0,0 0 0,0 0 0,3 2 0,-2 0 0,-1-1 0,0 1 0,0 0 0,0 0 0,0 0 0,-1 0 0,1 0 0,-1 0 0,0 0 0,0 1 0,0-1 0,0 0 0,0 7 0,1 9 0,-2-1 0,0 0 0,-1 1 0,-5 29 0,2-30 0,-1 0 0,0 0 0,-1 0 0,-13 24 0,23-46 0,0 0 0,0 0 0,0 0 0,0 0 0,1 1 0,-1 0 0,1 0 0,9-5 0,-11 7 0,0-1 0,0 0 0,1 1 0,-1 0 0,1-1 0,-1 1 0,1 1 0,-1-1 0,1 0 0,0 1 0,-1 0 0,1 0 0,-1 0 0,1 0 0,0 1 0,-1-1 0,1 1 0,-1 0 0,1 0 0,4 2 0,-3 1 0,0 0 0,0 1 0,0-1 0,0 1 0,-1 0 0,0 0 0,0 1 0,-1-1 0,1 1 0,-1 0 0,0 0 0,-1 0 0,1 0 0,1 9 0,-1-4 0,0 0 0,-1 0 0,0 1 0,-1-1 0,0 0 0,-1 1 0,-2 18 0,1-24 7,0 0-1,-1 0 0,0 0 0,0 0 1,-1-1-1,0 1 0,0 0 1,0-1-1,0 0 0,-1 0 1,0 0-1,0 0 0,0-1 0,-1 0 1,0 1-1,1-1 0,-1-1 1,-11 7-1,6-5-155,1 0 1,-1-1-1,-1 0 1,1-1-1,0 0 1,-1 0-1,0-1 1,0-1-1,-20 1 1,-8-4-6678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17 145 24575,'-8'4'0,"0"2"0,7-5 0,13-7 0,12-6 0,12-7 0,4-4 0,4 2 0,-1 0 0,-4-1 0,-3 4 0,-8 4-8191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0,7 11 0,7 16 0,1 12 0,2 7 0,4 4 0,-2-3 0,1-2 0,-4-4 0,1-11 0,2-14 0,-2-22 0,-4-18 0,-4-6-8191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24575,'-5'32'0,"4"18"0,10 14 0,9 6 0,0-9-8191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24575,'0'-4'0,"5"-7"0,10 0 0,7-4 0,8 2 0,5-2 0,0 1 0,-2 4 0,-6 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24575,'15'-8'0,"0"1"0,0 1 0,0 0 0,1 1 0,0 1 0,25-4 0,-37 7 0,0 1 0,0 0 0,0 0 0,-1 0 0,1 0 0,0 1 0,0 0 0,0-1 0,-1 1 0,1 1 0,0-1 0,-1 0 0,1 1 0,-1 0 0,0 0 0,1 0 0,-1 0 0,0 0 0,0 1 0,0-1 0,-1 1 0,1 0 0,0 0 0,-1 0 0,0 0 0,0 0 0,0 1 0,0-1 0,0 0 0,-1 1 0,0 0 0,1-1 0,0 6 0,0 2 0,0 2 0,0-1 0,-1 0 0,0 0 0,-1 0 0,-1 1 0,0-1 0,0 0 0,-2 0 0,-5 21 0,-2-3 0,-2 0 0,-27 51 0,25-53 0,14-28 0,-1 0 0,1 0 0,0 1 0,0-1 0,0 0 0,0 0 0,0 0 0,0 0 0,0 0 0,0 0 0,0 0 0,-1 0 0,1 0 0,0 0 0,0 1 0,0-1 0,0 0 0,0 0 0,0 0 0,0 0 0,0 0 0,0 0 0,0 1 0,0-1 0,0 0 0,0 0 0,0 0 0,0 0 0,0 0 0,0 0 0,0 0 0,0 1 0,0-1 0,0 0 0,0 0 0,0 0 0,0 0 0,0 0 0,0 0 0,1 0 0,-1 0 0,0 1 0,0-1 0,0 0 0,0 0 0,0 0 0,0 0 0,0 0 0,0 0 0,0 0 0,1 0 0,-1 0 0,0 0 0,0 0 0,0 0 0,0 0 0,0 0 0,0 0 0,0 0 0,1 0 0,-1 1 0,0-1 0,0-1 0,0 1 0,0 0 0,0 0 0,12-6 0,15-15 0,-26 20 0,29-24-341,2 2 0,1 0-1,42-20 1,-38 25-6485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73 24575,'-6'-4'0,"0"0"0,-1 0 0,1 1 0,-1 0 0,0 0 0,0 0 0,0 1 0,-1 0 0,1 1 0,0-1 0,-12 1 0,15 1 0,0 0 0,-1 1 0,1 0 0,-1 0 0,1 0 0,0 0 0,-1 1 0,1 0 0,0-1 0,0 2 0,0-1 0,1 0 0,-1 1 0,0 0 0,1 0 0,0 0 0,-1 0 0,1 0 0,1 1 0,-4 3 0,-1 3 0,1 0 0,0 0 0,0 1 0,1 0 0,1 0 0,0 0 0,0 0 0,1 1 0,0-1 0,1 1 0,-1 21 0,3-28 0,0 0 0,0 0 0,1 0 0,-1 0 0,1 0 0,0 0 0,0 0 0,1 0 0,-1-1 0,1 1 0,0 0 0,1-1 0,-1 0 0,1 1 0,0-1 0,0 0 0,0 0 0,0-1 0,1 1 0,-1-1 0,1 1 0,0-1 0,0-1 0,0 1 0,1 0 0,-1-1 0,1 0 0,-1 0 0,1 0 0,5 1 0,-4-1 0,0-1 0,0 1 0,0-1 0,0-1 0,1 1 0,-1-1 0,0 0 0,1 0 0,-1-1 0,0 0 0,0 0 0,0 0 0,1-1 0,-2 0 0,1 0 0,11-6 0,-13 5 0,-1 1 0,1-1 0,0 0 0,-1-1 0,0 1 0,0-1 0,0 1 0,0-1 0,0 0 0,-1 0 0,0 0 0,0-1 0,0 1 0,0 0 0,-1-1 0,1 1 0,-1-1 0,0 1 0,-1-1 0,1 0 0,-1 0 0,0 1 0,0-6 0,-1-2 7,0 0 0,-1 0 0,-1 0 0,1 1 0,-2-1 1,0 1-1,0 0 0,-1 0 0,0 0 0,-1 1 0,0 0 0,-1 0 0,0 0 0,-1 1 0,0 0 0,-11-11 0,12 14-72,0 1 1,0-1-1,0 1 1,0 1-1,-1-1 1,0 1-1,0 1 0,0 0 1,0 0-1,-1 0 1,1 1-1,-1 0 1,1 1-1,-1-1 0,0 2 1,0-1-1,1 1 1,-1 1-1,0 0 1,0 0-1,1 1 1,-15 4-1,-18 10-6761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24575,'0'-8'0,"0"0"0,1 0 0,0 0 0,0 0 0,1 0 0,0 1 0,0-1 0,1 1 0,0-1 0,1 1 0,-1 0 0,1 0 0,1 0 0,-1 1 0,1-1 0,0 1 0,1 0 0,-1 1 0,1-1 0,0 1 0,1 0 0,-1 1 0,1 0 0,12-6 0,-11 5 0,1 0 0,1 1 0,-1 0 0,1 0 0,-1 1 0,1 1 0,11-3 0,-19 5 0,1 0 0,0 0 0,0 0 0,0 0 0,0 0 0,0 0 0,0 1 0,0-1 0,0 1 0,0 0 0,0 0 0,-1 0 0,1 0 0,0 1 0,-1-1 0,1 1 0,-1-1 0,1 1 0,-1 0 0,0 0 0,0 0 0,0 0 0,0 0 0,0 1 0,0-1 0,0 1 0,-1-1 0,2 4 0,2 5 0,-1 0 0,-1 1 0,0-1 0,0 1 0,-1 0 0,0 0 0,-1-1 0,-1 1 0,0 0 0,0 0 0,-1 0 0,-1 0 0,0 0 0,0 0 0,-5 12 0,-2 1 0,0 0 0,-2-1 0,-1 0 0,0 0 0,-26 35 0,17-29 0,21-30 0,0 0 0,-1 1 0,1-1 0,0 0 0,0 0 0,0 1 0,-1-1 0,1 0 0,0 1 0,0-1 0,0 1 0,0-1 0,0 0 0,-1 1 0,1-1 0,0 0 0,0 1 0,0-1 0,0 1 0,0-1 0,0 0 0,0 1 0,1-1 0,-1 1 0,0-1 0,0 0 0,0 1 0,0-1 0,0 0 0,0 1 0,1-1 0,11 0 0,20-14 0,-30 13 0,314-141-1365,-289 131-5461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79 232 24575,'-5'-2'0,"0"-1"0,1 1 0,-1-1 0,1 0 0,-1 0 0,1 0 0,0 0 0,0-1 0,1 1 0,-1-1 0,1 0 0,0 0 0,0-1 0,0 1 0,0-1 0,1 1 0,-1-1 0,1 0 0,1 0 0,-1 0 0,1 0 0,0 0 0,-1-8 0,1 9 0,0-1 0,1 0 0,0 0 0,0 1 0,0-1 0,1 0 0,-1 1 0,1-1 0,0 0 0,0 1 0,1-1 0,0 1 0,-1 0 0,1-1 0,1 1 0,-1 0 0,1 0 0,-1 0 0,1 0 0,0 1 0,0-1 0,1 1 0,-1 0 0,1 0 0,8-5 0,-8 5 0,0 1 0,0 0 0,1 0 0,-1 1 0,1-1 0,-1 1 0,1 0 0,0 0 0,-1 0 0,1 1 0,0-1 0,0 1 0,-1 1 0,6 0 0,-7-1 0,0 1 0,0 0 0,-1 1 0,1-1 0,0 0 0,-1 1 0,1-1 0,-1 1 0,0 0 0,0 0 0,1 0 0,-1 0 0,-1 0 0,1 1 0,0-1 0,0 1 0,-1-1 0,1 1 0,-1-1 0,0 1 0,0 0 0,0 0 0,1 5 0,1 4 0,-1 0 0,0 1 0,0-1 0,-2 1 0,1-1 0,-2 1 0,0-1 0,0 0 0,-1 1 0,-1-1 0,0 0 0,0 0 0,-1 0 0,-6 11 0,-9 15 0,-1-1 0,-44 59 0,52-79 0,12-17 0,-1 1 0,1-1 0,0 0 0,-1 1 0,1-1 0,-1 0 0,1 1 0,0-1 0,0 1 0,-1-1 0,1 0 0,0 1 0,0-1 0,-1 1 0,1-1 0,0 1 0,0-1 0,0 1 0,0-1 0,0 1 0,0-1 0,0 1 0,0-1 0,0 1 0,0-1 0,0 1 0,0-1 0,0 1 0,0-1 0,1 2 0,14-6 0,29-19 0,-40 21 0,5-4-58,42-25-378,1 3 1,81-33-1,-97 49-6390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6 235 24575,'-3'-15'0,"2"-1"0,0 1 0,1-1 0,0 0 0,1 1 0,5-22 0,-5 31 0,0 1 0,0-1 0,1 1 0,0-1 0,0 1 0,0 0 0,1 0 0,-1 0 0,1 0 0,1 0 0,-1 1 0,0-1 0,1 1 0,0 0 0,0 0 0,1 0 0,-1 1 0,1-1 0,-1 1 0,9-4 0,-11 6 0,-1 0 0,1 1 0,0-1 0,0 1 0,-1-1 0,1 1 0,0 0 0,0-1 0,0 1 0,0 0 0,0 0 0,0 1 0,-1-1 0,1 0 0,0 0 0,0 1 0,0-1 0,0 1 0,-1 0 0,1 0 0,0-1 0,-1 1 0,4 2 0,-3 0 0,1 0 0,0 0 0,-1 0 0,0 0 0,1 0 0,-1 1 0,-1-1 0,1 1 0,0-1 0,1 8 0,2 7 0,-1 0 0,-1 0 0,1 32 0,-5 44 0,70-181 0,-57 74 0,1 1 0,0 1 0,20-14 0,-29 22 0,0 1 0,0-1 0,0 1 0,1-1 0,-1 1 0,1 0 0,-1 1 0,1-1 0,-1 1 0,1 0 0,0 0 0,0 1 0,0-1 0,0 1 0,-1 0 0,11 1 0,-14 0 0,1 0 0,0 0 0,0 0 0,0 0 0,-1 0 0,1 1 0,-1-1 0,1 0 0,-1 1 0,1-1 0,-1 1 0,0 0 0,0-1 0,1 1 0,-1 0 0,-1 0 0,1-1 0,0 1 0,0 0 0,-1 0 0,2 4 0,4 45 0,-6-37 0,-1 1 0,0 0 0,-1-1 0,0 1 0,-1 0 0,-1-1 0,0 0 0,-1 0 0,-13 24 0,14-30 0,0 0 0,-1 0 0,0-1 0,-1 0 0,1 0 0,-1 0 0,-1-1 0,1 0 0,-1 0 0,0-1 0,0 1 0,-1-1 0,0-1 0,0 0 0,0 0 0,0 0 0,-14 3 0,19-7-68,0 1 0,0 0-1,0-1 1,-1 0 0,1 0 0,0 0-1,0 0 1,-1-1 0,1 1 0,0-1-1,0 0 1,0 0 0,0 0 0,0 0-1,0 0 1,0-1 0,0 1-1,0-1 1,-3-2 0,-20-19-6758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24575,'36'-34'0,"1"2"0,2 1 0,1 2 0,1 2 0,1 2 0,82-36 0,-120 59 0,5-1 0,-1-1 0,1 1 0,0 1 0,10-3 0,-17 5 0,0 0 0,0 0 0,0-1 0,0 1 0,0 0 0,0 1 0,0-1 0,0 0 0,0 1 0,0-1 0,0 1 0,0-1 0,-1 1 0,1 0 0,0 0 0,0 0 0,-1 0 0,1 0 0,0 0 0,-1 0 0,1 0 0,-1 1 0,0-1 0,1 1 0,1 2 0,2 7 0,-1 0 0,0 0 0,0 0 0,-1 1 0,0-1 0,-1 1 0,0 0 0,0 12 0,3 19 0,16 80 0,6-1 0,6-1 0,92 227 0,71 46 0,-8-17 0,-146-283 0,-5 2 0,26 106 0,-53-162 0,-1 1 0,-1 1 0,-3-1 0,-1 1 0,-3 51 0,-1-89 0,-1 0 0,1 0 0,-1 0 0,0 0 0,0 0 0,-1 0 0,1 0 0,-1 0 0,0-1 0,0 1 0,0-1 0,0 1 0,-1-1 0,1 0 0,-1 0 0,0 0 0,0 0 0,0 0 0,-1-1 0,1 1 0,0-1 0,-1 0 0,0 0 0,1 0 0,-1-1 0,-8 3 0,-6 1 0,-1-1 0,1-1 0,-1-1 0,-30 0 0,26-1 0,-23 0-1365,6 0-5461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184 929 24575,'1'-34'0,"0"10"0,-1 1 0,-5-38 0,4 55 0,0 1 0,0 0 0,0 0 0,-1 0 0,1 0 0,-1 0 0,-1 0 0,1 0 0,-1 1 0,0-1 0,0 1 0,0 0 0,0 0 0,-1 0 0,0 0 0,1 1 0,-6-4 0,7 5 0,-1 1 0,1 0 0,0 0 0,-1 0 0,1 0 0,0 0 0,-1 0 0,1 1 0,-1-1 0,1 1 0,-1-1 0,0 1 0,1 0 0,-1 0 0,1 1 0,-1-1 0,1 0 0,-1 1 0,1 0 0,-1-1 0,1 1 0,-1 0 0,1 0 0,0 0 0,-1 1 0,1-1 0,0 0 0,0 1 0,0 0 0,0-1 0,0 1 0,1 0 0,-1 0 0,0 0 0,1 0 0,-2 3 0,-4 4 0,2 1 0,-1-1 0,1 1 0,1 0 0,0 0 0,0 1 0,-3 13 0,6-16 0,-1 1 0,1 0 0,0 0 0,1 0 0,0 0 0,1 0 0,0 0 0,0 0 0,1 0 0,0 0 0,1-1 0,-1 1 0,2-1 0,3 9 0,-5-13 0,1 0 0,-1 0 0,1 0 0,0-1 0,0 1 0,0-1 0,1 0 0,-1 0 0,1 0 0,-1 0 0,1 0 0,0-1 0,0 0 0,0 0 0,1 0 0,-1 0 0,0-1 0,1 1 0,-1-1 0,1 0 0,-1-1 0,1 1 0,-1-1 0,1 0 0,0 0 0,-1 0 0,1 0 0,7-3 0,-9 3 0,0-1 0,0 0 0,0 0 0,0 0 0,0-1 0,0 1 0,0-1 0,0 1 0,0-1 0,-1 0 0,1 0 0,-1 0 0,1-1 0,-1 1 0,4-5 0,-3 2 0,0 0 0,0-1 0,-1 1 0,1-1 0,-1 0 0,0 1 0,-1-1 0,2-6 0,-1-4 0,-1 1 0,0 0 0,-1-1 0,0 1 0,-6-30 0,6 43 0,-9-34 0,8 34 0,1 0 0,-1 0 0,0 0 0,0 0 0,0 0 0,0 0 0,0 0 0,-1 1 0,1-1 0,0 1 0,-1-1 0,1 1 0,-1-1 0,-3-1 0,5 2 0,-1 1 0,1 0 0,-1 0 0,1 0 0,-1 0 0,1 0 0,-1 0 0,0 0 0,1 0 0,-1 0 0,1 0 0,-1 0 0,1 0 0,-1 0 0,1 0 0,-1 0 0,1 1 0,-1-1 0,1 0 0,-1 0 0,1 1 0,-1-1 0,1 0 0,0 1 0,-1-1 0,1 0 0,-1 1 0,1-1 0,0 0 0,-1 1 0,1-1 0,0 1 0,0-1 0,-1 1 0,1-1 0,0 1 0,0-1 0,0 1 0,0-1 0,-1 1 0,1 0 0,-4 24 0,4-17 0,1 1 0,1 0 0,-1-1 0,1 1 0,1-1 0,-1 0 0,1 0 0,1 0 0,0 0 0,0 0 0,0-1 0,8 10 0,-9-13 0,0 0 0,1 0 0,-1 0 0,1-1 0,0 0 0,0 1 0,0-2 0,0 1 0,1 0 0,5 2 0,-8-4 0,1 0 0,0 0 0,-1-1 0,1 1 0,0-1 0,0 0 0,0 1 0,-1-1 0,1-1 0,0 1 0,0 0 0,-1-1 0,1 1 0,0-1 0,0 0 0,-1 0 0,1 0 0,-1 0 0,4-2 0,-3 1 0,0 0 0,0 0 0,-1-1 0,1 1 0,-1-1 0,0 0 0,0 0 0,0 0 0,0 0 0,0 0 0,0 0 0,-1 0 0,0 0 0,0-1 0,0 1 0,0-1 0,0 1 0,0-1 0,-1 1 0,0-8 0,1-5 0,-2 0 0,0-1 0,-4-17 0,4 27 0,0 1 0,1 1 0,-1-1 0,0 1 0,0 0 0,-1-1 0,0 1 0,0 0 0,0 0 0,0 0 0,-1 0 0,-6-8 0,9 13 0,0-1 0,0 1 0,0 0 0,-1 0 0,1-1 0,0 1 0,0 0 0,0 0 0,0 0 0,-1 0 0,1-1 0,0 1 0,0 0 0,-1 0 0,1 0 0,0 0 0,0 0 0,0 0 0,-1-1 0,1 1 0,0 0 0,-1 0 0,1 0 0,0 0 0,0 0 0,-1 0 0,1 0 0,0 0 0,0 0 0,-1 0 0,1 0 0,0 1 0,0-1 0,-1 0 0,1 0 0,0 0 0,0 0 0,-1 0 0,1 0 0,0 0 0,0 1 0,0-1 0,-1 0 0,1 0 0,-3 16 0,6 18 0,-2-29 0,1 1 0,0 0 0,1-1 0,-1 0 0,1 1 0,0-1 0,1 0 0,-1-1 0,1 1 0,0-1 0,5 5 0,-6-6 0,-1-1 0,1 0 0,0 0 0,-1 0 0,1 0 0,0-1 0,0 1 0,0-1 0,1 1 0,-1-1 0,0 0 0,1-1 0,-1 1 0,0 0 0,1-1 0,-1 0 0,0 0 0,1 0 0,-1 0 0,7-1 0,-8-1 0,1 1 0,-1 0 0,1-1 0,-1 1 0,0-1 0,0 0 0,0 0 0,0 1 0,0-2 0,0 1 0,0 0 0,0 0 0,-1 0 0,0-1 0,1 1 0,-1-1 0,0 1 0,0-1 0,0 0 0,0 1 0,-1-1 0,1 0 0,-1 1 0,0-1 0,1-5 0,-1-3 0,1-1 0,-1 1 0,-1-1 0,-4-21 0,-6 2 0,5 23 0,5 22 0,3-5 0,0 0 0,0-1 0,1 1 0,0-1 0,1 0 0,-1 0 0,2 0 0,-1 0 0,1-1 0,0 0 0,1 0 0,-1 0 0,8 6 0,-11-11 0,0 0 0,1 1 0,-1-1 0,0 0 0,1-1 0,0 1 0,-1 0 0,1-1 0,0 0 0,0 1 0,0-1 0,0 0 0,0 0 0,0-1 0,0 1 0,0-1 0,0 1 0,0-1 0,0 0 0,0 0 0,0-1 0,0 1 0,0 0 0,0-1 0,1 0 0,-2 0 0,1 0 0,0 0 0,0 0 0,0-1 0,0 1 0,-1-1 0,1 0 0,-1 1 0,1-1 0,-1-1 0,0 1 0,0 0 0,0 0 0,2-4 0,1 0 0,-1 0 0,-1-1 0,1 0 0,-1 0 0,0 0 0,-1 0 0,1 0 0,1-12 0,-4 14 0,1 0 0,0-1 0,1 1 0,-1 0 0,1 0 0,0 0 0,1 0 0,-1 0 0,1 0 0,0 0 0,0 1 0,0-1 0,1 1 0,-1 0 0,1 0 0,0 1 0,5-5 0,-8 7 0,1 1 0,0-1 0,-1 0 0,1 1 0,0-1 0,0 1 0,-1-1 0,1 1 0,0 0 0,0 0 0,-1-1 0,1 1 0,0 1 0,0-1 0,0 0 0,-1 0 0,1 1 0,0-1 0,-1 1 0,1-1 0,0 1 0,-1 0 0,1 0 0,0 0 0,-1-1 0,1 2 0,1 0 0,3 4 0,0 0 0,0 0 0,0 0 0,6 10 0,-4-7 0,-21-27 0,9 12 0,0 0 0,0 0 0,0 0 0,-1 1 0,0-1 0,0 1 0,-1 0 0,-9-7 0,12 11 0,1-1 0,-1 1 0,0-1 0,0 1 0,1 0 0,-1 0 0,0 1 0,0-1 0,0 0 0,0 1 0,0 0 0,0-1 0,0 1 0,0 1 0,0-1 0,-6 1 0,8 0 0,-1 0 0,1-1 0,-1 1 0,1 0 0,0 0 0,-1 0 0,1 1 0,0-1 0,0 0 0,-1 0 0,1 1 0,0-1 0,0 0 0,1 1 0,-1-1 0,0 1 0,0-1 0,1 1 0,-1 0 0,1-1 0,-1 1 0,1 0 0,0-1 0,0 1 0,-1 0 0,1-1 0,0 1 0,1 0 0,-1-1 0,0 1 0,1 2 0,0 1 0,0 0 0,1 0 0,-1 0 0,1 0 0,0-1 0,1 1 0,-1 0 0,1-1 0,0 1 0,0-1 0,0 0 0,1 0 0,-1 0 0,1-1 0,0 1 0,0-1 0,0 0 0,1 0 0,-1-1 0,1 1 0,0-1 0,-1 0 0,1 0 0,0 0 0,0-1 0,0 1 0,0-1 0,1-1 0,-1 1 0,0-1 0,0 0 0,1 0 0,6-1 0,-9 0 0,-1 0 0,0 1 0,0-1 0,0 0 0,0 0 0,0 0 0,0-1 0,0 1 0,0-1 0,0 1 0,-1-1 0,1 1 0,0-1 0,-1 0 0,0 0 0,1 0 0,-1 1 0,0-1 0,0-1 0,0 1 0,0 0 0,0 0 0,0 0 0,-1 0 0,1-1 0,-1 1 0,1-5 0,0-3 0,-1-1 0,0 1 0,0 0 0,-1-1 0,-2-11 0,-6-18 0,-2-1 0,-1 2 0,-22-48 0,-63-113 0,61 129 0,30 61 0,-45-84 0,42 84 0,6 10 0,8 23 0,136 352 0,-8-27 0,-89-206-1365,-11-23-5461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24575,'1'0'0,"-1"0"0,1 0 0,-1 0 0,1-1 0,-1 1 0,1 0 0,-1 0 0,1 0 0,0 0 0,-1 0 0,1 0 0,-1 0 0,1 0 0,-1 0 0,1 1 0,-1-1 0,1 0 0,-1 0 0,1 0 0,-1 1 0,1-1 0,-1 0 0,1 0 0,-1 1 0,1-1 0,-1 0 0,0 1 0,1-1 0,-1 1 0,0-1 0,1 0 0,-1 1 0,0-1 0,1 1 0,-1-1 0,0 1 0,0-1 0,0 1 0,1-1 0,-1 2 0,13 25 0,9 41 0,17 87 0,5 22 0,-37-157 0,42 124 0,-40-122 0,1 0 0,1-1 0,0-1 0,20 26 0,-25-39 0,0-1 0,0 0 0,0 0 0,1-1 0,0 0 0,0 0 0,1 0 0,-1-1 0,1 0 0,0-1 0,10 4 0,-15-6 0,0 0 0,1 0 0,-1 0 0,1 0 0,-1-1 0,1 1 0,-1-1 0,1 0 0,-1 0 0,1 0 0,-1-1 0,0 1 0,1-1 0,-1 0 0,1 0 0,-1 0 0,0 0 0,0-1 0,1 1 0,-1-1 0,0 0 0,0 0 0,-1 0 0,1 0 0,0 0 0,-1-1 0,1 1 0,-1-1 0,3-4 0,-3 5 0,-1-1 0,0 1 0,0-1 0,0 1 0,-1-1 0,1 0 0,0 1 0,-1-1 0,0 0 0,1 1 0,-1-1 0,0 0 0,-1 0 0,1 1 0,0-1 0,-1 0 0,0 1 0,1-1 0,-1 1 0,0-1 0,0 0 0,-1 1 0,1 0 0,0-1 0,-1 1 0,1 0 0,-1 0 0,0 0 0,0 0 0,-2-2 0,-7-6 0,1 0 0,-2 0 0,0 2 0,-14-10 0,-56-28 0,51 30 0,0-2 0,-46-36 0,75 53 0,0 0 0,0-1 0,0 1 0,1-1 0,-1 0 0,1 1 0,-1-1 0,1 0 0,0 0 0,0 0 0,0 0 0,0 0 0,0 0 0,0 0 0,0-1 0,1 1 0,-1 0 0,1 0 0,0-1 0,-1-2 0,2 2 0,0 0 0,-1 1 0,1-1 0,0 1 0,1-1 0,-1 1 0,0-1 0,1 1 0,-1-1 0,1 1 0,0 0 0,0 0 0,0 0 0,0 0 0,0 0 0,3-2 0,22-15 0,30-16 0,-42 27 0,0 0 0,0-1 0,-1-1 0,-1 0 0,1-1 0,-2-1 0,1 0 0,-2 0 0,12-17 0,-13 17 0,-4 12 0,-2 23 0,-1-5 0,1 5-170,2-1-1,1 1 0,0-1 1,2-1-1,0 0 0,2 0 1,14 22-1,-8-20-6655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1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24575,'1'26'0,"2"0"0,0-1 0,2 1 0,1-1 0,0 0 0,21 48 0,-11-37 0,2-1 0,2 0 0,41 57 0,-57-88 0,0 2 0,0-1 0,1 1 0,-1-1 0,1 0 0,7 5 0,-11-10 0,0 1 0,0 0 0,0 0 0,1-1 0,-1 1 0,0-1 0,1 1 0,-1-1 0,1 0 0,-1 1 0,1-1 0,-1 0 0,0 0 0,1 0 0,-1 0 0,1 0 0,-1 0 0,1 0 0,-1-1 0,1 1 0,-1-1 0,0 1 0,1-1 0,-1 1 0,0-1 0,0 0 0,1 1 0,1-3 0,-1 2 0,-1 0 0,0 0 0,1 1 0,-1-1 0,1 0 0,-1 1 0,1-1 0,-1 1 0,1-1 0,0 1 0,-1 0 0,1-1 0,0 1 0,-1 0 0,1 0 0,-1 0 0,1 1 0,0-1 0,-1 0 0,1 1 0,0-1 0,1 1 0,33 22 0,-31-19 0,-1-1 0,0 0 0,0 0 0,1-1 0,0 1 0,6 2 0,-10-5 0,0 0 0,0 0 0,0 1 0,0-1 0,0 0 0,0 0 0,0 0 0,0 0 0,0 0 0,0 0 0,0-1 0,0 1 0,0 0 0,0 0 0,0-1 0,0 1 0,0-1 0,0 1 0,-1-1 0,1 1 0,0-1 0,0 1 0,1-2 0,-1 0 0,1 0 0,-1 0 0,1 0 0,-1-1 0,0 1 0,0 0 0,0 0 0,-1-1 0,2-3 0,0-5 0,0-1 0,-1 1 0,-1-14 0,0 20 0,4-16 0,-4 21 0,0 0 0,0-1 0,0 1 0,0 0 0,0-1 0,1 1 0,-1 0 0,0 0 0,0-1 0,1 1 0,-1 0 0,0 0 0,0-1 0,1 1 0,-1 0 0,0 0 0,1 0 0,-1 0 0,0-1 0,0 1 0,1 0 0,-1 0 0,0 0 0,1 0 0,-1 0 0,0 0 0,1 0 0,0 0 0,2 1 0,-1 0 0,1 0 0,0 1 0,0 0 0,-1-1 0,1 1 0,-1 0 0,4 4 0,3 1 0,-1 0 0,0-1 0,0 0 0,1 0 0,0-1 0,0 0 0,0-1 0,1 0 0,0 0 0,16 3 0,-21-6 0,1-1 0,-1 1 0,1-1 0,-1-1 0,1 1 0,-1-1 0,0 0 0,1 0 0,-1-1 0,0 1 0,0-1 0,0 0 0,0-1 0,0 1 0,0-1 0,-1 0 0,1 0 0,-1 0 0,0-1 0,5-5 0,7-8 0,-1-1 0,0-1 0,-2 0 0,0-1 0,-1-1 0,-1 0 0,10-29 0,-19 47 0,-1-1 0,1 1 0,0-1 0,0 1 0,0 0 0,0 0 0,0 0 0,1 0 0,0 0 0,-1 0 0,1 1 0,0-1 0,4-1 0,-5 3 0,-1 0 0,1 0 0,0 1 0,0-1 0,-1 1 0,1-1 0,0 1 0,0 0 0,0 0 0,0 0 0,0 0 0,0 0 0,-1 0 0,1 0 0,0 1 0,0-1 0,0 1 0,0-1 0,-1 1 0,1 0 0,0-1 0,-1 1 0,1 0 0,0 0 0,-1 0 0,3 3 0,-13-11 0,0 0 0,0 0 0,-1 1 0,0 1 0,0 0 0,-1 0 0,-11-3 0,19 7 0,0 0 0,0 1 0,1-1 0,-1 1 0,0-1 0,0 1 0,0 0 0,0 0 0,0 1 0,1-1 0,-1 1 0,0-1 0,0 1 0,1 0 0,-1 0 0,0 0 0,1 0 0,-1 0 0,1 1 0,-1-1 0,1 1 0,0 0 0,0 0 0,-1 0 0,1 0 0,1 0 0,-1 0 0,0 0 0,0 0 0,1 1 0,-1-1 0,1 1 0,0-1 0,-1 4 0,0-2 0,0 0 0,0 1 0,1-1 0,0 0 0,-1 0 0,2 1 0,-1-1 0,0 1 0,1-1 0,0 1 0,0-1 0,0 0 0,1 1 0,0-1 0,-1 1 0,1-1 0,1 0 0,-1 0 0,1 1 0,0-1 0,-1 0 0,2 0 0,-1-1 0,0 1 0,1 0 0,0-1 0,0 1 0,0-1 0,0 0 0,0 0 0,1 0 0,6 3 0,-3-1 0,1-1 0,0 0 0,0 0 0,0-1 0,0 0 0,1 0 0,-1-1 0,1 0 0,0-1 0,0 0 0,-1 0 0,1-1 0,0 0 0,0 0 0,14-4 0,-17 3 0,0 0 0,0-1 0,0 0 0,0 0 0,-1 0 0,1-1 0,-1 0 0,0 0 0,0-1 0,0 1 0,0-1 0,-1 0 0,1 0 0,-1 0 0,0-1 0,0 0 0,-1 0 0,1 0 0,-1 0 0,0 0 0,0-1 0,-1 1 0,0-1 0,0 0 0,0 1 0,-1-1 0,1 0 0,-1 0 0,-1 0 0,1-12 0,-2-6 0,0-1 0,-2 1 0,0 0 0,-2 0 0,-1 0 0,-12-32 0,-193-448 0,181 448 0,29 55 0,0-1 0,0 1 0,0-1 0,0 1 0,0 0 0,0-1 0,-1 1 0,1 0 0,0 0 0,-1 0 0,1 0 0,0 0 0,-4-1 0,-1 6 0,4 12 0,3 1 0,1 0 0,1 0 0,0 0 0,8 25 0,31 68 0,-34-89 0,21 46-273,3-2 0,3 0 0,3-3 0,88 113 0,-58-95-6553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24575,'0'-9'0,"1"20"0,4 41 0,-3-44 0,1 1 0,0-1 0,1 0 0,0 0 0,0 0 0,1 0 0,9 12 0,-13-19 0,1 1 0,-1-1 0,0 0 0,1 1 0,-1-1 0,0 0 0,1 0 0,-1 0 0,1 0 0,0-1 0,-1 1 0,1 0 0,0-1 0,-1 1 0,1-1 0,0 1 0,0-1 0,1 0 0,-1 0 0,0-1 0,0 1 0,0-1 0,-1 0 0,1 0 0,0 1 0,-1-1 0,1 0 0,0-1 0,-1 1 0,1 0 0,-1 0 0,0-1 0,1 1 0,-1 0 0,0-1 0,0 0 0,0 1 0,0-1 0,2-3 0,0-2 0,0 0 0,-1 0 0,0-1 0,0 1 0,0-1 0,0-7 0,-2 9 0,1 0 0,0 0 0,1 0 0,-1 0 0,1 0 0,0 0 0,1 0 0,-1 1 0,4-7 0,-5 12 0,-1-1 0,1 1 0,-1-1 0,1 1 0,-1 0 0,1-1 0,-1 1 0,1-1 0,-1 1 0,1 0 0,-1-1 0,1 1 0,0 0 0,-1 0 0,1 0 0,-1-1 0,1 1 0,0 0 0,-1 0 0,1 0 0,0 0 0,-1 0 0,1 0 0,0 0 0,-1 0 0,1 1 0,-1-1 0,1 0 0,0 0 0,-1 0 0,1 1 0,-1-1 0,1 0 0,0 0 0,-1 1 0,1-1 0,-1 1 0,1-1 0,-1 1 0,1 0 0,20 24 0,-17-19 0,4 3 0,1 1 0,0-1 0,0 0 0,1-1 0,0-1 0,0 1 0,1-1 0,0-1 0,0 0 0,0-1 0,24 8 0,-24-9 0,-1-2 0,1 1 0,-1-1 0,1-1 0,0 0 0,0 0 0,-1-1 0,1-1 0,0 0 0,0 0 0,-1-1 0,1 0 0,-1-1 0,16-6 0,-19 6 0,-1-1 0,0 0 0,0 0 0,0 0 0,0-1 0,0 0 0,6-8 0,-9 10 0,0-1 0,0 1 0,0-1 0,-1 0 0,0 1 0,0-1 0,0 0 0,0 0 0,-1-1 0,1 1 0,-1 0 0,0 0 0,0-8 0,0 11 0,-1-1 0,-1 1 0,1-1 0,0 1 0,0-1 0,-1 1 0,1-1 0,0 1 0,-1 0 0,1-1 0,-1 1 0,0 0 0,0-1 0,1 1 0,-1 0 0,0 0 0,0 0 0,0-1 0,0 1 0,-2-1 0,0 0 0,0 0 0,0 0 0,0 1 0,0 0 0,-1-1 0,1 1 0,0 0 0,-7-1 0,0 1 0,0 0 0,1 1 0,-1 0 0,0 0 0,-14 3 0,16-1 0,-1 0 0,2 1 0,-1 0 0,0 0 0,0 1 0,1 0 0,-9 6 0,13-8 0,1-1 0,0 1 0,-1-1 0,1 1 0,0 0 0,0 0 0,0 0 0,0 0 0,1 1 0,-1-1 0,0 0 0,1 1 0,0-1 0,-1 1 0,1 0 0,0-1 0,0 1 0,1 0 0,-1-1 0,1 1 0,-1 0 0,1 0 0,0 0 0,0-1 0,0 4 0,1-3 0,0-1 0,0 0 0,0 0 0,1 0 0,-1-1 0,1 1 0,-1 0 0,1 0 0,-1-1 0,1 1 0,0-1 0,0 1 0,0-1 0,0 0 0,0 0 0,0 0 0,0 0 0,0 0 0,0 0 0,0-1 0,0 1 0,1-1 0,1 1 0,8 1 0,-1 0 0,0-1 0,15 0 0,6-7 0,8-2 0,-38 8 0,-1 0 0,1 0 0,-1 0 0,0 0 0,1 0 0,-1 0 0,1 0 0,-1 1 0,0-1 0,1 0 0,-1 1 0,1-1 0,-1 1 0,0 0 0,0-1 0,1 1 0,-1 0 0,0 0 0,0 0 0,0 0 0,1 1 0,4 9 0,-1-1 0,0 2 0,-1-1 0,0 0 0,-1 1 0,-1 0 0,1-1 0,-2 1 0,1 20 0,1 3 0,21 192 0,-5 242 0,-20-459 0,-3 82 0,2-82 0,1-1 0,-1 1 0,-1 0 0,0-1 0,0 0 0,-10 18 0,13-25 0,-1-1 0,0 1 0,0 0 0,0-1 0,0 1 0,0-1 0,0 1 0,0-1 0,-1 1 0,1-1 0,0 0 0,-1 0 0,1 0 0,-1 1 0,0-1 0,1-1 0,-1 1 0,0 0 0,0 0 0,1-1 0,-1 1 0,0-1 0,0 1 0,0-1 0,0 0 0,1 0 0,-1 0 0,-4 0 0,4-1 0,-1 0 0,0-1 0,1 1 0,-1 0 0,1-1 0,-1 0 0,1 0 0,0 0 0,0 0 0,0 0 0,0 0 0,0 0 0,0-1 0,1 1 0,-1-1 0,1 1 0,-1-1 0,0-4 0,-6-12 0,2-1 0,0 0 0,1 0 0,-4-39 0,1-89 0,8 117 0,-2-40 40,4 0 0,20-134 0,-16 171-226,2 0 1,2 0-1,1 1 0,2 1 1,0-1-1,3 2 1,36-56-1,-16 39-6640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24575,'35'-27'0,"21"-9"0,10 3 0,-2 5 0,-16 13 0,-17 9-8191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24575,'-3'23'0,"1"1"0,1 0 0,1 0 0,4 25 0,18 95 0,-13-97 0,30 152 0,9-2 0,84 223 0,-100-335 0,3-1 0,5-2 0,75 119 0,-105-187 0,1 1 0,0-2 0,1 0 0,0 0 0,1-1 0,1 0 0,0-1 0,17 10 0,-22-16 0,1 0 0,0-1 0,0 0 0,1 0 0,-1-1 0,1-1 0,-1 1 0,1-2 0,0 0 0,0 0 0,0-1 0,0 0 0,0 0 0,13-4 0,-2 0-124,-1-2 0,1 0 0,-2-2 0,1 0 0,-1-1 0,0-1-1,-1-1 1,0-1 0,-1 0 0,20-18 0,0-7-6702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24575,'3'-14'0,"0"1"0,2-1 0,9-22 0,-11 30 0,0 1 0,0-1 0,1 0 0,0 1 0,0 0 0,0 0 0,0 0 0,1 1 0,0 0 0,6-5 0,-10 8 0,0 0 0,0 0 0,0 1 0,0-1 0,0 0 0,0 1 0,0-1 0,0 1 0,0-1 0,1 1 0,-1 0 0,0-1 0,0 1 0,0 0 0,1 0 0,-1 0 0,0 0 0,0 0 0,0 0 0,1 0 0,-1 0 0,0 0 0,0 1 0,0-1 0,1 0 0,-1 1 0,0-1 0,0 1 0,0-1 0,0 1 0,0 0 0,0-1 0,0 1 0,0 0 0,0 0 0,0 0 0,-1 0 0,1 0 0,0 0 0,0 0 0,-1 0 0,1 0 0,-1 0 0,1 0 0,-1 0 0,1 0 0,-1 0 0,0 1 0,1 0 0,1 6 0,0-1 0,-1 1 0,0-1 0,0 1 0,-1 0 0,-1 11 0,2-13 0,-2-1 0,1 1 0,-1 0 0,0-1 0,0 1 0,0-1 0,-1 1 0,0-1 0,0 1 0,0-1 0,-1 0 0,0 0 0,-4 6 0,7-11 0,0 0 0,-1 0 0,1 0 0,0 1 0,0-1 0,0 0 0,-1 0 0,1 0 0,0 0 0,0 0 0,0 0 0,-1 1 0,1-1 0,0 0 0,0 0 0,-1 0 0,1 0 0,0 0 0,0 0 0,-1 0 0,1 0 0,0 0 0,-1 0 0,1 0 0,0 0 0,0 0 0,-1 0 0,1 0 0,0-1 0,0 1 0,0 0 0,-1 0 0,1 0 0,0 0 0,0 0 0,-1 0 0,1-1 0,0 1 0,0 0 0,0 0 0,0 0 0,-1-1 0,1 1 0,-5-16 0,2-17 0,4 16 0,-1 1 0,2 0 0,0 0 0,1 1 0,1-1 0,0 0 0,1 1 0,9-18 0,-14 32 0,0 0 0,0 1 0,0-1 0,1 1 0,-1-1 0,0 0 0,1 1 0,-1-1 0,0 1 0,1-1 0,-1 1 0,0-1 0,1 1 0,-1-1 0,1 1 0,-1 0 0,1-1 0,-1 1 0,1-1 0,-1 1 0,1 0 0,0 0 0,-1-1 0,1 1 0,-1 0 0,1 0 0,0 0 0,-1 0 0,1-1 0,0 1 0,-1 0 0,1 0 0,0 0 0,-1 1 0,1-1 0,-1 0 0,1 0 0,0 0 0,-1 0 0,1 1 0,-1-1 0,1 0 0,0 0 0,-1 1 0,1-1 0,-1 0 0,1 1 0,-1-1 0,1 1 0,-1-1 0,1 1 0,0 0 0,20 38 0,-14-25 0,6 10 40,2-2 0,17 24 0,-26-39-189,1 0 1,-1 0-1,1-1 1,0 0-1,0 0 1,1 0-1,0-1 1,0-1-1,14 7 1,8-1-6678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24575,'0'27'0,"5"17"0,5 16 0,6 9 0,0 3 0,-2-11-8191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24575,'0'-14'0,"1"0"0,0 0 0,7-27 0,-7 37 0,0 0 0,0 0 0,0 0 0,1 0 0,-1 0 0,1 1 0,0-1 0,0 1 0,1-1 0,-1 1 0,1 0 0,-1 0 0,1 0 0,0 0 0,0 0 0,1 1 0,-1-1 0,4-1 0,-6 3 0,1 1 0,-1-1 0,0 1 0,1-1 0,-1 1 0,0-1 0,1 1 0,-1 0 0,1 0 0,-1 0 0,1 0 0,-1 0 0,1 0 0,-1 0 0,1 0 0,-1 1 0,0-1 0,1 0 0,-1 1 0,0-1 0,1 1 0,-1 0 0,0-1 0,3 3 0,-2-1 0,0 0 0,1 1 0,-1-1 0,0 1 0,0 0 0,-1 0 0,1 0 0,-1 0 0,1 0 0,1 5 0,1 8 0,0 1 0,-1-1 0,1 23 0,-3-36 0,3 139 0,-5-167 0,-1-20 0,6-90 0,-4 134 0,0 0 0,0-1 0,0 1 0,1 0 0,-1-1 0,0 1 0,1 0 0,-1-1 0,1 1 0,0 0 0,-1 0 0,1-1 0,0 1 0,1-2 0,-1 3 0,-1 0 0,0 0 0,1 0 0,-1 0 0,1 0 0,-1 0 0,1 0 0,-1 0 0,0 0 0,1 0 0,-1 0 0,1 0 0,-1 0 0,0 0 0,1 0 0,-1 0 0,1 0 0,-1 1 0,0-1 0,1 0 0,-1 0 0,0 1 0,1-1 0,-1 0 0,0 0 0,1 1 0,-1-1 0,0 0 0,0 1 0,1 0 0,24 42 0,-17-28 0,-1-1-227,1-2-1,1 1 1,0-1-1,1 0 1,17 16-1,-4-10-6598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24575,'9'-13'0,"8"-5"0,4 5 0,0 14 0,-4 16 0,-5 13 0,-5 11 0,-7 3 0,-9-1 0,-3-4 0,-3-9 0,9-14 0,10-18 0,14-18 0,12-9 0,11-6 0,-3 5-8191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24575,'9'-14'0,"0"1"0,1 0 0,0 0 0,1 1 0,1 0 0,0 1 0,0 0 0,1 1 0,0 0 0,22-12 0,-33 22 0,-1-1 0,1 0 0,0 0 0,-1 1 0,1-1 0,-1 1 0,1-1 0,0 1 0,0 0 0,-1-1 0,1 1 0,0 0 0,0 0 0,-1 0 0,1 0 0,0 1 0,-1-1 0,1 1 0,0-1 0,-1 1 0,1-1 0,0 1 0,-1 0 0,1-1 0,-1 1 0,1 0 0,-1 0 0,0 0 0,1 1 0,-1-1 0,0 0 0,0 0 0,0 1 0,1-1 0,-2 1 0,1-1 0,0 1 0,0-1 0,0 1 0,-1-1 0,1 1 0,-1 0 0,1 2 0,2 8 0,-1 0 0,0 0 0,-1 0 0,0 0 0,-1 12 0,-1 1 0,-1 0 0,-1 0 0,-8 31 0,6-43 0,2-11 0,3-23 0,17-49 0,-15 63 0,1 1 0,-1-1 0,1 1 0,1 0 0,-1 0 0,1 0 0,0 0 0,5-5 0,-8 10 1,0 0-1,0 0 0,0 0 0,0 0 1,0 1-1,0-1 0,0 0 0,0 1 1,1-1-1,-1 1 0,0-1 1,0 1-1,0 0 0,1-1 0,-1 1 1,0 0-1,1 0 0,-1 0 1,0 0-1,1 0 0,-1 0 0,0 0 1,0 1-1,1-1 0,-1 0 0,0 1 1,1-1-1,-1 1 0,2 0 1,4 3-2,-1 1 1,1-1 0,-1 1 0,7 7 0,15 11-1373,-10-14-5453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 24575,'0'-1'0,"-1"0"0,1 0 0,0-1 0,0 1 0,0 0 0,0 0 0,0 0 0,0 0 0,1-1 0,-1 1 0,0 0 0,1 0 0,-1 0 0,0 0 0,1 0 0,-1 0 0,1-1 0,0 1 0,-1 1 0,1-1 0,0 0 0,0 0 0,0 0 0,-1 0 0,1 0 0,0 1 0,0-1 0,0 0 0,0 1 0,0-1 0,2 0 0,-1 1 0,-1 0 0,0 1 0,1-1 0,-1 1 0,0-1 0,0 1 0,1-1 0,-1 1 0,0 0 0,0 0 0,0 0 0,0-1 0,0 1 0,0 0 0,0 0 0,0 0 0,0 0 0,-1 1 0,1-1 0,0 0 0,-1 0 0,1 0 0,0 1 0,-1-1 0,0 0 0,1 0 0,-1 1 0,0 1 0,3 8 0,-1-1 0,0 0 0,-1 1 0,0 18 0,-1-25 0,-1 0 0,1 0 0,0 0 0,-1 0 0,0 0 0,0 0 0,0 0 0,0 0 0,-1-1 0,1 1 0,-1-1 0,0 1 0,0-1 0,0 1 0,-5 4 0,7-8 0,0 0 0,-1 1 0,1-1 0,0 0 0,0 0 0,-1 1 0,1-1 0,0 0 0,0 0 0,-1 1 0,1-1 0,0 0 0,-1 0 0,1 0 0,0 0 0,0 1 0,-1-1 0,1 0 0,0 0 0,-1 0 0,1 0 0,0 0 0,-1 0 0,1 0 0,-1 0 0,1 0 0,0 0 0,-1 0 0,1 0 0,0 0 0,-1 0 0,1-1 0,-1 1 0,-1-12 0,8-17 0,-4 26 0,0 0 0,0 1 0,0-1 0,0 0 0,0 1 0,1-1 0,-1 1 0,1 0 0,0 0 0,0 0 0,-1 0 0,1 1 0,0-1 0,1 1 0,-1-1 0,0 1 0,0 0 0,0 0 0,1 1 0,-1-1 0,0 1 0,1-1 0,-1 1 0,1 0 0,3 1 0,-2-1 0,1 1 0,0 0 0,0 1 0,0 0 0,-1-1 0,1 2 0,-1-1 0,1 1 0,-1-1 0,0 2 0,0-1 0,0 0 0,6 7 0,-6-5 0,0 1 0,0 0 0,0 1 0,0-1 0,-1 1 0,0 0 0,-1 0 0,1 0 0,-1 0 0,2 10 0,-4-14 0,0 1 0,-1-1 0,1 0 0,-1 0 0,0 0 0,1 0 0,-2 0 0,1 0 0,0 1 0,-1-1 0,1 0 0,-1 0 0,0 0 0,0 0 0,0 0 0,0 0 0,-1-1 0,1 1 0,-1 0 0,0 0 0,1-1 0,-1 1 0,0-1 0,-1 0 0,1 0 0,0 0 0,-1 0 0,-2 2 0,-5 2 15,1-2 0,-1 1 0,0-1 0,0-1 0,-1 1 0,1-2 0,-19 3 0,23-4-121,-1 0 0,1 0 0,-1-1 0,0 0 0,1-1 0,-1 1-1,1-1 1,-1-1 0,1 1 0,-1-1 0,1 0 0,0 0 0,-9-6 0,-6-9-6720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24575,'12'-11'0,"1"0"0,0 0 0,0 2 0,1 0 0,22-11 0,-29 16 0,0 1 0,0 0 0,1 0 0,-1 0 0,1 1 0,-1 1 0,1-1 0,0 1 0,0 0 0,0 1 0,0 0 0,0 0 0,9 2 0,-13-1 0,0 1 0,-1-1 0,1 1 0,0 0 0,-1 0 0,1 1 0,-1-1 0,0 1 0,0-1 0,0 1 0,0 0 0,0 0 0,-1 0 0,1 1 0,-1-1 0,0 1 0,0-1 0,0 1 0,1 4 0,5 12 0,-1 0 0,7 33 0,-5-16 0,47 144 0,7-2 0,118 231 0,-119-288 0,113 237 0,-139-274 0,-3 2 0,26 114 0,-53-175 20,-1-1 0,-1 1 0,-1 0 0,-2 0 0,-2 46 0,0-63-91,0 0 1,-1 0-1,0-1 0,0 1 0,-1-1 1,0 0-1,0 1 0,-1-1 1,0 0-1,0-1 0,-1 1 0,0-1 1,0 0-1,-1 0 0,0-1 1,0 0-1,-1 0 0,1 0 0,-1 0 1,-10 5-1,-8 1-6755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24575,'3'33'0,"1"0"0,11 37 0,-4-13 0,-7-38 0,-4-12 0,1-1 0,-1 0 0,2 0 0,-1 0 0,1 0 0,0 0 0,0 0 0,0 0 0,1-1 0,0 1 0,4 5 0,-7-11 0,0 0 0,0 0 0,1 1 0,-1-1 0,0 0 0,1 0 0,-1 1 0,0-1 0,0 0 0,1 0 0,-1 0 0,0 0 0,1 0 0,-1 0 0,0 1 0,1-1 0,-1 0 0,0 0 0,1 0 0,-1 0 0,0 0 0,1 0 0,-1 0 0,1 0 0,-1-1 0,0 1 0,1 0 0,-1 0 0,0 0 0,1 0 0,-1 0 0,0 0 0,1-1 0,8-12 0,3-21 0,-12 31 0,30-140 0,-26 118 0,-3 21 0,0 0 0,0-1 0,0 1 0,0 0 0,1-1 0,0 1 0,-1 0 0,2 0 0,-1 1 0,0-1 0,6-6 0,-7 9 0,0 0 0,0 1 0,-1-1 0,1 0 0,0 1 0,0-1 0,0 1 0,0-1 0,0 1 0,0 0 0,0-1 0,1 1 0,-1 0 0,0 0 0,0-1 0,0 1 0,0 0 0,0 0 0,2 1 0,-1-1 0,1 1 0,-1 0 0,0 0 0,0 0 0,0 0 0,0 0 0,0 0 0,-1 1 0,1-1 0,0 1 0,-1-1 0,1 1 0,1 2 0,4 5 0,-1 0 0,-1 0 0,1 1 0,-2-1 0,8 21 0,-8-19 0,1 1 0,0-1 0,12 19 0,-17-29 0,1-1 0,-1 1 0,0-1 0,0 1 0,1-1 0,-1 1 0,0-1 0,1 1 0,-1-1 0,0 1 0,1-1 0,-1 0 0,1 1 0,-1-1 0,1 1 0,-1-1 0,1 0 0,-1 0 0,1 1 0,-1-1 0,1 0 0,-1 0 0,1 0 0,-1 0 0,1 1 0,-1-1 0,1 0 0,0 0 0,-1 0 0,1 0 0,-1 0 0,1-1 0,-1 1 0,1 0 0,0 0 0,-1 0 0,1 0 0,-1-1 0,1 1 0,-1 0 0,1 0 0,-1-1 0,1 1 0,-1 0 0,1-1 0,-1 1 0,0 0 0,1-1 0,-1 1 0,0-1 0,1 1 0,-1-1 0,0 1 0,1-1 0,-1 1 0,0-1 0,0 1 0,0-1 0,1 1 0,-1-2 0,10-35 0,-6 10 0,-4 20 0,0-1 0,1 0 0,0 1 0,1-1 0,0 0 0,0 1 0,1 0 0,0-1 0,6-11 0,-8 18 0,0 0 0,0 0 0,0 0 0,0 1 0,0-1 0,0 0 0,0 1 0,0-1 0,0 1 0,1-1 0,-1 1 0,0-1 0,0 1 0,0 0 0,1 0 0,-1 0 0,0-1 0,0 1 0,1 0 0,-1 0 0,0 1 0,0-1 0,1 0 0,-1 0 0,0 1 0,0-1 0,0 1 0,1-1 0,-1 1 0,0-1 0,0 1 0,2 1 0,34 27 0,-34-26 0,21 20 0,2-2 0,0 0 0,35 21 0,-52-37 0,0 0 0,0 0 0,1-1 0,-1-1 0,1 0 0,0 0 0,0 0 0,0-2 0,0 1 0,1-1 0,-1-1 0,0 0 0,1 0 0,19-4 0,-25 3 0,1-2 0,-1 1 0,0 0 0,0-1 0,0 0 0,0-1 0,0 1 0,-1-1 0,1 1 0,-1-2 0,0 1 0,0 0 0,0-1 0,-1 1 0,0-1 0,0 0 0,0 0 0,0-1 0,-1 1 0,0 0 0,0-1 0,0 1 0,-1-1 0,1-9 0,-1 10 0,0 0 0,-1-1 0,1 1 0,-2 0 0,1-1 0,0 1 0,-1 0 0,0 0 0,0 0 0,-1 0 0,1 0 0,-4-6 0,3 7 0,1 1 0,-1 0 0,0 0 0,-1 0 0,1 1 0,-1-1 0,1 0 0,-1 1 0,0 0 0,0 0 0,0-1 0,0 2 0,0-1 0,0 0 0,-1 1 0,1-1 0,0 1 0,-7-2 0,6 3 0,0-1 0,0 1 0,0-1 0,0 1 0,0 0 0,0 1 0,0-1 0,1 1 0,-1 0 0,0-1 0,0 2 0,0-1 0,1 0 0,-1 1 0,1 0 0,-1-1 0,1 1 0,-5 4 0,3-1 0,-1-1 0,1 2 0,0-1 0,0 1 0,1-1 0,-1 1 0,1 1 0,1-1 0,-6 12 0,6-10 0,0 1 0,0-1 0,1 1 0,0-1 0,0 1 0,1 0 0,0 0 0,1 9 0,0-13 0,0 0 0,1-1 0,-1 1 0,1 0 0,0 0 0,1-1 0,-1 1 0,1-1 0,0 1 0,0-1 0,0 0 0,1 1 0,-1-1 0,6 5 0,-5-5 0,0-1 0,1 0 0,-1 0 0,1-1 0,0 1 0,0-1 0,0 0 0,0 0 0,0 0 0,0 0 0,1-1 0,-1 0 0,1 0 0,-1 0 0,0 0 0,1-1 0,9 0 0,-11 0 0,0 0 0,0-1 0,1 0 0,-1 1 0,0-1 0,0-1 0,0 1 0,0 0 0,0-1 0,0 1 0,0-1 0,-1 0 0,1 0 0,0 0 0,-1 0 0,0-1 0,1 1 0,-1-1 0,0 1 0,0-1 0,-1 0 0,1 0 0,0 0 0,-1 0 0,2-3 0,0-3 0,-1 1 0,0 0 0,0-1 0,0 1 0,-1-1 0,-1 0 0,1 1 0,-1-1 0,-1 0 0,0 1 0,-3-15 0,4 22 0,0 1 0,0-1 0,0 0 0,0 1 0,-1-1 0,1 0 0,0 1 0,0-1 0,-1 0 0,1 1 0,0-1 0,-1 0 0,1 1 0,-1-1 0,1 1 0,-1-1 0,1 1 0,-1-1 0,1 1 0,-2-1 0,-5 8 0,-1 25 0,7-26 0,1-1 0,-1 0 0,1 0 0,0 0 0,1 1 0,-1-1 0,1 0 0,0 0 0,0 0 0,1 0 0,-1 0 0,1 0 0,0 0 0,1-1 0,-1 1 0,6 7 0,-5-9 0,0 0 0,0-1 0,0 1 0,0-1 0,0 1 0,1-1 0,-1 0 0,0-1 0,1 1 0,0 0 0,-1-1 0,1 0 0,0 0 0,0 0 0,0 0 0,-1-1 0,1 0 0,0 1 0,0-1 0,0-1 0,0 1 0,0 0 0,4-2 0,-2 0 0,0 1 0,0-2 0,0 1 0,0-1 0,-1 1 0,1-1 0,-1-1 0,0 1 0,0-1 0,0 0 0,0 0 0,-1-1 0,1 1 0,-1-1 0,0 0 0,-1 0 0,1-1 0,2-5 0,5-11 0,0 0 0,-2-1 0,8-25 0,-16 44 0,-1 4 0,0 0 0,0 0 0,0 0 0,0 0 0,0 0 0,0 1 0,0-1 0,0 0 0,0 0 0,0 0 0,0 0 0,0 0 0,0 0 0,0 0 0,0 0 0,0 0 0,0 1 0,0-1 0,0 0 0,0 0 0,0 0 0,0 0 0,0 0 0,0 0 0,0 0 0,0 0 0,0 0 0,1 0 0,-1 0 0,0 0 0,0 0 0,0 1 0,0-1 0,0 0 0,0 0 0,0 0 0,0 0 0,0 0 0,0 0 0,0 0 0,1 0 0,-1 0 0,0 0 0,0 0 0,0 0 0,0 0 0,0 0 0,0 0 0,0 0 0,0 0 0,0 0 0,1 0 0,-1 0 0,0 0 0,0 0 0,0 0 0,0 0 0,0-1 0,0 1 0,0 0 0,0 0 0,0 0 0,0 0 0,5 16 0,5 30 0,-8-35 0,0-5 0,-1-1 0,1 1 0,0-1 0,0 1 0,0-1 0,1 0 0,0 0 0,0 0 0,0 0 0,0-1 0,1 1 0,0-1 0,0 0 0,7 6 0,-9-9 0,0 0 0,0 1 0,1-1 0,-1 0 0,0 0 0,1 0 0,-1-1 0,1 1 0,-1-1 0,1 1 0,-1-1 0,1 0 0,0 0 0,-1 0 0,1 0 0,-1 0 0,1-1 0,-1 1 0,1-1 0,-1 0 0,1 1 0,-1-1 0,1 0 0,-1-1 0,0 1 0,0 0 0,0-1 0,1 1 0,-1-1 0,0 0 0,-1 1 0,1-1 0,0 0 0,2-3 0,4-7 0,0 1 0,-1-2 0,0 1 0,0-1 0,-1 0 0,-1 0 0,-1-1 0,6-23 0,6-17 0,-16 54 0,1 0 0,-1 1 0,0-1 0,0 0 0,0 0 0,0 0 0,0 0 0,0 0 0,0 0 0,0 0 0,0 0 0,0 0 0,0 0 0,0 0 0,0 0 0,0 0 0,1 0 0,-1 0 0,0 0 0,0 0 0,0 0 0,0 0 0,0 0 0,0 0 0,0 0 0,0 0 0,0 0 0,0 0 0,1 0 0,-1 0 0,0 0 0,0 0 0,0 0 0,0 0 0,0 0 0,0 0 0,0 0 0,0 0 0,0 0 0,0 0 0,0 0 0,0 0 0,0 0 0,1 0 0,-1-1 0,0 1 0,0 0 0,0 0 0,0 0 0,0 0 0,0 0 0,0 0 0,0 0 0,0 0 0,0 0 0,0 0 0,0 0 0,0-1 0,0 1 0,0 0 0,0 0 0,0 0 0,0 0 0,0 0 0,0 0 0,0 0 0,3 11 0,1 29 0,-2-19 0,-1-14 0,1 0 0,-1 0 0,1 1 0,0-1 0,1 0 0,0 0 0,0-1 0,0 1 0,1-1 0,8 12 0,-9-14 0,1-1 0,0 1 0,0-1 0,0 0 0,0 0 0,1 0 0,-1-1 0,1 1 0,-1-1 0,1 0 0,0 0 0,0-1 0,0 0 0,0 1 0,0-2 0,10 2 0,-6-2 0,0-1 0,-1 1 0,1-1 0,0-1 0,0 0 0,-1 0 0,1 0 0,-1-1 0,0-1 0,0 1 0,0-1 0,0-1 0,9-6 0,-7 4 0,-1 0 0,0-1 0,0-1 0,0 1 0,-1-1 0,-1-1 0,0 1 0,0-1 0,7-13 0,-3-10 0,-11 32 0,0 0 0,1 0 0,-1 0 0,0 0 0,0 0 0,0 0 0,0 0 0,0 0 0,0 0 0,0 0 0,0 0 0,0 0 0,0 0 0,0 0 0,-1 0 0,1 0 0,0 1 0,-1-1 0,1 0 0,-1 0 0,1 0 0,-1 0 0,0 0 0,1 1 0,-1-1 0,0 0 0,1 0 0,-1 1 0,-1-2 0,1 2 0,1 0 0,-1 0 0,0 1 0,0-1 0,1 0 0,-1 0 0,0 0 0,1 0 0,-1 1 0,0-1 0,1 0 0,-1 1 0,1-1 0,-1 1 0,1-1 0,-1 0 0,0 1 0,1-1 0,0 1 0,-1-1 0,1 1 0,-1 0 0,1-1 0,0 1 0,-1-1 0,1 1 0,0 0 0,-1-1 0,1 1 0,0 0 0,0-1 0,0 1 0,0 1 0,-8 26 0,8-27 0,-2 8 0,0 1 0,1-1 0,0 1 0,0-1 0,1 1 0,1 0 0,1 11 0,-1-18 0,0 1 0,0-1 0,0 0 0,0 0 0,1 0 0,-1 0 0,1 0 0,0 0 0,0 0 0,0 0 0,0-1 0,0 1 0,0-1 0,1 1 0,-1-1 0,1 0 0,0 0 0,0 0 0,0 0 0,0-1 0,0 1 0,0-1 0,7 2 0,-3-1 0,0 0 0,0 0 0,1-1 0,-1 0 0,1 0 0,-1-1 0,1 0 0,-1 0 0,1-1 0,-1 0 0,1 0 0,-1-1 0,0 0 0,1 0 0,-1-1 0,0 0 0,-1 0 0,1 0 0,0-1 0,-1 0 0,0-1 0,0 1 0,8-9 0,-6 4 0,0 0 0,0-1 0,-1 0 0,0 0 0,-1-1 0,0 0 0,0 0 0,-1-1 0,-1 1 0,0-1 0,-1 0 0,0 0 0,2-21 0,-4 0 0,-1 20 0,4 35 0,74 370 0,-1-10 0,-76-376 0,35 257 0,-31-206 0,-3 1 0,-7 89 0,3-130 0,0-1 0,-2 1 0,0-1 0,-11 31 0,13-42 0,0-1 0,0 0 0,0 1 0,-1-1 0,1 0 0,-1 0 0,0 0 0,0-1 0,0 1 0,-1-1 0,1 0 0,-1 0 0,0 0 0,0 0 0,0 0 0,0-1 0,0 0 0,-1 0 0,1 0 0,-1 0 0,-4 0 0,7-1 0,-1-1 0,1 0 0,0 0 0,-1 1 0,1-2 0,0 1 0,0 0 0,-1 0 0,1-1 0,0 1 0,0-1 0,0 0 0,-1 0 0,1 0 0,0 0 0,0 0 0,0 0 0,0 0 0,-2-2 0,1 0 0,1 0 0,-1-1 0,0 1 0,1-1 0,-1 1 0,1-1 0,0 0 0,0 0 0,-2-7 0,0-3 0,1 0 0,0-1 0,1 1 0,0-1 0,1-18 0,3-12 0,2-1 0,2 1 0,2 0 0,2 1 0,2 0 0,23-58 0,4 11 0,91-158 0,-78 168-1365,-9 22-5461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0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0 106 24575,'499'0'0,"-472"2"0,-1 0 0,30 8 0,-28-5 0,45 3 0,-9-6 0,75 11 0,-62-4 0,-1-4 0,98-7 0,-55 0 0,-93 1 0,0-1 0,29-7 0,-25 3 0,33-1 0,123 5 0,-93 3 0,131-16 0,35-13 0,-107 9 0,275-30 0,2 28 0,-413 21-117,5 0-299,-1 1 0,26 4 0,-21 1-6410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2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61 24575,'-3'-3'0,"-1"0"0,0 1 0,0-1 0,0 1 0,0 0 0,0 0 0,-1 0 0,1 1 0,-1 0 0,1 0 0,-1 0 0,-6-1 0,-62 0 0,52 2 0,-76 0 0,1023-1 0,-445 3 0,1011-2 0,-1484 0 0,1 0 0,-1 0 0,1-1 0,0 0 0,-1 0 0,0-1 0,1 0 0,-1-1 0,10-4 0,-12-1-1365,-6-1-5461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3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24575,'0'5'0,"4"0"0,7 1 0,1-1-8191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24575,'36'9'0,"16"3"0,3 3 0,-2 0 0,-7 2 0,-6-2 0,-10-4-8191</inkml:trace>
  <inkml:trace contextRef="#ctx0" brushRef="#br0" timeOffset="1">499 183 24575,'5'5'0,"5"5"0,6 1 0,0 0-8191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24575,'32'27'0,"13"13"0,1 0-8191</inkml:trace>
  <inkml:trace contextRef="#ctx0" brushRef="#br0" timeOffset="1">287 366 24575,'0'5'0,"0"6"0,0 0-8191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24575,'4'9'0,"6"2"0,2 1-8191</inkml:trace>
  <inkml:trace contextRef="#ctx0" brushRef="#br0" timeOffset="1">105 210 24575,'-5'0'0,"-1"4"0,1 7 0,0 5 0,2 5 0,1-2-8191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24575,'0'9'0,"0"3"-8191</inkml:trace>
  <inkml:trace contextRef="#ctx0" brushRef="#br0" timeOffset="1">1 288 24575,'0'5'0,"0"5"0,0 6 0,0 4 0,0 0-8191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24575,'-8'14'0,"-4"8"0,1 6 0,2-3-8191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56 191 24575,'-5'18'0,"4"-11"0,-1-1 0,1 0 0,-1 0 0,-1 0 0,1 0 0,-1-1 0,0 1 0,0-1 0,0 1 0,-9 8 0,12-14 0,-1 0 0,1 0 0,0 0 0,-1 0 0,1 0 0,0 0 0,-1 0 0,1 0 0,-1 0 0,1 0 0,0 0 0,-1 0 0,1 0 0,0 0 0,-1 0 0,1-1 0,0 1 0,-1 0 0,1 0 0,0 0 0,0-1 0,-1 1 0,1 0 0,0 0 0,0-1 0,-1 1 0,1 0 0,0 0 0,0-1 0,0 1 0,-1 0 0,1-1 0,0 1 0,0 0 0,0-1 0,0 1 0,0 0 0,0-1 0,0 1 0,0-1 0,0 1 0,0 0 0,0-1 0,0 1 0,0-1 0,-3-19 0,3 19 0,-3-60 0,8-95 0,2 129 0,-1 21 0,1 16 0,-3 15 0,-1 0 0,-1 0 0,-1 0 0,-1 0 0,-5 30 0,0-29 0,4-23 0,0 0 0,0 1 0,0-1 0,0 1 0,1-1 0,-1 1 0,1-1 0,0 1 0,0 0 0,0-1 0,1 1 0,-1-1 0,1 1 0,0-1 0,-1 1 0,4 5 0,-3-8 0,0-1 0,-1 1 0,1 0 0,0-1 0,0 1 0,0-1 0,0 0 0,0 1 0,0-1 0,0 1 0,0-1 0,0 0 0,0 0 0,0 0 0,0 0 0,0 0 0,0 0 0,0 0 0,0 0 0,0 0 0,0 0 0,0 0 0,0-1 0,0 1 0,0 0 0,0-1 0,0 1 0,0-1 0,1 0 0,31-21 0,-23 14 0,86-69 84,-70 54-567,0 1 0,46-28 0,-49 37-6343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27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337 135 24575,'2'-4'0,"0"0"0,0 0 0,-1 0 0,1 0 0,-1-1 0,0 1 0,0 0 0,0-1 0,-1 1 0,1-1 0,-1 1 0,0 0 0,0-1 0,-1 1 0,1-1 0,-1 1 0,0-1 0,0 1 0,-3-6 0,2 7 0,0 0 0,0 0 0,0 0 0,-1 0 0,1 1 0,-1-1 0,1 1 0,-1 0 0,0-1 0,0 1 0,0 0 0,0 1 0,-1-1 0,1 0 0,0 1 0,-1 0 0,1 0 0,-1 0 0,1 0 0,-1 1 0,1-1 0,-1 1 0,0 0 0,-4 0 0,1 1 0,-1 0 0,0 0 0,1 1 0,-1 0 0,1 0 0,0 1 0,0 0 0,0 0 0,0 1 0,0 0 0,1 0 0,-1 1 0,1-1 0,0 1 0,1 1 0,-9 9 0,3-3 0,1 0 0,0 1 0,1 1 0,1-1 0,0 1 0,1 1 0,-6 16 0,11-27 0,1 2 0,-1-1 0,1 0 0,0 0 0,0 0 0,0 1 0,1-1 0,-1 0 0,1 1 0,1-1 0,-1 0 0,1 1 0,0-1 0,0 0 0,1 0 0,2 8 0,-1-8 0,0 0 0,1 0 0,-1-1 0,1 1 0,0-1 0,1 0 0,-1 0 0,1 0 0,-1-1 0,1 1 0,0-1 0,0 0 0,1-1 0,8 4 0,28 10 0,-28-12 0,-1 1 0,0 0 0,0 1 0,0 0 0,14 11 0,-24-15 0,0 1 0,0 0 0,0-1 0,-1 1 0,1 1 0,-1-1 0,1 0 0,-1 1 0,0-1 0,0 1 0,0-1 0,-1 1 0,0 0 0,1 0 0,-1 0 0,0 0 0,-1 0 0,1 0 0,-1 0 0,0 0 0,0 0 0,-1 8 0,-1 0 0,0-1 0,-1 1 0,0-1 0,-1 1 0,0-1 0,-1 0 0,0 0 0,-1-1 0,0 0 0,0 0 0,-1 0 0,-1-1 0,-11 12 0,-12 9 0,-2-2 0,-50 33 0,9-6 0,74-54 0,-1-1 0,1 0 0,-1 1 0,1-1 0,0 0 0,-1 0 0,1 1 0,-1-1 0,1 1 0,0-1 0,-1 0 0,1 1 0,0-1 0,0 1 0,-1-1 0,1 1 0,0-1 0,0 1 0,0-1 0,-1 1 0,1-1 0,0 1 0,0-1 0,0 2 0,10 3 0,24-5 0,-29 0 0,3 0 0,1 0 0,-1 0 0,0 1 0,0 0 0,0 0 0,0 1 0,0 0 0,0 1 0,8 3 0,-11-4 0,-1 1 0,0 0 0,0 0 0,0 0 0,-1 0 0,1 0 0,-1 1 0,0-1 0,0 1 0,0 0 0,0 0 0,-1 0 0,1 1 0,-1-1 0,0 0 0,3 10 0,-1 2 0,-1 0 0,0 0 0,-1 0 0,0 1 0,-2-1 0,0 1 0,-1-1 0,0 0 0,-6 27 0,-7 13 0,-30 78 0,7-26 0,26-72 0,-10 71 0,19-94 0,1 1 0,0 0 0,1-1 0,1 1 0,0-1 0,1 1 0,0-1 0,7 23 0,-7-32 8,0 0 0,0 0 0,0 0-1,0 0 1,1-1 0,-1 1 0,1-1-1,0 1 1,0-1 0,0 0 0,0 0 0,1 0-1,-1-1 1,6 3 0,-1-1-220,0 0 0,0-1 1,0 0-1,1 0 0,-1-1 1,10 2-1,24 1-6614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 24575,'0'-1'0,"0"0"0,-1 0 0,1 0 0,0 0 0,0 0 0,-1 0 0,1 0 0,0 0 0,-1 0 0,1 0 0,-1 0 0,1 1 0,-1-1 0,1 0 0,-1 0 0,0 1 0,1-1 0,-2-1 0,2 28 0,58 305 0,-38-235 0,-14-68 0,-6-28 0,0 0 0,0 0 0,1 0 0,-1 0 0,0 0 0,0 0 0,0 0 0,0 0 0,0 0 0,0 0 0,0 0 0,0 0 0,0 0 0,0 0 0,0 0 0,0 0 0,0 0 0,1 0 0,-1 0 0,0 0 0,0 0 0,0 0 0,0 0 0,0 0 0,0 0 0,0 0 0,0 0 0,0 0 0,0 0 0,0 0 0,0 0 0,0 0 0,0 0 0,1 1 0,-1-1 0,0 0 0,0 0 0,0 0 0,0 0 0,0 0 0,0 0 0,0 0 0,0 0 0,0 0 0,0 0 0,0 0 0,0 0 0,2-12 0,-1-21 0,-1-25 0,2 0 0,3 1 0,12-60 0,-16 113 0,0-1 0,0 1 0,1 0 0,-1 0 0,1 0 0,0 0 0,0 0 0,1 0 0,-1 0 0,1 0 0,4-3 0,-6 6 0,0 0 0,0 0 0,0 0 0,1 1 0,-1-1 0,0 1 0,1-1 0,-1 1 0,1-1 0,-1 1 0,1 0 0,-1 0 0,0-1 0,1 1 0,-1 0 0,1 0 0,-1 1 0,1-1 0,-1 0 0,1 0 0,-1 1 0,1-1 0,-1 1 0,0-1 0,1 1 0,-1 0 0,0-1 0,0 1 0,1 0 0,-1 0 0,0 0 0,0 0 0,0 0 0,0 0 0,0 0 0,1 2 0,8 9 0,0 1 0,-1 0 0,0 0 0,-1 1 0,-1 0 0,9 24 0,14 24 0,-30-61 0,1 0 0,0 0 0,-1 1 0,1-1 0,-1 0 0,1 0 0,0 0 0,0 0 0,0 0 0,0 0 0,0 0 0,0 0 0,0 0 0,0 0 0,0-1 0,0 1 0,0 0 0,1-1 0,-1 1 0,0-1 0,0 1 0,1-1 0,1 1 0,-1-1 0,-1-1 0,0 1 0,0-1 0,0 0 0,1 1 0,-1-1 0,0 0 0,0 0 0,0 1 0,0-1 0,0 0 0,0 0 0,0 0 0,-1 0 0,1-1 0,0 1 0,0 0 0,-1 0 0,1-2 0,5-9 0,-1-1 0,-1 1 0,4-20 0,-7 30 0,7-54 0,-7 43 0,1 1 0,0-1 0,1 0 0,0 1 0,9-23 0,-12 35 0,0 0 0,1-1 0,-1 1 0,0 0 0,0-1 0,0 1 0,1 0 0,-1-1 0,0 1 0,0 0 0,1 0 0,-1-1 0,0 1 0,0 0 0,1 0 0,-1-1 0,0 1 0,1 0 0,-1 0 0,0 0 0,1 0 0,-1-1 0,1 1 0,-1 0 0,0 0 0,1 0 0,-1 0 0,0 0 0,1 0 0,-1 0 0,1 0 0,-1 0 0,0 0 0,1 0 0,-1 0 0,1 1 0,12 11 0,5 22 0,13 47 56,-21-50-767,27 55 1,-17-52-6116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28 24575,'-5'37'0,"-4"20"0,3 1 0,0 79 0,13-88 0,-7-47 0,0 1 0,1-1 0,-1 0 0,1 0 0,0 0 0,0 1 0,0-1 0,0 0 0,0 0 0,0 0 0,0 0 0,1-1 0,-1 1 0,1 0 0,-1-1 0,1 1 0,0-1 0,3 3 0,-4-4 0,1 0 0,-1 0 0,1 1 0,-1-1 0,0-1 0,1 1 0,-1 0 0,1 0 0,-1 0 0,1-1 0,-1 1 0,0-1 0,1 1 0,-1-1 0,0 0 0,1 1 0,-1-1 0,0 0 0,0 0 0,0 0 0,0 0 0,0 0 0,0 0 0,0 0 0,0 0 0,1-3 0,21-33 0,-9 6 0,-2-1 0,-2 0 0,10-46 0,-16 59 0,-4 18 0,0-1 0,1 1 0,-1 0 0,0-1 0,1 1 0,-1 0 0,1 0 0,-1 0 0,1-1 0,-1 1 0,1 0 0,0 0 0,0 0 0,-1 0 0,3-2 0,-3 3 0,1 0 0,-1 1 0,1-1 0,-1 0 0,1 0 0,-1 0 0,0 0 0,1 0 0,-1 0 0,1 0 0,-1 1 0,0-1 0,1 0 0,-1 0 0,0 1 0,1-1 0,-1 0 0,0 0 0,1 1 0,-1-1 0,0 0 0,0 1 0,1-1 0,-1 1 0,0-1 0,0 0 0,0 1 0,0-1 0,1 1 0,13 43 0,-13-42 0,15 63 0,-4-11 0,21 55 0,-32-107 0,0 0 0,0 1 0,0-1 0,0 1 0,0-1 0,1 0 0,-1 0 0,1 0 0,0 0 0,-1 0 0,1 0 0,0 0 0,3 2 0,-5-4 0,1 0 0,-1 0 0,1 1 0,-1-1 0,1 0 0,-1 0 0,1 0 0,-1 0 0,1 0 0,-1 0 0,1 0 0,-1 0 0,1 0 0,-1 0 0,1 0 0,-1 0 0,1 0 0,-1-1 0,1 1 0,-1 0 0,1 0 0,-1-1 0,1 1 0,0-1 0,12-18 0,-8 5 0,-1 0 0,0-1 0,-1 1 0,0-1 0,1-21 0,-3-80 0,-2 72 0,1 43 0,-4-79 0,3 73 0,0 0 0,0 0 0,-1 0 0,0 0 0,0 0 0,-1 1 0,0-1 0,-7-10 0,10 16-57,0 1 0,-1-1 1,1 0-1,0 1 0,-1-1 0,1 1 0,-1-1 0,1 1 0,-1-1 0,1 1 0,-1-1 1,1 1-1,-1 0 0,0-1 0,1 1 0,-1 0 0,0-1 0,1 1 0,-1 0 1,0 0-1,1-1 0,-1 1 0,0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79 132 24575,'-3'3'0,"1"0"0,1 0 0,-1 1 0,0-1 0,1 1 0,0 0 0,0-1 0,0 1 0,0 0 0,0 0 0,1-1 0,-1 1 0,1 0 0,0 0 0,1 0 0,-1-1 0,1 1 0,-1 0 0,3 7 0,-2-8 0,0 0 0,0 0 0,1 0 0,-1 0 0,1 0 0,-1 0 0,1 0 0,0-1 0,0 1 0,4 4 0,-5-6 0,1 0 0,-1 0 0,0 0 0,1 0 0,-1-1 0,1 1 0,-1 0 0,1-1 0,0 1 0,-1-1 0,1 1 0,0-1 0,-1 0 0,1 1 0,0-1 0,-1 0 0,1 0 0,0 0 0,-1-1 0,1 1 0,2-1 0,-1 0 0,0 0 0,-1-1 0,1 1 0,0-1 0,0 0 0,-1 0 0,1 0 0,-1 0 0,0 0 0,1 0 0,-1-1 0,0 1 0,0-1 0,-1 0 0,1 0 0,0 1 0,-1-1 0,0 0 0,0 0 0,2-5 0,0-3 0,0 0 0,-1 0 0,0 0 0,1-19 0,-4 22 0,1 0 0,-1 1 0,-1-1 0,1 0 0,-2 0 0,1 1 0,-1 0 0,0-1 0,0 1 0,-1 0 0,-4-7 0,7 12 0,-1 0 0,1 0 0,0 0 0,-1 0 0,1 0 0,-1 0 0,0 0 0,0 0 0,0 1 0,0-1 0,0 0 0,0 1 0,0 0 0,0 0 0,-1-1 0,1 2 0,0-1 0,-1 0 0,1 0 0,-1 1 0,1-1 0,-1 1 0,1-1 0,-1 1 0,1 0 0,-1 0 0,0 1 0,1-1 0,-1 0 0,1 1 0,-1-1 0,1 1 0,0 0 0,-1 0 0,1 0 0,0 0 0,-5 3 0,2 0 0,1 1 0,-1-1 0,1 1 0,-1 0 0,2 0 0,-1 0 0,0 0 0,1 1 0,0 0 0,0 0 0,1-1 0,-1 2 0,1-1 0,-1 7 0,-1 3 0,1 1 0,1 0 0,0 0 0,1 20 0,1-27 0,1 0 0,1 0 0,-1 0 0,2-1 0,-1 1 0,1-1 0,1 1 0,0-1 0,0 0 0,1 0 0,0-1 0,0 0 0,1 1 0,0-2 0,1 1 0,-1-1 0,2 0 0,-1 0 0,1-1 0,0 0 0,0 0 0,0-1 0,1 0 0,0-1 0,0 0 0,0 0 0,0-1 0,1 0 0,-1 0 0,1-1 0,0-1 0,0 1 0,0-2 0,0 1 0,16-3 0,-22 2 2,0-1 1,0 1-1,0-1 0,0-1 0,0 1 0,0 0 1,-1-1-1,1 0 0,-1 0 0,1 0 0,-1 0 1,0-1-1,5-4 0,-3 1-28,0 0-1,0-1 0,0 0 1,6-14-1,8-14-1236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24575,'-3'-1'0,"0"-1"0,-1 2 0,1-1 0,-1 0 0,1 1 0,0-1 0,-1 1 0,1 0 0,-1 0 0,1 1 0,-1-1 0,1 1 0,-1-1 0,1 1 0,0 0 0,-1 0 0,-5 4 0,5-3 0,0 1 0,1 0 0,-1 0 0,1 1 0,-1-1 0,1 0 0,0 1 0,1 0 0,-1 0 0,1 0 0,-4 8 0,0 1 0,2 1 0,0 0 0,0 0 0,1 0 0,1 0 0,0 1 0,1 23 0,1-33 0,0 0 0,1 0 0,-1 0 0,1 0 0,0 0 0,0 0 0,1 0 0,0 0 0,-1-1 0,2 1 0,-1 0 0,0-1 0,1 0 0,0 0 0,0 0 0,0 0 0,1 0 0,4 4 0,-2-3 0,0-1 0,1 0 0,-1-1 0,1 0 0,0 0 0,0 0 0,0-1 0,0 0 0,0 0 0,0 0 0,12 0 0,-5-1 0,0-1 0,0 0 0,-1-1 0,1 0 0,0-1 0,-1-1 0,1 0 0,-1-1 0,0-1 0,0 1 0,-1-2 0,1 0 0,14-10 0,-19 9 0,0 0 0,0 0 0,-1 0 0,-1-1 0,1 0 0,-1 0 0,0-1 0,-1 0 0,0 0 0,-1 0 0,0-1 0,0 1 0,-1-1 0,0 0 0,0 0 0,-1 0 0,-1 0 0,1-19 0,-2 26 0,0 1 0,0 0 0,0-1 0,-1 1 0,1 0 0,-1-1 0,1 1 0,-1 0 0,0 0 0,0 0 0,0-1 0,0 1 0,0 0 0,0 0 0,0 0 0,-1 0 0,-2-2 0,3 3 0,-1 0 0,1 0 0,-1 0 0,1 1 0,-1-1 0,0 0 0,1 1 0,-1-1 0,0 1 0,0-1 0,1 1 0,-1 0 0,0 0 0,0 0 0,0 0 0,1 0 0,-5 1 0,1 0 0,-1 1 0,1 0 0,-1 0 0,1 0 0,0 1 0,0 0 0,0 0 0,0 0 0,1 0 0,-1 1 0,1 0 0,-7 7 0,5-4 0,1 1 0,0 0 0,0 0 0,1 0 0,0 1 0,1 0 0,-3 8 0,4-11 0,0-1 0,1 1 0,0 0 0,0-1 0,1 1 0,-1 0 0,1-1 0,1 1 0,-1 0 0,1-1 0,0 1 0,3 9 0,-3-13 0,0 1 0,0-1 0,1 0 0,-1 1 0,1-1 0,0 0 0,0 0 0,0 0 0,0 0 0,0-1 0,0 1 0,0-1 0,1 1 0,-1-1 0,0 0 0,1 1 0,-1-1 0,1 0 0,0-1 0,-1 1 0,1 0 0,0-1 0,-1 0 0,1 1 0,0-1 0,-1 0 0,1 0 0,0-1 0,3 0 0,1 0 0,-1 0 0,1 0 0,-1-1 0,1 0 0,-1 0 0,0-1 0,0 1 0,0-1 0,0-1 0,10-7 0,-9 5 0,-1 0 0,0-1 0,0 0 0,-1 0 0,8-13 0,-11 16 0,0 1 0,0-1 0,0 0 0,-1 0 0,1 0 0,-1 0 0,0 0 0,0 0 0,-1 0 0,1-1 0,-1 1 0,0 0 0,-1-7 0,1 11 0,0 0 0,0 0 0,0 0 0,0 1 0,0-1 0,0 0 0,-1 0 0,1 0 0,0 0 0,0 0 0,0 0 0,0 1 0,0-1 0,-1 0 0,1 0 0,0 0 0,0 0 0,0 0 0,-1 0 0,1 0 0,0 0 0,0 0 0,0 0 0,-1 0 0,1 0 0,0 0 0,0 0 0,0 0 0,0 0 0,-1 0 0,1 0 0,0 0 0,0 0 0,0 0 0,-1 0 0,1-1 0,0 1 0,0 0 0,0 0 0,0 0 0,-1 0 0,1 0 0,0 0 0,0-1 0,0 1 0,0 0 0,0 0 0,0 0 0,0 0 0,-1-1 0,1 1 0,0 0 0,0 0 0,0 0 0,0-1 0,-6 19 0,5-13 0,0 0 0,1 0 0,-1 0 0,1 0 0,0 1 0,1-1 0,-1 0 0,1 0 0,0 0 0,0 0 0,1-1 0,0 1 0,-1 0 0,2 0 0,-1-1 0,0 1 0,1-1 0,4 5 0,-5-6 0,1 0 0,0 0 0,0-1 0,0 1 0,0-1 0,0 1 0,0-1 0,1 0 0,-1-1 0,1 1 0,-1-1 0,1 1 0,0-1 0,0 0 0,-1 0 0,1-1 0,0 1 0,0-1 0,0 0 0,0 0 0,0 0 0,0 0 0,0-1 0,6-1 0,-6 1 0,-1-1 0,1 0 0,0 0 0,0 0 0,-1 0 0,1-1 0,-1 1 0,0-1 0,0 0 0,0 0 0,0 0 0,0-1 0,-1 1 0,1 0 0,-1-1 0,0 0 0,0 0 0,0 1 0,-1-1 0,2-5 0,3-7 0,-2 0 0,0 0 0,3-30 0,-5 17 0,1 0 0,3 32 0,5 20 0,-8-16 0,0 0 0,0 0 0,1 0 0,0-1 0,0 0 0,1 0 0,0 0 0,0 0 0,11 9 0,-13-13 0,0 1 0,0-1 0,1 0 0,-1-1 0,1 1 0,0 0 0,0-1 0,-1 0 0,1 0 0,0 0 0,0-1 0,0 1 0,0-1 0,0 0 0,0 0 0,0 0 0,0 0 0,0-1 0,0 0 0,7-2 0,-5 1 0,0-1 0,1 0 0,-1 0 0,-1 0 0,1-1 0,0 0 0,-1 0 0,0-1 0,0 0 0,0 1 0,-1-2 0,1 1 0,4-8 0,1-4 0,0 1 0,-2-1 0,10-26 0,-18 44 0,0-1 0,0 0 0,0 1 0,0-1 0,1 0 0,-1 1 0,0-1 0,0 0 0,0 0 0,0 1 0,1-1 0,-1 0 0,0 0 0,0 1 0,1-1 0,-1 0 0,0 0 0,0 0 0,1 1 0,-1-1 0,0 0 0,1 0 0,-1 0 0,0 0 0,1 0 0,-1 0 0,0 0 0,1 0 0,-1 0 0,0 0 0,1 0 0,-1 0 0,0 0 0,1 0 0,-1 0 0,0 0 0,0 0 0,1 0 0,-1 0 0,0 0 0,1 0 0,-1-1 0,0 1 0,1 0 0,-1 0 0,0 0 0,0-1 0,1 1 0,-1 0 0,0 0 0,0 0 0,0-1 0,1 1 0,-1 0 0,0-1 0,0 1 0,0 0 0,0 0 0,0-1 0,1 1 0,-1-1 0,10 38 0,-7-29 0,-3-7-11,9 31 77,13 32 0,-18-56-214,-1 1-1,1-1 1,1-1-1,0 1 0,0-1 1,0 0-1,1 0 0,0 0 1,7 6-1,5-1-6677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0 24575,'-9'14'0,"-3"8"0,0 10 0,3 4 0,7 0 0,4-6-8191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24575,'15'15'0,"-1"0"0,-1 1 0,0 0 0,12 22 0,-19-28 0,-1 0 0,-1 0 0,0 1 0,0-1 0,-1 1 0,-1 0 0,0 0 0,0 0 0,0 17 0,-3 121 0,-1-83 0,11 118 0,-1-130 0,-6-48-32,-1-10 109,0-11-1336,-1 15 1108,0-18-6675</inkml:trace>
  <inkml:trace contextRef="#ctx0" brushRef="#br0" timeOffset="1">0 446 24575,'9'-5'0,"11"-1"0,12-4 0,14 0 0,7 1 0,5 3 0,-4-3 0,-7 1 0,-15 1 0,-18 2 0,-11 7 0,-11 2 0,-4 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24575,'0'4'0,"0"6"0,0 11 0,0 5 0,0 8 0,5 2 0,1 5 0,-1-2 0,4-1 0,1-8-8191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24575,'-4'26'0,"-2"23"0,1 12 0,4 4 0,4-9-8191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0 217 24575,'0'-6'0,"1"-1"0,-1 1 0,1 0 0,0-1 0,0 1 0,1 0 0,3-8 0,-5 13 0,0 1 0,0 0 0,0 0 0,0-1 0,0 1 0,0 0 0,0 0 0,0-1 0,0 1 0,0 0 0,1 0 0,-1-1 0,0 1 0,0 0 0,0 0 0,0 0 0,1-1 0,-1 1 0,0 0 0,0 0 0,1 0 0,-1 0 0,0-1 0,0 1 0,0 0 0,1 0 0,-1 0 0,0 0 0,1 0 0,-1 0 0,0 0 0,0 0 0,1 0 0,-1 0 0,0 0 0,0 0 0,1 0 0,-1 0 0,0 0 0,0 0 0,1 0 0,-1 0 0,0 0 0,1 0 0,9 14 0,2 20 0,-5-6 0,-4-15 0,0 1 0,1-1 0,0 0 0,9 17 0,-13-29 0,0 0 0,0 0 0,1-1 0,-1 1 0,1 0 0,-1 0 0,1 0 0,-1-1 0,1 1 0,-1 0 0,1-1 0,0 1 0,-1-1 0,1 1 0,0-1 0,-1 1 0,1-1 0,0 1 0,0-1 0,0 0 0,-1 1 0,1-1 0,0 0 0,0 0 0,0 1 0,0-1 0,0 0 0,1 0 0,-1-1 0,0 1 0,1-1 0,-1 0 0,0 1 0,0-1 0,1 0 0,-1 0 0,0 0 0,0 0 0,0 0 0,0 0 0,0 0 0,0-1 0,-1 1 0,2-2 0,3-6 0,0 0 0,-1-1 0,5-15 0,-2-2 0,6-43 0,-13 69 0,0 1 0,0 0 0,0 0 0,0 0 0,0 0 0,0-1 0,0 1 0,0 0 0,0 0 0,0 0 0,0 0 0,0-1 0,0 1 0,0 0 0,0 0 0,0 0 0,0 0 0,0-1 0,1 1 0,-1 0 0,0 0 0,0 0 0,0 0 0,0 0 0,0 0 0,0-1 0,0 1 0,0 0 0,1 0 0,-1 0 0,0 0 0,0 0 0,0 0 0,0 0 0,0 0 0,1 0 0,-1-1 0,0 1 0,0 0 0,0 0 0,0 0 0,1 0 0,-1 0 0,0 0 0,0 0 0,0 0 0,0 0 0,1 0 0,-1 1 0,8 8 0,13 31 0,-8-15 0,-10-21 0,0 1 0,0-1 0,1 0 0,-1 0 0,1 0 0,0 0 0,1-1 0,-1 1 0,1-1 0,-1 0 0,1-1 0,0 1 0,0-1 0,0 0 0,6 2 0,-8-4 0,-1 1 0,1-1 0,0 0 0,0 0 0,-1 0 0,1 0 0,0 0 0,0 0 0,-1-1 0,1 1 0,0-1 0,-1 0 0,1 0 0,-1 0 0,1 0 0,-1-1 0,1 1 0,-1 0 0,0-1 0,0 0 0,0 0 0,0 1 0,0-1 0,0 0 0,0-1 0,0 1 0,-1 0 0,1 0 0,-1-1 0,0 1 0,2-6 0,2-5 0,-1 0 0,0 0 0,-1 0 0,0-1 0,-1 1 0,0-23 0,-4-83 0,1 112 0,45 326 0,-41-301 0,-7-36-119,0 3 182,1-1 0,0 0 0,0-32 1,3 44-120,-1 0 1,1 1-1,1-1 1,-1 1-1,1-1 1,-1 0-1,1 1 1,0-1-1,0 1 1,1 0-1,-1-1 1,1 1-1,-1 0 1,1 0-1,0 0 1,0 0-1,1 0 1,-1 0-1,1 1 0,-1-1 1,1 1-1,0 0 1,0 0-1,0 0 1,0 0-1,3-2 1,20-4-6771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2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23 306 24575,'-1'0'0,"-1"1"0,1-1 0,0 1 0,0-1 0,0 1 0,0 0 0,0-1 0,0 1 0,0 0 0,0 0 0,0 0 0,0 0 0,0 0 0,0 0 0,0 0 0,1 0 0,-1 0 0,1 0 0,-1 1 0,1-1 0,-1 0 0,1 0 0,-1 0 0,1 1 0,0-1 0,0 0 0,0 1 0,0-1 0,0 0 0,0 2 0,-1 3 0,1 0 0,0 1 0,0-1 0,2 13 0,0-14 0,0 0 0,0 0 0,1-1 0,-1 1 0,1 0 0,1-1 0,-1 0 0,0 1 0,1-1 0,0-1 0,0 1 0,0-1 0,1 1 0,-1-1 0,1 0 0,-1-1 0,1 1 0,0-1 0,0 0 0,0 0 0,0 0 0,9 1 0,-10-2 0,1 0 0,-1 0 0,1 0 0,-1-1 0,1 1 0,-1-1 0,1 0 0,-1 0 0,1-1 0,-1 1 0,1-1 0,-1 0 0,1 0 0,-1-1 0,0 1 0,0-1 0,1 0 0,-1 0 0,-1-1 0,1 1 0,0-1 0,0 0 0,-1 0 0,0 0 0,1 0 0,-1 0 0,3-5 0,-3 3 0,-1 1 0,0-1 0,0 0 0,0 0 0,0 0 0,-1 0 0,0 0 0,0 0 0,0 0 0,-1-1 0,1 1 0,-1 0 0,0 0 0,-1-1 0,1 1 0,-1 0 0,0 0 0,-1 0 0,1 0 0,-1 0 0,0 0 0,0 0 0,-4-6 0,2 5 0,0 1 0,0 0 0,0 0 0,0 1 0,-1-1 0,0 1 0,0 0 0,0 0 0,0 0 0,-1 1 0,0 0 0,1 0 0,-1 0 0,0 1 0,0-1 0,-1 2 0,1-1 0,-11-1 0,14 3 0,0 0 0,0-1 0,0 2 0,-1-1 0,1 0 0,0 1 0,0-1 0,0 1 0,0 0 0,0 0 0,0 0 0,0 0 0,0 1 0,1-1 0,-1 1 0,0 0 0,1-1 0,-1 1 0,1 0 0,0 1 0,0-1 0,-1 0 0,1 1 0,1-1 0,-1 1 0,0 0 0,1-1 0,-1 1 0,1 0 0,0 0 0,0 0 0,0 0 0,0 4 0,-3 7 0,2-1 0,0 1 0,0 0 0,2 0 0,-1 0 0,3 17 0,-2-28 0,1 1 0,0 0 0,-1 0 0,1 0 0,0-1 0,1 1 0,-1 0 0,1-1 0,-1 1 0,1-1 0,0 0 0,1 1 0,-1-1 0,0 0 0,1 0 0,0-1 0,3 4 0,-1-2 0,0-1 0,1 0 0,-1 0 0,1 0 0,-1-1 0,1 0 0,0 0 0,0 0 0,0-1 0,6 1 0,3-1 0,1 0 0,-1-1 0,0 0 0,0-1 0,0-1 0,-1 0 0,1-2 0,19-5 0,-22 4 0,0-1 0,-1 1 0,0-2 0,0 1 0,-1-2 0,0 1 0,0-2 0,-1 1 0,0-1 0,0 0 0,-1-1 0,12-17 0,-12 14 0,-1 1 0,0-1 0,-1-1 0,-1 1 0,0-1 0,0 0 0,-1 0 0,-1 0 0,-1-1 0,2-23 0,-4 35 0,1 0 0,-1 0 0,-1 1 0,1-1 0,0 0 0,-1 1 0,1-1 0,-1 0 0,0 1 0,0-1 0,0 1 0,0-1 0,0 1 0,0-1 0,-1 1 0,1 0 0,-1 0 0,0-1 0,0 1 0,0 0 0,0 1 0,0-1 0,0 0 0,0 1 0,0-1 0,-1 1 0,1-1 0,-1 1 0,1 0 0,-1 0 0,1 0 0,-1 1 0,0-1 0,1 1 0,-1-1 0,0 1 0,1 0 0,-1 0 0,0 0 0,0 0 0,1 0 0,-1 1 0,0 0 0,1-1 0,-1 1 0,0 0 0,1 0 0,-1 0 0,1 0 0,0 1 0,-1-1 0,1 1 0,0-1 0,0 1 0,0 0 0,0 0 0,0 0 0,0 0 0,1 0 0,-3 3 0,3-3 0,-1-1 0,1 1 0,-1 0 0,1 0 0,0 0 0,0 0 0,0 0 0,0 0 0,0 0 0,0 0 0,0 0 0,1 1 0,-1-1 0,1 0 0,-1 0 0,1 1 0,0-1 0,0 0 0,0 1 0,0-1 0,1 0 0,-1 0 0,1 1 0,-1-1 0,1 0 0,0 0 0,0 0 0,0 0 0,0 1 0,0-1 0,0-1 0,0 1 0,1 0 0,-1 0 0,1 0 0,-1-1 0,1 1 0,0-1 0,0 1 0,0-1 0,0 0 0,0 0 0,0 0 0,0 0 0,2 1 0,5 2 0,-1-1 0,0 0 0,1-1 0,0 1 0,-1-2 0,1 1 0,0-1 0,0-1 0,0 0 0,15-1 0,-17-1 0,0 1 0,-1-1 0,1 0 0,-1-1 0,0 0 0,1 0 0,-1 0 0,0-1 0,-1 1 0,1-1 0,-1-1 0,9-8 0,-14 13 0,0-1 0,1 1 0,-1-1 0,1 1 0,-1 0 0,0-1 0,1 1 0,-1 0 0,1-1 0,-1 1 0,1 0 0,-1-1 0,1 1 0,0 0 0,-1 0 0,1 0 0,-1 0 0,1-1 0,-1 1 0,1 0 0,0 0 0,-1 0 0,1 0 0,-1 0 0,1 0 0,0 1 0,-1-1 0,1 0 0,-1 0 0,1 0 0,0 1 0,0 0 0,0 0 0,-1 0 0,1 0 0,0 0 0,0 0 0,-1 0 0,1 0 0,-1 1 0,1-1 0,-1 0 0,1 0 0,-1 1 0,0 1 0,3 56 0,-3-45 0,0-11 0,0-1 0,1 1 0,-1 0 0,0 0 0,1 0 0,0-1 0,0 1 0,0 0 0,0-1 0,0 1 0,0-1 0,1 1 0,-1-1 0,1 0 0,-1 0 0,1 1 0,0-1 0,0 0 0,0 0 0,0-1 0,0 1 0,4 1 0,-4-1 0,1-1 0,0-1 0,0 1 0,-1 0 0,1-1 0,0 1 0,0-1 0,0 0 0,0 0 0,0 0 0,0-1 0,-1 1 0,1-1 0,0 1 0,0-1 0,0 0 0,-1 0 0,1 0 0,0 0 0,-1-1 0,5-2 0,-2 0 0,1 0 0,-1 0 0,0 0 0,0-1 0,0 0 0,-1 0 0,0 0 0,0 0 0,0-1 0,-1 1 0,1-1 0,-1 0 0,-1 0 0,3-8 0,1-7 0,-1-1 0,5-41 0,-8 43 0,-2 19 0,0 0 0,0 0 0,1 0 0,-1 0 0,0 1 0,0-1 0,0 0 0,1 0 0,-1 0 0,0 1 0,1-1 0,-1 0 0,1 0 0,-1 1 0,1-1 0,-1 0 0,1 1 0,-1-1 0,1 1 0,0-1 0,-1 1 0,1-1 0,0 1 0,0-1 0,-1 1 0,1-1 0,0 1 0,0 0 0,0 0 0,-1-1 0,1 1 0,0 0 0,0 0 0,0 0 0,0 0 0,-1 0 0,1 0 0,0 0 0,0 0 0,0 0 0,0 0 0,-1 1 0,1-1 0,0 0 0,0 1 0,0-1 0,-1 0 0,1 1 0,0-1 0,-1 1 0,2 0 0,3 2 0,0 0 0,0 0 0,0 1 0,0-1 0,7 9 0,-8-6 0,0-1 0,0 1 0,-1 0 0,0 0 0,0 0 0,-1 1 0,0-1 0,0 1 0,1 7 0,-2-12 0,-2-16 0,1 4 0,-1 0 0,0 0 0,-1 0 0,-2-11 0,3 20 0,1-1 0,-1 0 0,1 0 0,-1 1 0,0-1 0,1 0 0,-1 0 0,0 1 0,0-1 0,0 1 0,0-1 0,-1 1 0,1 0 0,0-1 0,-1 1 0,1 0 0,-1 0 0,1 0 0,-1 0 0,1 0 0,-1 0 0,0 0 0,0 1 0,1-1 0,-1 1 0,0-1 0,0 1 0,0-1 0,1 1 0,-3 0 0,1 1 0,1-1 0,-1 1 0,1 0 0,0-1 0,0 1 0,-1 0 0,1 1 0,0-1 0,0 0 0,0 1 0,0-1 0,0 1 0,0 0 0,0-1 0,1 1 0,-1 0 0,1 0 0,-1 0 0,1 0 0,0 1 0,0-1 0,0 0 0,0 0 0,0 1 0,0-1 0,1 1 0,-1-1 0,0 4 0,-2 10 0,1 0 0,-2 32 0,4-43 0,-1 7 0,1-1 0,0 1 0,1-1 0,1 1 0,-1-1 0,2 1 0,-1-1 0,8 18 0,-7-24 0,-1 0 0,1-1 0,0 1 0,1 0 0,-1-1 0,1 0 0,0 0 0,0 0 0,0 0 0,0-1 0,1 0 0,-1 0 0,1 0 0,0 0 0,0-1 0,0 1 0,0-1 0,0-1 0,1 1 0,6 0 0,-5 0 0,0-1 0,1 0 0,-1 0 0,1-1 0,-1 1 0,1-2 0,-1 1 0,0-1 0,1-1 0,-1 1 0,0-1 0,12-4 0,-14 3 0,1 0 0,-1 0 0,0 0 0,0-1 0,-1 0 0,1 0 0,-1 0 0,0 0 0,0 0 0,0-1 0,0 0 0,-1 0 0,0 0 0,0 0 0,0-1 0,2-7 0,2-9 0,0 0 0,-2-1 0,-1 0 0,0 0 0,-1-31 0,-6-116 0,3 159 0,-9 32 0,0 22 0,7-32 0,-2 16 0,1-1 0,1 1 0,1 0 0,1-1 0,6 39 0,-6-62 0,0-1 0,1 0 0,-1 1 0,1-1 0,0 0 0,0 0 0,0 1 0,0-1 0,0 0 0,0 0 0,0 0 0,1 0 0,-1 0 0,1 0 0,-1 0 0,1-1 0,0 1 0,0-1 0,-1 1 0,1-1 0,0 0 0,1 1 0,-1-1 0,0 0 0,0 0 0,5 1 0,-4-2 0,-1 0 0,1-1 0,-1 1 0,1-1 0,0 1 0,-1-1 0,1 0 0,-1 0 0,1 0 0,-1 0 0,0-1 0,1 1 0,-1 0 0,0-1 0,0 0 0,0 0 0,0 1 0,0-1 0,-1 0 0,1 0 0,0-1 0,-1 1 0,3-5 0,1-3 0,0-1 0,0 0 0,-1 0 0,-1-1 0,0 1 0,2-14 0,-4 19 0,-2 16 0,0 1 0,1 0 0,0-1 0,0 1 0,1-1 0,0 1 0,1-1 0,1 1 0,0-1 0,4 11 0,-5-18 0,0 0 0,0 1 0,1-1 0,0 0 0,-1-1 0,1 1 0,0 0 0,0-1 0,0 0 0,1 1 0,-1-1 0,1 0 0,-1-1 0,1 1 0,-1-1 0,1 0 0,0 0 0,0 0 0,0 0 0,0 0 0,0-1 0,-1 0 0,1 0 0,5 0 0,-4-1 0,0 1 0,-1-1 0,1 0 0,0-1 0,-1 1 0,1-1 0,-1 0 0,1 0 0,-1 0 0,0-1 0,0 1 0,0-1 0,0 0 0,0 0 0,-1 0 0,1-1 0,-1 0 0,0 1 0,3-6 0,15-39 0,-19 42 0,0-1 0,1 1 0,0-1 0,0 1 0,0 0 0,0 0 0,1 1 0,0-1 0,8-8 0,-11 13 0,0 1 0,-1-1 0,1 1 0,0-1 0,0 1 0,-1-1 0,1 1 0,0-1 0,0 1 0,0 0 0,0 0 0,-1-1 0,1 1 0,0 0 0,0 0 0,0 0 0,0 0 0,0 0 0,0 0 0,0 0 0,-1 0 0,1 0 0,0 0 0,0 1 0,0-1 0,0 0 0,0 0 0,-1 1 0,1-1 0,0 1 0,0-1 0,-1 1 0,1-1 0,0 1 0,0-1 0,0 2 0,19 29 0,-14-20 0,0-6 0,-7-12 0,-8-15 0,7 20 0,0 0 0,0 0 0,0 0 0,0 1 0,0-1 0,0 0 0,0 1 0,0-1 0,-1 1 0,1 0 0,-1 0 0,1 0 0,-1 0 0,1 0 0,-1 1 0,0-1 0,1 1 0,-1-1 0,0 1 0,1 0 0,-1 0 0,0 0 0,-3 1 0,4 0 0,-1 0 0,0 0 0,0 1 0,1-1 0,-1 1 0,0-1 0,1 1 0,0 0 0,-1 0 0,1 0 0,0 0 0,0 1 0,0-1 0,0 0 0,1 1 0,-1 0 0,1-1 0,-1 1 0,1 0 0,-1 4 0,0-1 0,0 0 0,0 1 0,0-1 0,1 1 0,1-1 0,-1 1 0,1 0 0,0-1 0,0 1 0,1 0 0,1 8 0,-1-13 0,0 0 0,-1 0 0,1 0 0,0 0 0,0 0 0,0 0 0,0 0 0,0 0 0,0 0 0,1-1 0,-1 1 0,0 0 0,1-1 0,0 1 0,-1-1 0,1 0 0,0 1 0,0-1 0,0 0 0,-1 0 0,1 0 0,0 0 0,0-1 0,1 1 0,-1-1 0,0 1 0,0-1 0,0 1 0,0-1 0,0 0 0,1 0 0,-1 0 0,0-1 0,0 1 0,0 0 0,0-1 0,0 1 0,3-2 0,-2 1 0,0 0 0,0 0 0,0 0 0,-1 0 0,1-1 0,0 0 0,0 1 0,-1-1 0,1 0 0,-1 0 0,0 0 0,0-1 0,1 1 0,-1 0 0,-1-1 0,1 0 0,0 1 0,-1-1 0,1 0 0,1-5 0,0 0 0,-1-1 0,1 1 0,-2-1 0,1 0 0,0-17 0,-3 33 0,0 6 0,0 0 0,2 1 0,1 21 0,-1-31 0,0 0 0,0-1 0,0 1 0,0-1 0,0 1 0,1-1 0,-1 0 0,1 1 0,2 2 0,-3-5 0,0 1 0,0-1 0,1 0 0,-1 0 0,0 0 0,1 0 0,-1 0 0,0 0 0,1 0 0,-1-1 0,1 1 0,-1 0 0,1-1 0,0 1 0,-1-1 0,1 0 0,0 1 0,-1-1 0,1 0 0,0 0 0,1 0 0,0-1 0,0 1 0,0-1 0,-1 1 0,1-1 0,0 0 0,0 0 0,-1-1 0,1 1 0,0 0 0,-1-1 0,1 0 0,-1 1 0,0-1 0,0 0 0,0 0 0,0 0 0,0-1 0,0 1 0,0 0 0,0-1 0,-1 1 0,0-1 0,1 0 0,1-4 0,2-8 0,0 0 0,-1-1 0,3-23 0,-1 9 0,5-9 0,-8 46 0,0 0 0,-1 1 0,0-1 0,1 12 0,0 1 0,10 43 0,-13-61 0,1 0 0,-1 1 0,1-1 0,0 0 0,0 0 0,0 0 0,0 0 0,1 0 0,-1 0 0,0 0 0,1-1 0,-1 1 0,1 0 0,0-1 0,-1 1 0,1-1 0,0 0 0,0 1 0,0-1 0,0 0 0,0 0 0,3 0 0,-3 0 0,0-1 0,0-1 0,0 1 0,0 0 0,0 0 0,0-1 0,0 1 0,0-1 0,0 1 0,0-1 0,0 0 0,0 0 0,0 0 0,-1 0 0,1 0 0,0 0 0,-1-1 0,1 1 0,0-1 0,-1 1 0,0-1 0,1 1 0,-1-1 0,0 0 0,0 0 0,1-2 0,2-3 0,0-1 0,0 1 0,-1-1 0,0 0 0,2-10 0,-3 6 0,-3 9 0,2 0 0,-1 0 0,0-1 0,1 1 0,-1 0 0,1 0 0,0-1 0,0 1 0,0 0 0,1 0 0,1-4 0,-1 9 0,0-1 0,0 1 0,0 0 0,0-1 0,-1 1 0,1 0 0,-1 0 0,1 0 0,-1 0 0,0 0 0,0 1 0,0-1 0,0 0 0,1 3 0,0 0 0,2 1 0,0-1 0,0 0 0,0 0 0,0 0 0,1-1 0,0 0 0,0 1 0,0-2 0,12 7 0,-15-8 0,0-1 0,0 0 0,0-1 0,0 1 0,1 0 0,-1-1 0,0 1 0,1-1 0,-1 1 0,1-1 0,-1 0 0,0 0 0,4-1 0,-5 1 0,1-1 0,-1 1 0,0-1 0,1 1 0,-1-1 0,0 0 0,1 0 0,-1 0 0,0 0 0,0 0 0,0 0 0,0 0 0,0 0 0,0 0 0,0-1 0,0 1 0,0 0 0,0 0 0,-1-1 0,1 1 0,0-1 0,0-2 0,-1 2 0,1-1 0,-1 1 0,0-1 0,0 0 0,0 1 0,0-1 0,0 1 0,0-1 0,-1 1 0,1-1 0,-1 0 0,0 1 0,0 0 0,0-1 0,0 1 0,0-1 0,0 1 0,-1 0 0,-2-4 0,1 3 0,1 0 0,0 1 0,-1-1 0,1 1 0,-1-1 0,0 1 0,0 0 0,0 0 0,0 0 0,0 0 0,0 1 0,0-1 0,-1 1 0,-3-1 0,6 2 0,-1 0 0,1 0 0,0 0 0,0 0 0,-1 0 0,1 0 0,0 1 0,0-1 0,-1 0 0,1 1 0,0-1 0,0 1 0,0 0 0,0-1 0,-1 1 0,1 0 0,0 0 0,0-1 0,0 1 0,1 0 0,-1 0 0,0 0 0,0 0 0,0 0 0,1 0 0,-1 0 0,1 1 0,-1-1 0,1 0 0,-1 0 0,1 0 0,-1 1 0,1 1 0,-2 4 0,0 1 0,1 0 0,0-1 0,0 12 0,3 24 0,2 1 0,18 79 0,-7-46 0,-6-28 0,14 88 0,-21-115 0,0 1 0,-2 0 0,-4 42 0,4-62 0,-1 0 0,1 1 0,-1-1 0,0 0 0,-1 0 0,1 0 0,0 1 0,-1-1 0,0-1 0,0 1 0,0 0 0,0 0 0,0-1 0,0 1 0,-1-1 0,1 0 0,-1 1 0,0-1 0,1 0 0,-1-1 0,0 1 0,0 0 0,0-1 0,-1 0 0,1 0 0,-7 2 0,-1-1 0,-1 0 0,1-1 0,-1-1 0,0 0 0,1 0 0,-18-3 0,26 3 6,-1-1 1,1 0-1,0 1 0,0-1 0,0 0 0,0 0 0,1-1 1,-1 1-1,0 0 0,0-1 0,1 0 0,-1 0 0,1 0 1,-1 0-1,1 0 0,0 0 0,0 0 0,-2-4 1,1 1-172,0 0 0,0-1 0,1 1 1,0-1-1,0 1 0,0-1 0,1 0 1,-1-8-1,-2-23-6661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3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24575,'-3'5'0,"0"0"0,0 0 0,0 0 0,1 0 0,0 1 0,0-1 0,0 1 0,1 0 0,-1-1 0,1 1 0,0 10 0,1-14 0,0 1 0,1-1 0,-1 1 0,1-1 0,-1 0 0,1 1 0,0-1 0,0 0 0,0 1 0,0-1 0,0 0 0,1 0 0,-1 0 0,1 0 0,-1 0 0,1 0 0,0-1 0,-1 1 0,1 0 0,0-1 0,0 1 0,0-1 0,1 0 0,-1 0 0,0 0 0,0 0 0,1 0 0,-1 0 0,4 0 0,-2 0 0,-1 0 0,0-1 0,1 1 0,-1-1 0,0 0 0,1 0 0,-1 0 0,0-1 0,1 1 0,-1-1 0,0 0 0,0 0 0,0 0 0,1 0 0,-1 0 0,0-1 0,3-2 0,-4 3 0,0 0 0,-1-1 0,1 1 0,-1 0 0,1-1 0,-1 1 0,0-1 0,1 0 0,-1 1 0,0-1 0,0 0 0,0 0 0,0 0 0,-1 0 0,1 1 0,0-1 0,-1 0 0,1 0 0,-1-1 0,0 1 0,0 0 0,0 0 0,0 0 0,0 0 0,0 0 0,0 0 0,-1 0 0,1 0 0,-2-2 0,2 3 0,0 0 0,0 1 0,0-1 0,-1 0 0,1 0 0,0 1 0,-1-1 0,1 0 0,-1 1 0,1-1 0,-1 1 0,1-1 0,-1 0 0,1 1 0,-1-1 0,0 1 0,1-1 0,-1 1 0,0 0 0,1-1 0,-1 1 0,0 0 0,0-1 0,1 1 0,-1 0 0,0 0 0,0 0 0,1 0 0,-1-1 0,0 1 0,0 0 0,0 0 0,1 1 0,-1-1 0,0 0 0,0 0 0,1 0 0,-1 0 0,0 1 0,0-1 0,1 0 0,-2 1 0,-1 1 0,1-1 0,-1 1 0,1-1 0,-1 1 0,1 0 0,0 0 0,0 0 0,0 0 0,0 0 0,0 0 0,-1 3 0,1-1 4,-1-1 0,1 1-1,1 0 1,-1 0 0,0 0 0,1 1-1,0-1 1,0 0 0,0 0 0,1 1-1,0-1 1,-1 0 0,1 1 0,1-1-1,-1 0 1,1 1 0,-1-1 0,1 0-1,1 1 1,-1-1 0,0 0 0,1 0-1,0 0 1,0 0 0,0-1 0,1 1-1,-1 0 1,1-1 0,0 0 0,0 1-1,3 2 1,1 0-103,0-1 0,0 0 0,0 0 0,1 0 0,0-1 0,-1 0 0,1-1 0,1 0 0,-1 0 0,0-1 0,1 0 0,-1 0 0,1-1 0,16 1 0,5-4-6727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32 294 24575,'-5'10'0,"1"-1"0,0 1 0,0 0 0,0 0 0,2 1 0,-1-1 0,1 0 0,1 1 0,-1-1 0,2 1 0,0 12 0,0-18 0,0-1 0,1 1 0,-1-1 0,1 0 0,0 0 0,0 1 0,0-1 0,1 0 0,-1 0 0,1 0 0,0 0 0,0 0 0,1 0 0,-1-1 0,1 1 0,0-1 0,0 0 0,0 0 0,0 0 0,0 0 0,1 0 0,-1 0 0,1-1 0,0 0 0,0 0 0,0 0 0,0 0 0,0-1 0,5 2 0,-6-2 0,0-1 0,-1 1 0,1-1 0,0 0 0,-1 0 0,1 0 0,0 0 0,-1 0 0,1 0 0,0-1 0,-1 0 0,1 1 0,0-1 0,-1 0 0,1 0 0,-1 0 0,0-1 0,1 1 0,-1-1 0,0 1 0,2-3 0,-1 1 0,0 0 0,0-1 0,0 1 0,-1-1 0,0 0 0,0 0 0,0 0 0,0 0 0,0 0 0,-1 0 0,0 0 0,1-6 0,0 4 0,-1 1 0,-1-1 0,1 0 0,-1 0 0,0 0 0,0 0 0,-1 0 0,1 0 0,-2 0 0,1 0 0,0 1 0,-1-1 0,0 0 0,0 1 0,-1-1 0,0 1 0,0 0 0,0 0 0,-7-8 0,8 11 0,0 0 0,0 0 0,0 0 0,0 1 0,0-1 0,0 1 0,-1-1 0,1 1 0,0 0 0,-1 0 0,1 0 0,-1 0 0,0 0 0,1 1 0,-1-1 0,0 1 0,1 0 0,-1 0 0,0 0 0,1 0 0,-1 0 0,0 0 0,1 1 0,-1-1 0,0 1 0,1 0 0,-1 0 0,1 0 0,-5 2 0,3 0 0,0 1 0,0-1 0,1 1 0,-1-1 0,1 1 0,0 0 0,0 0 0,1 1 0,-1-1 0,1 0 0,0 1 0,0 0 0,0-1 0,1 1 0,-2 7 0,1-1 0,0 0 0,1-1 0,1 1 0,-1 0 0,2 0 0,-1 0 0,1 0 0,1 0 0,0-1 0,1 1 0,0-1 0,0 1 0,1-1 0,0 0 0,1 0 0,7 10 0,-7-13 0,1 0 0,-1 0 0,1 0 0,1-1 0,-1 0 0,1 0 0,0 0 0,0-1 0,1 0 0,-1-1 0,1 0 0,0 0 0,1 0 0,-1-1 0,0-1 0,1 1 0,0-1 0,-1-1 0,1 1 0,11-1 0,-9-1 0,-1 0 0,0-1 0,0 0 0,0 0 0,1-1 0,-1 0 0,-1-1 0,1 0 0,0-1 0,-1 0 0,0 0 0,17-12 0,-15 8 0,0-1 0,-1 0 0,0 0 0,-1-2 0,0 1 0,-1-1 0,0 0 0,11-21 0,-5 2 0,0-1 0,-3-1 0,-1 0 0,-1-1 0,-1 0 0,5-66 0,-11 79 0,5-92 0,-7 100 0,0 0 0,-1 0 0,0 0 0,-1 0 0,-1 0 0,-5-18 0,3 23 0,1 11 0,-1 14 0,2 9 0,0 1 0,2-1 0,4 42 0,17 86 0,-6-56 0,-10-65 0,-1-17 0,-1 1 0,-1 0 0,0-1 0,-3 24 0,-3-27 0,0-23 0,-2-23 0,8 22 0,-1 0 0,1 0 0,1 1 0,0-1 0,0 0 0,1 1 0,0-1 0,0 1 0,1 0 0,1 0 0,7-12 0,8-8 0,46-52 0,-47 59 0,0 0 0,31-51 0,-42 57 0,5-5 0,-9 25 0,-3 17 0,-4 66 0,1-28 0,2 1 0,9 72 0,-7-123 0,0-1 0,0-1 0,0 1 0,1 0 0,0 0 0,0-1 0,8 12 0,-11-18 0,1 0 0,0 1 0,0-1 0,0 1 0,0-1 0,0 0 0,0 0 0,1 0 0,-1 0 0,0 0 0,1 0 0,-1 0 0,1 0 0,-1 0 0,1-1 0,-1 1 0,1 0 0,-1-1 0,1 1 0,0-1 0,-1 0 0,1 0 0,0 0 0,-1 1 0,1-1 0,0-1 0,-1 1 0,1 0 0,-1 0 0,1-1 0,0 1 0,-1-1 0,1 1 0,-1-1 0,1 0 0,-1 1 0,1-1 0,-1 0 0,1 0 0,-1 0 0,0 0 0,3-3 0,2-2 0,1-1 0,-1 0 0,-1-1 0,1 0 0,-1 0 0,-1 0 0,1 0 0,-1-1 0,3-11 0,24-86 0,-27 89 0,2-20 0,-5 29 0,0 1 0,1-1 0,-1 0 0,1 1 0,1-1 0,5-12 0,-7 19 0,-1 1 0,0 0 0,0 0 0,0-1 0,1 1 0,-1 0 0,0 0 0,1-1 0,-1 1 0,0 0 0,1 0 0,-1 0 0,0-1 0,1 1 0,-1 0 0,0 0 0,1 0 0,-1 0 0,0 0 0,1 0 0,-1 0 0,1 0 0,-1 0 0,0 0 0,1 0 0,-1 0 0,0 0 0,1 0 0,-1 0 0,1 0 0,-1 0 0,0 1 0,1-1 0,-1 0 0,0 0 0,1 0 0,-1 1 0,0-1 0,0 0 0,1 0 0,-1 1 0,0-1 0,0 0 0,1 1 0,-1-1 0,0 0 0,0 0 0,0 1 0,1-1 0,-1 1 0,0-1 0,0 0 0,0 1 0,0-1 0,0 1 0,12 22 0,-12-21 0,7 14 0,0 0 0,1 0 0,1 0 0,13 17 0,-19-28 0,0-1 0,1-1 0,-1 1 0,1-1 0,0 1 0,0-1 0,0 0 0,9 4 0,-11-6 0,1 0 0,0 0 0,-1 0 0,1-1 0,0 1 0,-1-1 0,1 1 0,0-1 0,0 0 0,0 0 0,-1 0 0,1-1 0,0 1 0,0-1 0,-1 1 0,1-1 0,3-1 0,-2-1 0,0 1 0,0-1 0,-1 0 0,1 0 0,-1 0 0,0 0 0,0 0 0,0-1 0,0 0 0,-1 1 0,1-1 0,-1 0 0,0 0 0,0 0 0,0-1 0,-1 1 0,0 0 0,2-7 0,-1 3 0,0 0 0,-1 1 0,0-1 0,0 0 0,-1 0 0,0 0 0,-1 0 0,1 0 0,-4-14 0,3 20 0,1 1 0,-1-1 0,1 0 0,-1 1 0,0-1 0,0 1 0,0-1 0,1 1 0,-2-1 0,1 1 0,0 0 0,0-1 0,-3-1 0,4 3 0,-1-1 0,0 1 0,0-1 0,0 1 0,1 0 0,-1 0 0,0-1 0,0 1 0,0 0 0,0 0 0,1 0 0,-1 0 0,0 0 0,0 0 0,0 0 0,0 0 0,0 1 0,1-1 0,-1 0 0,-1 1 0,-1 0 0,1 1 0,0-1 0,0 1 0,0-1 0,0 1 0,0 0 0,0 0 0,0 0 0,0 0 0,1 0 0,-1 1 0,1-1 0,-1 0 0,1 1 0,-2 4 0,1-1 0,0-1 0,1 1 0,-1 0 0,1 0 0,0-1 0,1 1 0,-1 0 0,1 0 0,1 0 0,-1 0 0,1-1 0,0 1 0,0 0 0,0 0 0,1-1 0,4 10 0,-4-11 0,1 0 0,-1 0 0,1 0 0,0-1 0,1 1 0,-1-1 0,0 0 0,1 0 0,0 0 0,-1-1 0,1 1 0,0-1 0,0 0 0,1 0 0,-1 0 0,0-1 0,1 0 0,-1 1 0,1-1 0,-1-1 0,10 1 0,-8-1 0,0 0 0,1-1 0,-1 1 0,0-2 0,1 1 0,-1-1 0,0 0 0,0 0 0,0 0 0,0-1 0,-1 0 0,1 0 0,-1-1 0,0 1 0,0-1 0,0 0 0,0-1 0,-1 1 0,1-1 0,-1 0 0,0 0 0,-1 0 0,7-12 0,-8 13 0,1 0 0,-1 0 0,0-1 0,-1 1 0,1-1 0,-1 1 0,0-1 0,0 0 0,0 1 0,0-1 0,-1 0 0,0 0 0,0 1 0,0-1 0,-1 0 0,0 0 0,0 1 0,0-1 0,0 0 0,-1 1 0,1-1 0,-1 1 0,0 0 0,-1 0 0,1 0 0,-1 0 0,0 0 0,0 0 0,0 0 0,0 1 0,-1 0 0,-4-4 0,2 3-49,0 0 1,0 1-1,-1-1 0,1 1 0,-1 1 1,1 0-1,-1 0 0,0 0 0,0 1 1,0-1-1,0 2 0,0-1 0,0 1 1,0 0-1,-1 1 0,1-1 0,0 1 1,0 1-1,1 0 0,-1-1 0,0 2 1,0-1-1,1 1 0,-1 0 0,1 1 0,0-1 1,-8 7-1,-12 12-6777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5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23 127 24575,'-1'0'0,"0"0"0,0 0 0,0 0 0,0 0 0,0 0 0,-1 0 0,1 0 0,0-1 0,0 1 0,0 0 0,0-1 0,1 1 0,-1 0 0,0-1 0,0 1 0,0-1 0,0 1 0,0-1 0,0 0 0,1 1 0,-2-2 0,2 1 0,0 0 0,0 1 0,0-1 0,0 1 0,1-1 0,-1 0 0,0 1 0,0-1 0,1 1 0,-1-1 0,1 1 0,-1-1 0,0 1 0,1-1 0,-1 1 0,1-1 0,-1 1 0,1 0 0,-1-1 0,1 1 0,-1 0 0,1-1 0,0 1 0,-1 0 0,1 0 0,-1 0 0,1-1 0,0 1 0,-1 0 0,1 0 0,-1 0 0,1 0 0,0 0 0,-1 0 0,2 0 0,4-1 0,0 0 0,1 0 0,-1 0 0,1 1 0,-1 0 0,1 0 0,-1 1 0,0 0 0,1 0 0,-1 0 0,0 1 0,1 0 0,9 4 0,-12-3 0,0-1 0,1 1 0,-1 1 0,-1-1 0,1 0 0,0 1 0,-1 0 0,1 0 0,-1 0 0,0 0 0,-1 0 0,1 1 0,-1-1 0,0 1 0,0 0 0,0 0 0,2 8 0,0 3 0,-1 1 0,2 29 0,-4-42 0,-1 1 0,0-1 0,0 1 0,-1-1 0,1 1 0,-1-1 0,0 0 0,0 1 0,0-1 0,-1 0 0,0 1 0,1-1 0,-2 0 0,1 0 0,-3 4 0,4-7 0,0 0 0,0 1 0,-1-1 0,1 0 0,0 0 0,-1 0 0,1 0 0,0 0 0,-1 0 0,1-1 0,-1 1 0,1 0 0,-1-1 0,0 1 0,1-1 0,-1 0 0,0 1 0,1-1 0,-1 0 0,0 0 0,1 0 0,-1 0 0,0 0 0,0-1 0,1 1 0,-1 0 0,1-1 0,-1 1 0,0-1 0,1 0 0,-1 1 0,1-1 0,-1 0 0,1 0 0,0 0 0,-1 0 0,1 0 0,-1-2 0,-1 1 0,1 0 0,0 0 0,0-1 0,1 1 0,-1-1 0,0 1 0,1-1 0,-1 0 0,1 0 0,0 1 0,0-1 0,0 0 0,1 0 0,-1 0 0,1 0 0,-1 0 0,1 0 0,0 0 0,0 0 0,1-6 0,2 0 0,0 1 0,0 0 0,1 0 0,0 0 0,1 0 0,-1 1 0,2 0 0,-1 0 0,1 0 0,0 0 0,0 1 0,0 0 0,11-7 0,-3 3 0,0 0 0,1 2 0,0-1 0,0 2 0,0 0 0,19-5 0,-33 11 0,0 1 0,0-1 0,0 1 0,0-1 0,0 1 0,0 0 0,1-1 0,-1 1 0,0 0 0,0 0 0,0 0 0,0 0 0,0 0 0,0 0 0,0 0 0,0 0 0,1 0 0,-1 1 0,0-1 0,0 0 0,0 1 0,0-1 0,0 1 0,0-1 0,0 1 0,0-1 0,0 1 0,-1 0 0,1-1 0,0 1 0,0 0 0,0 0 0,-1 0 0,1 0 0,0 0 0,-1 0 0,1-1 0,-1 1 0,1 0 0,-1 1 0,0-1 0,1 0 0,-1 1 0,1 6 0,-1 0 0,0-1 0,0 1 0,-1 0 0,-2 11 0,0 6 0,3-21 0,1 0 0,-1-1 0,0 1 0,1 0 0,0 0 0,0-1 0,0 1 0,1 0 0,-1-1 0,1 1 0,0-1 0,0 1 0,0-1 0,0 0 0,0 0 0,1 0 0,0 0 0,-1-1 0,1 1 0,0-1 0,0 1 0,1-1 0,-1 0 0,0 0 0,1-1 0,-1 1 0,7 1 0,-2 1 0,1-2 0,-1 1 0,1-2 0,0 1 0,-1-1 0,1 0 0,0-1 0,0 0 0,0 0 0,0-1 0,9-2 0,-16 3 0,0 0 0,1 0 0,-1-1 0,0 1 0,0-1 0,0 0 0,0 0 0,0 0 0,0 1 0,-1-2 0,1 1 0,0 0 0,0 0 0,-1-1 0,1 1 0,-1-1 0,1 1 0,-1-1 0,0 1 0,1-1 0,-1 0 0,0 0 0,0 0 0,0 0 0,0 0 0,-1 0 0,1 0 0,0 0 0,-1 0 0,0 0 0,1 0 0,-1 0 0,0 0 0,0 0 0,0-1 0,0 1 0,-1 0 0,1 0 0,0 0 0,-2-3 0,0-2 0,-1-1 0,0 2 0,-1-1 0,1 0 0,-1 0 0,0 1 0,-1 0 0,0 0 0,0 0 0,-7-6 0,-23-12 0,28 20 0,1 0 0,0 0 0,0-1 0,0 0 0,-6-6 0,12 10 0,-1 1 0,1-1 0,-1 1 0,1 0 0,0-1 0,0 1 0,-1-1 0,1 1 0,0-1 0,0 1 0,0-1 0,-1 1 0,1-1 0,0 0 0,0 1 0,0-1 0,0 1 0,0-1 0,0 1 0,0-1 0,0 1 0,0-1 0,0 1 0,1-1 0,-1 1 0,0-1 0,0 1 0,0-1 0,1 1 0,-1-1 0,0 1 0,1-1 0,-1 1 0,0-1 0,1 1 0,-1 0 0,0-1 0,1 1 0,-1-1 0,1 1 0,-1 0 0,1 0 0,-1-1 0,1 1 0,-1 0 0,1 0 0,-1 0 0,1-1 0,0 1 0,29-8 0,-22 7 0,144-21 0,-151 22 0,1-1 0,0 1 0,0 0 0,0 0 0,-1 0 0,1 0 0,0 0 0,0 0 0,0 0 0,0 1 0,-1-1 0,1 1 0,0-1 0,-1 1 0,1 0 0,0 0 0,-1 0 0,1-1 0,-1 2 0,1-1 0,-1 0 0,1 0 0,-1 0 0,0 1 0,0-1 0,0 0 0,0 1 0,0-1 0,0 1 0,0 0 0,0-1 0,0 1 0,-1 0 0,2 2 0,-1 4 0,0 1 0,-1 0 0,1 0 0,-2 0 0,1 0 0,-3 8 0,1 16 0,2-29 0,0 1 0,1-1 0,0 1 0,-1-1 0,2 1 0,-1-1 0,1 0 0,-1 0 0,1 0 0,0 1 0,0-2 0,1 1 0,-1 0 0,1 0 0,0-1 0,0 0 0,0 1 0,1-1 0,5 4 0,-7-6 0,0 1 0,0-1 0,0 0 0,1 0 0,-1 0 0,0 0 0,1 0 0,-1-1 0,1 1 0,-1-1 0,1 1 0,-1-1 0,1 0 0,-1 0 0,1 0 0,-1 0 0,1-1 0,-1 1 0,1-1 0,-1 1 0,0-1 0,1 0 0,-1 0 0,0 0 0,1 0 0,-1 0 0,0-1 0,0 1 0,0-1 0,0 1 0,0-1 0,0 0 0,-1 1 0,1-1 0,2-4 0,0-1 0,0-1 0,0 0 0,-1 1 0,0-1 0,-1 0 0,0 0 0,0-1 0,0 1 0,-1 0 0,0 0 0,-1-1 0,-1-12 0,0 42 0,1-12 0,-1 1 0,1 0 0,0 0 0,1 0 0,0-1 0,3 13 0,-3-19 0,0-1 0,0 1 0,0-1 0,1 1 0,-1-1 0,0 1 0,1-1 0,0 0 0,-1 0 0,1 0 0,0 0 0,0 0 0,0 0 0,1 0 0,-1-1 0,0 1 0,1-1 0,-1 1 0,1-1 0,-1 0 0,1 0 0,-1 0 0,1-1 0,0 1 0,0 0 0,-1-1 0,1 0 0,0 0 0,4 0 0,-4 0 0,-1 0 0,1 0 0,-1 0 0,0-1 0,1 1 0,-1-1 0,0 0 0,1 1 0,-1-1 0,0 0 0,0 0 0,0-1 0,0 1 0,0 0 0,0-1 0,0 1 0,0-1 0,0 0 0,-1 1 0,1-1 0,-1 0 0,1 0 0,-1 0 0,0 0 0,0 0 0,1-1 0,-2 1 0,1 0 0,0 0 0,0-1 0,-1 1 0,1 0 0,-1-1 0,0 1 0,0-3 0,1-7 0,0 0 0,-2 0 0,1 0 0,-2 0 0,-4-20 0,6 31 0,0-1 0,0 1 0,0-1 0,0 1 0,0-1 0,0 1 0,0-1 0,0 1 0,1-1 0,-1 1 0,0-1 0,1 1 0,0-1 0,-1 1 0,1-1 0,0 1 0,0 0 0,-1-1 0,1 1 0,0 0 0,0 0 0,0 0 0,1 0 0,-1 0 0,0 0 0,0 0 0,1 0 0,-1 0 0,0 1 0,1-1 0,1 0 0,6-3 0,1 0 0,-1 1 0,19-3 0,-16 3 0,16-3 0,-15 4 0,0 0 0,1-2 0,-1 1 0,-1-2 0,1 0 0,-1 0 0,24-14 0,-36 18 0,1 1 0,-1 0 0,1 0 0,-1-1 0,1 1 0,-1 0 0,1 0 0,-1-1 0,1 1 0,-1 0 0,0-1 0,1 1 0,-1-1 0,0 1 0,1 0 0,-1-1 0,0 1 0,1-1 0,-1 1 0,0-1 0,0 1 0,0-1 0,1 1 0,-1-1 0,0 0 0,0 1 0,0-1 0,0 1 0,0-1 0,0 1 0,0-1 0,0 1 0,0-1 0,0 1 0,0-1 0,-1 0 0,1 1 0,0-1 0,0 1 0,0-1 0,-1 1 0,1 0 0,0-1 0,-1 1 0,1-1 0,0 1 0,-1-1 0,0 1 0,0-1 0,0 0 0,-1 0 0,1 1 0,-1-1 0,0 1 0,1-1 0,-1 1 0,1 0 0,-1 0 0,0 0 0,1-1 0,-1 1 0,0 1 0,1-1 0,-3 0 0,1 1 0,1-1 0,-1 1 0,0 0 0,1 0 0,-1 0 0,1 0 0,-1 0 0,1 1 0,0-1 0,-1 1 0,1-1 0,0 1 0,0 0 0,0 0 0,0 0 0,1 0 0,-1 0 0,0 0 0,1 1 0,-1-1 0,1 1 0,0-1 0,0 1 0,0-1 0,0 1 0,0-1 0,1 1 0,-1 0 0,1 0 0,0-1 0,0 5 0,0-1 0,0-1 0,1 1 0,0 0 0,0-1 0,1 1 0,-1-1 0,1 1 0,0-1 0,1 0 0,-1 0 0,1 0 0,0 0 0,1 0 0,3 4 0,5 3 0,0-1 0,24 18 0,-22-19 0,-1 0 0,16 17 0,-28-27 0,-1 1 0,0-1 0,0 0 0,0 1 0,0-1 0,0 0 0,0 0 0,0 1 0,1-1 0,-1 0 0,0 1 0,0-1 0,0 0 0,0 1 0,0-1 0,0 0 0,0 1 0,-1-1 0,1 0 0,0 1 0,0-1 0,0 0 0,0 0 0,0 1 0,0-1 0,-1 0 0,1 1 0,0-1 0,0 0 0,0 0 0,-1 0 0,1 1 0,0-1 0,0 0 0,0 0 0,-1 0 0,1 1 0,0-1 0,-1 0 0,1 0 0,0 0 0,0 0 0,-1 0 0,1 0 0,0 1 0,-1-1 0,1 0 0,0 0 0,-1 0 0,1 0 0,-1 0 0,-23 5 0,20-5 0,2 1 0,-25 4 0,-37 3 0,53-9 120,11 1-146,0 0 0,0 0 0,-1 0 0,1 0 0,0 0 0,0 0 0,0 0 0,0 0-1,0 0 1,0 0 0,-1 0 0,1 0 0,0 0 0,0 0 0,0 0 0,0 0 0,0 0 0,0-1 0,-1 1 0,1 0 0,0 0 0,0 0 0,0 0 0,0 0 0,0 0 0,0 0 0,0 0 0,0-1-1,0 1 1,0 0 0,-1 0 0,1 0 0,0 0 0,0 0 0,0 0 0,0-1 0,0 1 0,0 0 0,0 0 0,0 0 0,0 0 0,0 0 0,0 0 0,0-1 0,0 1 0,0 0 0,0 0-1,0 0 1,0 0 0,1 0 0,-1 0 0,0-1 0,0 1 0,0 0 0,0 0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6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91 24575,'1'-1'0,"-1"-1"0,1 1 0,0 0 0,-1 0 0,1 0 0,-1 0 0,0 0 0,1-1 0,-1 1 0,0 0 0,0 0 0,0 0 0,0-1 0,0 1 0,0 0 0,0 0 0,0-1 0,0 1 0,-1 0 0,1-2 0,-1 3 0,0-1 0,1 0 0,-1 1 0,0-1 0,1 1 0,-1-1 0,0 1 0,0-1 0,1 1 0,-1-1 0,0 1 0,0 0 0,0 0 0,0-1 0,1 1 0,-1 0 0,0 0 0,0 0 0,0 0 0,0 0 0,-1 0 0,-3 0 0,0 1 0,-1 0 0,1 0 0,0 0 0,0 1 0,0-1 0,-9 6 0,5-2 0,1 0 0,1 1 0,-1 0 0,1 1 0,0 0 0,0 0 0,1 0 0,0 1 0,-10 17 0,14-23 0,1 1 0,0 0 0,-1 0 0,1 0 0,0 0 0,0 0 0,1 1 0,-1-1 0,1 0 0,-1 0 0,1 0 0,0 1 0,0-1 0,1 5 0,0-6 0,0 1 0,0-1 0,0 0 0,1 0 0,-1 0 0,0 0 0,1 0 0,0 0 0,-1 0 0,1 0 0,0 0 0,0-1 0,0 1 0,0-1 0,0 1 0,0-1 0,0 0 0,1 0 0,-1 0 0,0 0 0,4 1 0,1 0 0,0 0 0,0 0 0,0 0 0,0-1 0,0 0 0,1-1 0,-1 1 0,0-1 0,14-2 0,-18 1 0,0 1 0,-1-1 0,1 0 0,0 0 0,0 0 0,-1 0 0,1 0 0,0-1 0,-1 1 0,0-1 0,1 0 0,-1 1 0,0-1 0,0 0 0,0 0 0,0-1 0,0 1 0,0 0 0,-1-1 0,1 1 0,-1-1 0,1 1 0,-1-1 0,0 0 0,0 0 0,0 1 0,0-4 0,0-45 0,-1 40 0,-1 1 0,2-1 0,-1 0 0,5-17 0,-5 26 0,1 0 0,-1 0 0,1 0 0,0 0 0,0 0 0,0 0 0,0 0 0,0 0 0,0 1 0,0-1 0,1 0 0,-1 1 0,1-1 0,-1 1 0,1 0 0,0-1 0,-1 1 0,1 0 0,0 0 0,0 0 0,0 0 0,0 0 0,0 1 0,0-1 0,0 1 0,0-1 0,0 1 0,3-1 0,-2 1 0,1 1 0,0-1 0,-1 1 0,1-1 0,0 1 0,-1 0 0,1 0 0,-1 1 0,0-1 0,1 1 0,-1-1 0,0 1 0,0 0 0,0 1 0,0-1 0,0 0 0,0 1 0,-1-1 0,1 1 0,-1 0 0,0 0 0,0 0 0,0 0 0,2 4 0,4 9 0,0 0 0,-1 0 0,8 28 0,-14-41 0,9 35 0,-10-36 0,0 0 0,0 0 0,1-1 0,-1 1 0,0 0 0,0-1 0,-1 1 0,1 0 0,0 0 0,-1-1 0,1 1 0,-1-1 0,1 1 0,-1 0 0,0-1 0,1 1 0,-1-1 0,-2 3 0,2-3 0,1-1 0,0 0 0,-1 1 0,1-1 0,-1 0 0,1 0 0,-1 1 0,1-1 0,0 0 0,-1 0 0,1 0 0,-1 0 0,1 0 0,-1 0 0,1 0 0,-1 1 0,1-1 0,-1-1 0,1 1 0,-1 0 0,1 0 0,-1 0 0,1 0 0,-1 0 0,1 0 0,-1 0 0,1-1 0,-1 1 0,1 0 0,0 0 0,-1-1 0,1 1 0,-1 0 0,1-1 0,0 1 0,-1 0 0,1-1 0,0 1 0,-1-1 0,1 1 0,0 0 0,0-1 0,0 1 0,-1-1 0,1 0 0,-10-23 0,8 13 0,1 0 0,0 0 0,0 0 0,1 0 0,1 1 0,0-1 0,0 0 0,1 0 0,0 0 0,1 1 0,0 0 0,1-1 0,0 1 0,1 0 0,-1 1 0,2-1 0,0 1 0,9-12 0,-14 20-28,0 0 1,-1 0-1,1 0 0,0 0 0,-1 0 0,1 0 0,0 1 0,0-1 0,0 0 1,0 1-1,0-1 0,0 0 0,0 1 0,0-1 0,0 1 0,0 0 1,0-1-1,0 1 0,0 0 0,1-1 0,-1 1 0,0 0 0,0 0 1,0 0-1,0 0 0,1 0 0,-1 0 0,0 1 0,0-1 0,0 0 1,0 1-1,0-1 0,0 0 0,0 1 0,0-1 0,0 1 0,0 0 0,0-1 1,0 1-1,0 0 0,0 0 0,0-1 0,-1 1 0,1 0 0,0 0 1,0 0-1,-1 0 0,1 1 0,11 18-6798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1 270 24575,'20'139'0,"-19"-135"0,0 0 0,0 0 0,0 0 0,1 0 0,-1 0 0,1 0 0,4 7 0,-5-10 0,-1-1 0,1 1 0,0 0 0,-1-1 0,1 1 0,-1-1 0,1 1 0,0-1 0,-1 1 0,1-1 0,0 0 0,0 1 0,-1-1 0,1 0 0,0 0 0,0 1 0,0-1 0,-1 0 0,1 0 0,0 0 0,0 0 0,0 0 0,0 0 0,-1 0 0,1 0 0,0 0 0,0-1 0,0 1 0,-1 0 0,1 0 0,0-1 0,0 1 0,-1-1 0,1 1 0,0 0 0,-1-1 0,1 1 0,0-1 0,-1 0 0,1 1 0,-1-1 0,1 1 0,-1-1 0,1 0 0,-1 1 0,1-2 0,7-9 0,0 0 0,-1-1 0,0 0 0,-1 0 0,0 0 0,-1-1 0,5-16 0,-4 11 0,1-1 0,13-23 0,-19 41 0,-1 0 0,0 0 0,1 0 0,-1 0 0,1 0 0,-1 0 0,1 0 0,-1 1 0,1-1 0,0 0 0,-1 0 0,1 1 0,0-1 0,0 0 0,-1 1 0,1-1 0,0 1 0,0-1 0,0 1 0,0-1 0,0 1 0,0 0 0,0-1 0,0 1 0,0 0 0,0 0 0,0 0 0,0 0 0,0 0 0,1 0 0,0 1 0,0 0 0,-1 0 0,1 0 0,-1 1 0,1-1 0,-1 0 0,1 1 0,-1-1 0,0 1 0,0 0 0,0-1 0,0 1 0,0 0 0,1 2 0,4 10 0,-1 0 0,6 29 0,-10-36 0,1 2 0,0-1 0,0 1 0,1-1 0,4 10 0,-7-17 0,0 0 0,1 0 0,-1-1 0,1 1 0,-1 0 0,0-1 0,1 1 0,-1-1 0,1 1 0,0 0 0,-1-1 0,1 1 0,-1-1 0,1 1 0,0-1 0,-1 0 0,1 1 0,0-1 0,0 0 0,-1 0 0,1 1 0,1-1 0,0 0 0,-1-1 0,0 1 0,0-1 0,1 1 0,-1-1 0,0 1 0,0-1 0,0 0 0,0 0 0,0 0 0,0 1 0,0-1 0,0 0 0,0 0 0,0 0 0,-1-1 0,1 1 0,1-2 0,4-8 0,-1 0 0,-1 1 0,0-2 0,0 1 0,-1 0 0,3-24 0,-3 18 0,24 108 0,-26-88 0,1 0 0,-1 0 0,1 0 0,-1 0 0,1 0 0,0-1 0,0 1 0,0-1 0,0 1 0,0-1 0,1 0 0,-1 0 0,1 0 0,-1 0 0,1 0 0,0 0 0,0-1 0,0 0 0,0 1 0,6 0 0,-6-1 0,0-1 0,0 0 0,0 0 0,0-1 0,0 1 0,0-1 0,0 1 0,0-1 0,0 0 0,0 0 0,0 0 0,0-1 0,0 1 0,0-1 0,-1 0 0,1 1 0,-1-1 0,1 0 0,-1-1 0,0 1 0,4-4 0,-2-1 0,1 0 0,-1 0 0,0 0 0,-1-1 0,0 1 0,0-1 0,-1 0 0,3-13 0,4-37 0,-9 57 0,1 5 0,0 0 0,0 0 0,0 0 0,0-1 0,0 1 0,1 0 0,0 0 0,0-1 0,0 1 0,0-1 0,0 0 0,1 0 0,-1 0 0,1 0 0,0 0 0,0 0 0,0-1 0,1 1 0,5 2 0,-7-3 0,0-1 0,0 0 0,1 0 0,-1 0 0,0 0 0,1-1 0,-1 1 0,0-1 0,1 1 0,-1-1 0,1 0 0,-1 0 0,1 0 0,-1 0 0,1 0 0,-1 0 0,1-1 0,-1 0 0,1 1 0,-1-1 0,0 0 0,1 0 0,-1 0 0,0 0 0,0-1 0,0 1 0,0 0 0,0-1 0,0 0 0,0 1 0,-1-1 0,1 0 0,1-2 0,1-2 0,0-1 0,0 1 0,-1-1 0,0 0 0,4-12 0,-4 10 0,5 89 0,-7-76 0,0-1 0,0 0 0,0 1 0,0-1 0,1 0 0,0 0 0,-1 0 0,1 0 0,0 0 0,1-1 0,-1 1 0,0-1 0,1 1 0,-1-1 0,1 0 0,0 0 0,0 0 0,0 0 0,0 0 0,0-1 0,0 0 0,1 1 0,-1-1 0,0 0 0,1 0 0,-1-1 0,0 1 0,1-1 0,4 0 0,-3 0 0,0 0 0,0 0 0,1-1 0,-1 0 0,0 0 0,0-1 0,0 1 0,0-1 0,0 0 0,-1 0 0,1-1 0,0 0 0,-1 1 0,0-1 0,0-1 0,0 1 0,0-1 0,6-7 0,2-7 0,-1 0 0,-1-1 0,-1-1 0,-1 1 0,0-1 0,-2-1 0,0 1 0,-1-1 0,-1 0 0,-1 0 0,-1-1 0,-1-34 0,-1 54 0,0 1 0,0-1 0,0 0 0,-1 1 0,1-1 0,0 0 0,-1 1 0,1-1 0,-1 0 0,1 1 0,-1-1 0,0 1 0,1-1 0,-1 1 0,0 0 0,0-1 0,0 1 0,0 0 0,-1-1 0,-1 0 0,2 1 0,0 1 0,0 0 0,0 0 0,0 0 0,0 0 0,0 0 0,0 0 0,-1 1 0,1-1 0,0 0 0,0 1 0,0-1 0,0 0 0,0 1 0,0-1 0,0 1 0,0-1 0,1 1 0,-1 0 0,0-1 0,0 1 0,0 0 0,0 0 0,1 0 0,-1 0 0,0-1 0,1 1 0,-1 0 0,1 0 0,-1 0 0,0 2 0,-5 8 0,0 1 0,1 0 0,0 0 0,1 1 0,1-1 0,0 1 0,0 0 0,0 16 0,0-5 0,2-1 0,1 1 0,6 40 0,-5-56 0,1 0 0,1 1 0,-1-1 0,2 0 0,-1-1 0,1 1 0,0 0 0,0-1 0,1 0 0,0 0 0,0-1 0,1 1 0,6 5 0,-8-8 0,1 0 0,-1 0 0,1-1 0,-1 0 0,1 0 0,0 0 0,0 0 0,1-1 0,-1 0 0,0 0 0,1 0 0,-1-1 0,1 0 0,0 0 0,-1 0 0,1-1 0,0 0 0,0 0 0,-1 0 0,8-2 0,-8 1 0,0-1 0,0 0 0,-1 0 0,1-1 0,-1 1 0,0-1 0,1 0 0,-1 0 0,0-1 0,-1 1 0,1-1 0,-1 0 0,1 0 0,-1 0 0,-1 0 0,1-1 0,0 1 0,-1-1 0,2-5 0,3-6 0,-1-1 0,-1 1 0,-1-1 0,4-23 0,-5 14 0,0-45 0,-5 136 0,-1-36 0,2 0 0,1 0 0,8 54 0,-8-81 0,0 0 0,0 0 0,1 0 0,-1-1 0,1 1 0,0 0 0,-1 0 0,1-1 0,0 1 0,0 0 0,0-1 0,0 1 0,0-1 0,1 1 0,-1-1 0,0 0 0,4 3 0,-5-4 0,1 0 0,-1 0 0,0 0 0,1 0 0,-1 0 0,1 0 0,-1 0 0,0 0 0,1 0 0,-1 0 0,1 0 0,-1 0 0,1 0 0,-1 0 0,0 0 0,1-1 0,-1 1 0,1 0 0,-1 0 0,0 0 0,1-1 0,-1 1 0,0 0 0,1 0 0,-1-1 0,1 0 0,8-18 0,2-33 0,-8 34 0,1 1 0,9-26 0,-13 42 0,0 0 0,1 0 0,-1 0 0,1-1 0,-1 1 0,0 0 0,1 0 0,0 0 0,-1 0 0,1 0 0,0 0 0,-1 0 0,1 1 0,0-1 0,0 0 0,0 0 0,0 0 0,0 1 0,0-1 0,0 1 0,0-1 0,0 1 0,1-1 0,-1 1 0,0 0 0,0 1 0,0-1 0,0 0 0,-1 1 0,1-1 0,0 1 0,0-1 0,0 1 0,-1 0 0,1-1 0,0 1 0,0 0 0,-1-1 0,1 1 0,-1 0 0,1 0 0,-1 0 0,1 0 0,0 1 0,3 7 0,-1-1 0,0 1 0,0 0 0,2 13 0,1 57-1365,-5-43-5461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24575,'-4'27'0,"-2"13"0,0 0-8191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9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24575,'2'4'0,"1"1"0,-1-1 0,0 0 0,0 1 0,0-1 0,-1 1 0,0-1 0,1 1 0,-2 0 0,1 0 0,0 0 0,-1-1 0,0 7 0,1 3 0,9 89 0,3 13 0,-4 126 0,-11-362 0,2-46 0,1 145 0,1 1 0,1 1 0,1-1 0,0 0 0,16-37 0,-17 50 0,0 1 0,1-1 0,0 1 0,1 0 0,-1 0 0,1 0 0,10-9 0,-14 14 0,0 0 0,0 0 0,0 1 0,0-1 0,1 0 0,-1 1 0,0-1 0,0 0 0,1 1 0,-1-1 0,0 1 0,1 0 0,-1 0 0,0-1 0,1 1 0,-1 0 0,0 0 0,1 0 0,1 0 0,-2 1 0,1 0 0,-1 0 0,1 0 0,-1 0 0,0 0 0,0 0 0,1 0 0,-1 0 0,0 0 0,0 1 0,0-1 0,0 0 0,0 1 0,-1-1 0,1 1 0,0-1 0,0 1 0,-1-1 0,1 1 0,-1 2 0,4 11 0,0-1 0,-2 1 0,0 0 0,0 29 0,-2-36 0,0 0 0,-1 0 0,0 0 0,0 0 0,-1 0 0,1-1 0,-2 1 0,1 0 0,-1-1 0,-8 14 0,10-19 0,0-1 0,0 1 0,-1-1 0,1 1 0,0-1 0,-1 0 0,1 0 0,0 1 0,-1-1 0,0 0 0,-2 1 0,3-2 0,1 1 0,-1-1 0,0 0 0,1 0 0,-1 0 0,0 0 0,1 0 0,-1 0 0,0 0 0,1 0 0,-1 0 0,0 0 0,1 0 0,-1 0 0,0 0 0,1-1 0,-1 1 0,0 0 0,1 0 0,-1-1 0,1 1 0,-2-1 0,1-1 0,0 1 0,0 0 0,0-1 0,0 0 0,0 1 0,0-1 0,1 1 0,-1-1 0,1 0 0,-1 0 0,1 1 0,0-1 0,-1 0 0,1 0 0,0 0 0,0 1 0,0-1 0,0 0 0,1 0 0,-1 1 0,0-1 0,1 0 0,0-2 0,4-10 0,0 0 0,1 0 0,0 1 0,1 0 0,14-20 0,51-57 0,-55 72 0,-1-1 0,-1 0 0,0-2 0,-2 1 0,0-2 0,16-37 0,-28 53 0,1 1 0,-1 0 0,-1 0 0,1-1 0,-1 1 0,0-7 0,1 12 0,-1-1 0,0 0 0,0 1 0,0-1 0,0 0 0,0 1 0,0-1 0,0 0 0,-1 1 0,1-1 0,0 1 0,0-1 0,0 0 0,-1 1 0,1-1 0,0 1 0,-1-1 0,1 1 0,0-1 0,-1 1 0,1-1 0,-1 1 0,1-1 0,0 1 0,-1-1 0,1 1 0,-1 0 0,0-1 0,1 1 0,-1 0 0,1-1 0,-1 1 0,1 0 0,-1 0 0,0 0 0,1 0 0,-1-1 0,0 1 0,1 0 0,-1 0 0,0 0 0,1 0 0,-1 0 0,1 1 0,-1-1 0,0 0 0,1 0 0,-1 0 0,1 0 0,-1 1 0,0-1 0,1 0 0,-1 1 0,1-1 0,-1 0 0,1 1 0,-1-1 0,1 1 0,-1-1 0,0 1 0,-4 4 0,0-1 0,0 1 0,1-1 0,-1 1 0,1 1 0,0-1 0,1 1 0,-1-1 0,1 1 0,0 0 0,1 0 0,-1 0 0,-1 7 0,-2 11 0,0-1 0,-2 28 0,4-23 0,1-1 0,2 28 0,1-48 0,0 1 0,1-1 0,0 0 0,0 1 0,1-1 0,0 0 0,0 0 0,1 0 0,0-1 0,0 1 0,0-1 0,7 10 0,-8-14 0,-1 0 0,0-1 0,0 1 0,1-1 0,-1 1 0,1-1 0,-1 0 0,1 0 0,-1 0 0,1 0 0,0 0 0,0 0 0,0 0 0,-1 0 0,1-1 0,0 1 0,0-1 0,0 1 0,0-1 0,0 0 0,0 0 0,3 0 0,-2-1 0,0 1 0,0-1 0,-1 0 0,1-1 0,0 1 0,-1 0 0,1-1 0,-1 1 0,1-1 0,-1 0 0,0 0 0,0 0 0,3-4 0,2-1 0,-1-1 0,-1-1 0,1 1 0,-2-1 0,1 0 0,-1 0 0,5-17 0,-2 5 0,-6 37 0,1 23 0,-1-36 0,-1-1 0,1 1 0,0 0 0,0-1 0,0 1 0,1-1 0,-1 1 0,1-1 0,-1 0 0,1 0 0,0 1 0,0-1 0,3 3 0,-3-4 0,-1 0 0,1 0 0,-1-1 0,1 1 0,-1 0 0,1-1 0,-1 0 0,1 1 0,0-1 0,-1 0 0,1 1 0,0-1 0,-1 0 0,1 0 0,0-1 0,-1 1 0,4-1 0,0 0 0,-1-1 0,1 0 0,0-1 0,-1 1 0,0-1 0,1 0 0,-1 0 0,0 0 0,-1-1 0,1 1 0,-1-1 0,1 0 0,4-7 0,1-5 0,0 0 0,11-28 0,5-9 0,-25 52 0,0 1 0,0-1 0,0 1 0,1-1 0,-1 1 0,0-1 0,0 1 0,1 0 0,-1-1 0,0 1 0,1-1 0,-1 1 0,0 0 0,1-1 0,-1 1 0,1 0 0,-1-1 0,1 1 0,-1 0 0,1-1 0,-1 1 0,1 0 0,-1 0 0,1 0 0,-1 0 0,1-1 0,-1 1 0,1 0 0,0 0 0,9 13 0,2 32 0,-11-39 0,36 217 0,-34-193 0,-2 1 0,-1-1 0,-1 1 0,-1-1 0,-10 43 0,10-65 0,0 0 0,-1-1 0,0 1 0,0 0 0,-1-1 0,0 0 0,0 0 0,-1 0 0,0-1 0,0 1 0,0-1 0,-1 0 0,-9 7 0,12-10 0,-1-1 0,0 1 0,1-1 0,-1 0 0,0-1 0,0 1 0,0-1 0,0 1 0,0-1 0,0-1 0,-1 1 0,1 0 0,0-1 0,0 0 0,-1 0 0,1 0 0,0-1 0,0 1 0,-1-1 0,1 0 0,0 0 0,0 0 0,0-1 0,0 0 0,0 1 0,1-2 0,-6-2 0,4 1 9,1 0-1,-1 0 1,1 0-1,0-1 1,0 1 0,0-1-1,0 0 1,1 0-1,0-1 1,0 1-1,0-1 1,1 1-1,-3-11 1,2 7-195,1-1 1,0 0-1,0 0 0,1 0 1,0 0-1,1 0 1,1-15-1,4-1-6640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1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24575,'11'12'0,"0"1"0,-1 0 0,-1 0 0,0 1 0,-1 0 0,-1 1 0,0-1 0,0 1 0,-2 1 0,0-1 0,-1 1 0,5 31 0,-9-43 0,0 1 0,0-1 0,-1 0 0,1 0 0,-1 1 0,1-1 0,-2 0 0,1 0 0,0 0 0,-1 0 0,1 0 0,-4 5 0,4-8 0,1 0 0,-1 0 0,0 1 0,0-1 0,0 0 0,0 0 0,0 0 0,0 0 0,0 0 0,0 0 0,0-1 0,-1 1 0,1 0 0,0 0 0,-1-1 0,1 1 0,0-1 0,-1 1 0,1-1 0,-1 0 0,1 0 0,0 1 0,-1-1 0,1 0 0,-1 0 0,1 0 0,-1 0 0,1-1 0,0 1 0,-1 0 0,1-1 0,-1 1 0,1-1 0,0 1 0,-1-1 0,1 0 0,0 1 0,-2-3 0,0 2 0,1-1 0,-1 0 0,1 0 0,0 0 0,0 0 0,-1-1 0,2 1 0,-1-1 0,0 1 0,1-1 0,-1 0 0,1 1 0,-1-1 0,1 0 0,0 0 0,1 0 0,-1 0 0,0 0 0,1 0 0,-1 0 0,1 0 0,0 0 0,0 0 0,1 0 0,-1 0 0,0 0 0,1 0 0,0 0 0,0 0 0,2-5 0,-1 0 0,2 1 0,-1-1 0,1 1 0,0 0 0,0 0 0,1 0 0,0 1 0,1 0 0,-1 0 0,10-8 0,-4 6 0,1 0 0,0 0 0,1 1 0,0 1 0,0 0 0,1 1 0,-1 1 0,1 0 0,0 0 0,0 1 0,0 1 0,0 1 0,1 0 0,16 1 0,-29 0 0,0 0 0,0-1 0,0 2 0,-1-1 0,1 0 0,0 0 0,0 0 0,0 1 0,-1-1 0,1 1 0,0-1 0,-1 1 0,1 0 0,0 0 0,-1 0 0,1 0 0,-1 0 0,1 0 0,-1 0 0,0 0 0,1 1 0,-1-1 0,0 0 0,0 1 0,0-1 0,0 1 0,0-1 0,0 1 0,0 0 0,-1-1 0,1 1 0,-1 0 0,1-1 0,-1 1 0,1 0 0,-1 0 0,0 0 0,0 2 0,-1 7 0,-1-1 0,-1 1 0,1-1 0,-1 0 0,-8 17 0,-3 11 0,5 18 0,13-28 0,-3-27 0,-1 0 0,0 0 0,1 0 0,-1-1 0,1 1 0,-1 0 0,1-1 0,0 1 0,-1 0 0,1-1 0,0 1 0,-1-1 0,1 1 0,0 0 0,0-1 0,0 0 0,-1 1 0,1-1 0,0 0 0,0 1 0,0-1 0,0 0 0,0 0 0,1 0 0,-1 0 0,0 0 0,0 0 0,0-1 0,1 1 0,-1-1 0,0 1 0,0-1 0,0 1 0,-1-1 0,1 1 0,0-1 0,0 0 0,0 0 0,0 1 0,-1-1 0,1 0 0,0 0 0,0 0 0,-1 0 0,1 0 0,-1 0 0,1 0 0,-1 0 0,0 0 0,1 0 0,-1 0 0,0 0 0,1-2 0,5-34 0,-6 35 0,1-14 0,-1 0 0,-1 1 0,0-1 0,-5-22 0,0 2 0,5 33 0,1 1 0,0 0 0,0 0 0,0 0 0,0 0 0,0 0 0,0 0 0,1 0 0,-1 0 0,0 0 0,1 0 0,0 0 0,0 0 0,-1 0 0,1 0 0,0 0 0,0 0 0,1 1 0,-1-1 0,0 0 0,3-2 0,-1 2 0,-1 1 0,1-1 0,-1 1 0,1-1 0,0 1 0,0 0 0,-1 0 0,1 0 0,0 1 0,0-1 0,0 1 0,0-1 0,6 1 0,-5 0 0,1 0 0,0 0 0,0 1 0,-1 0 0,1 0 0,0 0 0,-1 0 0,1 1 0,-1-1 0,1 1 0,-1 0 0,0 1 0,0-1 0,0 1 0,0 0 0,0 0 0,-1 0 0,1 0 0,3 5 0,-3 0 0,-1-1 0,0 1 0,0 0 0,-1 0 0,0 0 0,0 0 0,-1 1 0,1 11 0,-1-8 0,1 0 0,5 22 0,-6-33 0,-1 1 0,0-1 0,1 1 0,-1-1 0,1 1 0,0-1 0,-1 1 0,1-1 0,0 0 0,0 0 0,0 1 0,0-1 0,0 0 0,0 0 0,0 0 0,0 0 0,1 0 0,-1 0 0,0 0 0,0-1 0,3 2 0,-2-2 0,-1 0 0,1 0 0,-1 0 0,1 0 0,-1 0 0,0 0 0,1-1 0,-1 1 0,1 0 0,-1-1 0,0 0 0,1 1 0,-1-1 0,0 0 0,1 1 0,-1-1 0,0 0 0,1-1 0,5-4 0,-1-1 0,0 1 0,0-1 0,-1 0 0,9-16 0,30-68 0,-35 82 0,-5 18 0,-2 29 0,-2-29 0,0-6 0,0 0 0,0 0 0,1 0 0,0 0 0,-1-1 0,1 1 0,0 0 0,0 0 0,1-1 0,-1 1 0,0-1 0,1 1 0,0-1 0,-1 0 0,1 0 0,0 1 0,0-1 0,0 0 0,1-1 0,-1 1 0,0 0 0,1-1 0,-1 1 0,1-1 0,-1 0 0,1 0 0,0 0 0,0 0 0,-1 0 0,1 0 0,0-1 0,0 0 0,0 1 0,0-1 0,0 0 0,-1 0 0,4-1 0,-3 1 0,1-1 0,-1 1 0,0-1 0,0 1 0,0-1 0,-1 0 0,1 0 0,0 0 0,0-1 0,0 1 0,-1-1 0,1 1 0,-1-1 0,1 0 0,-1 0 0,0 0 0,1 0 0,-1-1 0,0 1 0,0 0 0,-1-1 0,1 1 0,-1-1 0,1 0 0,-1 0 0,0 0 0,0 1 0,0-1 0,0 0 0,0 0 0,-1 0 0,0 0 0,1-1 0,-1-2 0,0 3 0,-1 1 0,1 0 0,-1-1 0,1 1 0,-1 0 0,0 0 0,0-1 0,1 1 0,-2 0 0,1 0 0,0 0 0,0 0 0,-1 0 0,1 1 0,-1-1 0,1 0 0,-1 1 0,0-1 0,0 1 0,0-1 0,-3-1 0,-1 0 0,0 0 0,0 1 0,-1-1 0,1 1 0,-1 1 0,-6-2 0,27 4 0,-1-2 0,1 1 0,-1-2 0,1 1 0,15-5 0,83-23 0,-89 22 0,-1-2 0,29-14 0,-41 18 0,-1 0 0,0-1 0,-1 0 0,0 0 0,0-1 0,0 0 0,13-15 0,-21 21 0,1 0 0,0 0 0,0 0 0,-1 1 0,1-1 0,0 0 0,-1-1 0,1 1 0,-1 0 0,0 0 0,1 0 0,-1 0 0,0 0 0,0 0 0,1-1 0,-1 1 0,0 0 0,0 0 0,0-2 0,-1 2 0,1 0 0,-1 1 0,1-1 0,-1 0 0,1 1 0,-1-1 0,1 1 0,-1-1 0,1 1 0,-1-1 0,0 1 0,1 0 0,-1-1 0,0 1 0,1-1 0,-1 1 0,0 0 0,1 0 0,-1 0 0,0-1 0,0 1 0,0 0 0,-3 0 0,0-1 0,0 1 0,0 0 0,0 1 0,0-1 0,0 1 0,0 0 0,0-1 0,-7 4 0,5-1 0,1 1 0,-1-1 0,1 1 0,-1 0 0,1 0 0,1 0 0,-1 1 0,0 0 0,1 0 0,0 0 0,0 0 0,1 1 0,0-1 0,-1 1 0,2 0 0,-1 0 0,1 0 0,0 0 0,0 1 0,1-1 0,-2 12 0,2-10 0,1 0 0,0 0 0,0 1 0,1-1 0,0 0 0,0 0 0,1 0 0,0 0 0,0 0 0,1-1 0,0 1 0,0-1 0,1 1 0,0-1 0,0 0 0,1-1 0,6 8 0,-4-6 0,-4-6 0,0 1 0,-1 0 0,1 0 0,-1 0 0,0 0 0,0 0 0,0 1 0,2 4 0,-4-7 0,1-1 0,-1 1 0,0-1 0,0 1 0,0-1 0,0 1 0,0-1 0,0 1 0,-1-1 0,1 1 0,0-1 0,0 1 0,0-1 0,0 1 0,-1-1 0,1 1 0,0-1 0,0 1 0,-1-1 0,1 0 0,0 1 0,-1-1 0,1 1 0,0-1 0,-1 1 0,-24 7 0,-70-3-1365,44-6-5461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24575,'6'62'0,"2"-1"0,4 0 0,20 65 0,-32-125 0,20 48 0,-20-48 0,1 0 0,-1 0 0,1 0 0,0 0 0,0 0 0,0 0 0,0 0 0,0 0 0,0 0 0,0 0 0,0 0 0,0-1 0,0 1 0,2 1 0,-2-2 0,0 0 0,0 0 0,-1 0 0,1 0 0,0-1 0,0 1 0,0 0 0,-1 0 0,1 0 0,0-1 0,-1 1 0,1 0 0,0-1 0,0 1 0,-1-1 0,1 1 0,-1-1 0,1 1 0,0-1 0,-1 1 0,1-1 0,-1 1 0,1-1 0,-1 0 0,0 1 0,1-1 0,0-1 0,11-19 0,-1-1 0,12-32 0,-14 31 0,1 1 0,24-40 0,-30 55 0,1 1 0,0 0 0,0 0 0,0 1 0,1-1 0,0 1 0,0 0 0,0 1 0,1 0 0,-1 0 0,1 0 0,0 1 0,11-4 0,-15 6 0,1 0 0,-1 0 0,1 1 0,-1-1 0,1 1 0,-1 0 0,1 0 0,-1 0 0,1 0 0,-1 1 0,1 0 0,-1-1 0,1 1 0,-1 1 0,0-1 0,0 0 0,1 1 0,-1-1 0,0 1 0,0 0 0,0 0 0,-1 0 0,1 1 0,0-1 0,-1 1 0,0-1 0,1 1 0,-1 0 0,0 0 0,0 0 0,-1 0 0,1 0 0,-1 0 0,2 5 0,0-2 0,-1 0 0,0 0 0,0 0 0,-1 0 0,0 0 0,0 0 0,0 0 0,-1 0 0,1 1 0,-2-1 0,1 0 0,-1 0 0,0 0 0,0 1 0,0-1 0,-1 0 0,0-1 0,0 1 0,-4 7 0,0-7 0,1 1 0,-1-1 0,0 0 0,-1 0 0,1-1 0,-1 0 0,-1 0 0,1-1 0,0 0 0,-1 0 0,0 0 0,0-1 0,0 0 0,0-1 0,-1 0 0,1 0 0,-1-1 0,1 0 0,-1 0 0,1-1 0,-1 0 0,-11-2 0,20 2 0,-1 0 0,0 0 0,1 0 0,-1-1 0,0 1 0,1 0 0,-1 0 0,1 0 0,-1 0 0,0-1 0,1 1 0,-1 0 0,1-1 0,-1 1 0,1 0 0,-1-1 0,1 1 0,-1-1 0,1 1 0,-1-1 0,1 1 0,0-1 0,-1 0 0,10-6 0,27-1 0,-8 8 0,0 1 0,37 8 0,-47-6 0,1 0 0,0-1 0,0-1 0,-1 0 0,1-2 0,0 0 0,30-6 0,-45 5 0,0 1 0,0-1 0,0 0 0,0 0 0,0-1 0,-1 1 0,1-1 0,0 1 0,-1-1 0,0 0 0,0-1 0,0 1 0,0 0 0,-1-1 0,1 0 0,-1 0 0,0 1 0,0-1 0,3-8 0,-1 0 0,-1 0 0,0 1 0,-1-1 0,0 0 0,0-23 0,-3 44 0,1 2 0,-1 0 0,2 1 0,-1-1 0,2 0 0,2 14 0,-3-22 0,-1-1 0,1 1 0,0-1 0,0 0 0,0 1 0,0-1 0,0 0 0,0 1 0,1-1 0,-1 0 0,1 0 0,-1 0 0,1 0 0,0-1 0,0 1 0,0 0 0,0-1 0,0 1 0,0-1 0,1 0 0,-1 0 0,0 0 0,1 0 0,-1 0 0,0 0 0,1-1 0,-1 1 0,1-1 0,-1 1 0,1-1 0,0 0 0,-1 0 0,4-1 0,-3 1 0,0 0 0,0-1 0,0 0 0,0 0 0,0 0 0,0 0 0,0 0 0,0 0 0,-1-1 0,1 1 0,-1-1 0,1 0 0,-1 0 0,1 0 0,-1 0 0,0 0 0,3-4 0,-1 0 0,-1 0 0,1 0 0,-1 0 0,0 0 0,-1 0 0,1-1 0,1-10 0,0-3 0,-1-1 0,-1 0 0,-1 1 0,-2-25 0,35 310 0,3 17 0,-35-244 0,-1 0 0,-2 0 0,-1 0 0,-3 0 0,-11 48 0,12-70 0,-2-1 0,1 0 0,-2 0 0,0 0 0,-1-1 0,0 0 0,-1-1 0,-11 13 0,16-21 0,-1-1 0,1 1 0,-1-1 0,0 0 0,0-1 0,0 1 0,0-1 0,-1 0 0,1 0 0,-10 3 0,12-5 0,-1 0 0,0-1 0,0 1 0,0-1 0,0 0 0,0 0 0,-1 0 0,1 0 0,0-1 0,0 1 0,1-1 0,-1 0 0,0-1 0,0 1 0,0-1 0,1 1 0,-6-4 0,2 0 0,1 0 0,1 0 0,-1 0 0,1 0 0,0-1 0,0 0 0,0 0 0,1 0 0,0-1 0,0 1 0,1-1 0,0 0 0,-5-13 0,0-6 0,2-1 0,-6-41 0,7 32 0,2 0 0,2 0 0,1 0 0,9-61 0,-7 82 0,1 0 0,0 0 0,1 0 0,1 0 0,0 1 0,1 0 0,0 0 0,1 0 0,1 1 0,0 0 0,1 1 0,0-1 0,19-17 0,-23 25-105,1 1 0,0 0 0,1 0 0,-1 0 0,1 1 0,-1 0 0,1 0 0,0 0 0,0 1 0,0 0 0,1 1 0,13-2 0,11 2-6721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85 24575,'-1'28'0,"0"1"0,4 42 0,-2-64 0,-1-1 0,1 1 0,1-1 0,-1 1 0,1-1 0,0 0 0,1 0 0,0 0 0,-1 0 0,2 0 0,-1-1 0,7 9 0,-9-13 0,0 0 0,0 0 0,0 0 0,0-1 0,0 1 0,0 0 0,0-1 0,0 1 0,0-1 0,0 1 0,0-1 0,0 1 0,0-1 0,0 0 0,1 0 0,-1 0 0,0 1 0,0-1 0,0 0 0,0 0 0,1-1 0,-1 1 0,0 0 0,0 0 0,0 0 0,0-1 0,0 1 0,1-1 0,-1 1 0,0-1 0,0 1 0,0-1 0,0 0 0,0 1 0,0-1 0,-1 0 0,2-1 0,4-3 0,-1-1 0,0 0 0,0 0 0,5-11 0,-9 16 0,16-28 0,14-38 0,-18 38 0,22-37 0,-34 65 0,-1 0 0,0 0 0,1 0 0,-1 0 0,1 0 0,-1 1 0,1-1 0,-1 0 0,1 0 0,0 0 0,-1 1 0,1-1 0,0 0 0,0 1 0,0-1 0,-1 1 0,1-1 0,0 1 0,0-1 0,0 1 0,0-1 0,0 1 0,0 0 0,0 0 0,0-1 0,0 1 0,0 0 0,0 0 0,0 0 0,0 0 0,0 0 0,0 0 0,0 0 0,0 1 0,0-1 0,0 0 0,0 1 0,0-1 0,-1 0 0,1 1 0,0-1 0,0 1 0,0-1 0,0 1 0,-1 0 0,1-1 0,0 1 0,0 0 0,-1-1 0,1 1 0,0 0 0,-1 0 0,1 0 0,-1 0 0,1-1 0,-1 3 0,7 8 0,-1 1 0,-1 0 0,7 19 0,-7-17 0,-2-5 0,1 0 0,0 0 0,1-1 0,0 1 0,0-1 0,11 13 0,-14-19 0,0 1 0,1-1 0,0 0 0,-1 0 0,1 0 0,0-1 0,0 1 0,-1-1 0,1 1 0,1-1 0,-1 0 0,0 0 0,0-1 0,0 1 0,0 0 0,1-1 0,-1 0 0,0 0 0,0 0 0,1 0 0,-1 0 0,0-1 0,7-1 0,-4 0 0,0-1 0,0 0 0,-1 0 0,1 0 0,0 0 0,-1-1 0,0 0 0,0 0 0,0-1 0,-1 1 0,1-1 0,-1 0 0,0 0 0,5-9 0,-4 7 0,-1-1 0,1 0 0,-2 0 0,1 0 0,-1-1 0,0 1 0,-1-1 0,0 0 0,1-17 0,-6 9 0,3 17 0,0 0 0,0-1 0,-1 1 0,1 0 0,0 0 0,0 0 0,0-1 0,-1 1 0,1 0 0,0 0 0,0 0 0,-1 0 0,1 0 0,0 0 0,-1 0 0,1 0 0,0 0 0,0-1 0,-1 1 0,1 0 0,0 0 0,-1 0 0,1 0 0,0 1 0,0-1 0,-1 0 0,1 0 0,0 0 0,-1 0 0,1 0 0,0 0 0,-2 1 0,0 0 0,1 1 0,-1-1 0,1 0 0,-1 1 0,1-1 0,0 1 0,0-1 0,0 1 0,-1-1 0,1 1 0,-1 3 0,0 1 0,0 0 0,0 0 0,0-1 0,1 1 0,0 0 0,0 0 0,1 0 0,-1 0 0,1 0 0,1 1 0,-1-1 0,1 0 0,0 0 0,0-1 0,1 1 0,0 0 0,0 0 0,4 6 0,-4-8 0,0-1 0,0 0 0,0 1 0,0-1 0,1-1 0,0 1 0,0 0 0,-1 0 0,1-1 0,1 0 0,-1 0 0,0 0 0,1 0 0,-1 0 0,1 0 0,-1-1 0,1 0 0,0 0 0,-1 0 0,1 0 0,0 0 0,0-1 0,0 0 0,0 0 0,0 0 0,0 0 0,-1 0 0,1-1 0,6-1 0,-7 1 0,0 0 0,1-1 0,-1 1 0,0-1 0,0 1 0,0-1 0,0 0 0,0 0 0,0-1 0,0 1 0,-1 0 0,1-1 0,-1 0 0,0 0 0,0 1 0,0-1 0,0 0 0,0-1 0,-1 1 0,1 0 0,-1 0 0,0-1 0,0 1 0,0-1 0,0 1 0,-1-1 0,1 1 0,-1-1 0,0 1 0,-1-8 0,1 6 0,0-1 0,-1 0 0,1 1 0,-1-1 0,-1 0 0,1 1 0,-1 0 0,0-1 0,0 1 0,0 0 0,-1 0 0,0 0 0,0 0 0,0 0 0,-1 1 0,0 0 0,1-1 0,-10-6 0,7 8 0,-1-1 0,0 1 0,0 1 0,0-1 0,0 1 0,0 1 0,-1-1 0,1 1 0,-1 0 0,1 1 0,0 0 0,-12 1 0,18-1 0,0 0 0,1 0 0,-1 0 0,0 0 0,0 0 0,0 0 0,1 0 0,-1 0 0,0 0 0,0 1 0,1-1 0,-1 0 0,0 1 0,1-1 0,-1 0 0,0 1 0,1-1 0,-1 1 0,1-1 0,-2 2 0,11 5 0,27 5 0,-14-11 0,1 0 0,-1-1 0,0-1 0,0-1 0,0-1 0,0-1 0,-1-1 0,1-1 0,-1-1 0,33-15 0,-53 21 0,0 1 0,0-1 0,0 1 0,0 0 0,0-1 0,0 1 0,0 0 0,0 0 0,0-1 0,0 1 0,0 0 0,0 0 0,0 0 0,0 0 0,0 1 0,0-1 0,0 0 0,0 0 0,0 1 0,0-1 0,0 0 0,0 1 0,0-1 0,2 2 0,-2-1 0,0 1 0,0-1 0,0 1 0,0-1 0,0 1 0,0 0 0,0-1 0,0 1 0,0 0 0,-1 0 0,1-1 0,-1 1 0,1 2 0,0 9 0,0 0 0,0 0 0,-3 18 0,2-18 0,-2 10 0,1-15 0,1 1 0,-1-1 0,2 1 0,-1-1 0,1 0 0,2 12 0,-3-20 0,0 1 0,1-1 0,-1 1 0,0-1 0,0 1 0,0-1 0,0 1 0,0-1 0,1 0 0,-1 1 0,0-1 0,0 1 0,1-1 0,-1 0 0,0 1 0,1-1 0,-1 0 0,0 1 0,1-1 0,-1 0 0,0 1 0,1-1 0,-1 0 0,1 0 0,-1 1 0,0-1 0,1 0 0,-1 0 0,1 0 0,-1 0 0,1 0 0,-1 0 0,1 0 0,-1 0 0,1 0 0,14-12 0,6-27 0,-1-15 0,-14 36 0,0 1 0,1 0 0,1 0 0,10-15 0,-18 32 0,1-1 0,-1 1 0,0 0 0,0 0 0,0-1 0,1 1 0,-1 0 0,0 0 0,1-1 0,-1 1 0,0 0 0,1 0 0,-1 0 0,0 0 0,1 0 0,-1-1 0,0 1 0,1 0 0,-1 0 0,0 0 0,1 0 0,-1 0 0,0 0 0,1 0 0,-1 0 0,0 0 0,1 0 0,-1 1 0,0-1 0,1 0 0,-1 0 0,0 0 0,1 0 0,-1 0 0,0 1 0,1-1 0,-1 0 0,0 0 0,0 1 0,1-1 0,-1 0 0,0 0 0,0 1 0,1-1 0,-1 0 0,0 0 0,0 1 0,0-1 0,0 0 0,1 1 0,-1-1 0,0 0 0,0 1 0,0-1 0,0 0 0,0 1 0,0 0 0,8 22 0,-4-2 27,-1-1 0,1 35 0,-3-39-268,0 0 0,0 1 0,1-1 0,1 0 0,9 26 0,-1-19-6585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24575,'4'0'0,"11"0"0,11 0 0,11 0 0,7 0 0,-3 0-8191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 24575,'13'-7'0,"1"1"0,0 0 0,0 1 0,1 1 0,-1 0 0,1 1 0,0 0 0,0 1 0,18 1 0,-31 1 0,0 0 0,0 0 0,0 1 0,1-1 0,-1 1 0,0 0 0,0 0 0,0-1 0,0 1 0,0 1 0,0-1 0,-1 0 0,1 0 0,0 1 0,0-1 0,-1 1 0,1-1 0,-1 1 0,3 3 0,-2-1 0,0 0 0,0 0 0,0 1 0,0-1 0,-1 1 0,1-1 0,-1 1 0,0 8 0,1 3 0,-2-1 0,0 1 0,-2 0 0,-3 24 0,1-26 0,0-1 0,-1 0 0,-10 19 0,10-21 0,0-1 0,1 1 0,0 0 0,1 0 0,-3 13 0,6-23 0,0 1 0,0-1 0,0 1 0,1-1 0,-1 1 0,0-1 0,1 0 0,-1 1 0,1-1 0,0 1 0,-1-1 0,1 0 0,0 1 0,0-1 0,0 0 0,0 0 0,0 0 0,0 0 0,0 0 0,0 0 0,0 0 0,0 0 0,1 0 0,-1 0 0,0-1 0,1 1 0,-1 0 0,0-1 0,1 1 0,-1-1 0,1 0 0,-1 1 0,1-1 0,2 0 0,6 2 0,1-1 0,-1-1 0,17 0 0,-16-1-227,0 0-1,-1-1 1,1 0-1,0-1 1,10-4-1,10-6-6598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206 437 24575,'-1'-5'0,"-1"-1"0,0 1 0,0-1 0,0 1 0,-1 0 0,1 0 0,-1 0 0,-1 0 0,1 0 0,-8-7 0,10 11 0,-1 0 0,1-1 0,-1 1 0,0 0 0,0 0 0,1 0 0,-1 0 0,0 0 0,0 0 0,0 1 0,0-1 0,0 1 0,0-1 0,0 1 0,0 0 0,0 0 0,-1 0 0,1 0 0,0 0 0,0 0 0,0 0 0,0 1 0,0-1 0,0 1 0,0 0 0,0-1 0,0 1 0,0 0 0,1 0 0,-1 0 0,0 1 0,-3 1 0,-4 6 0,0-1 0,0 1 0,0 0 0,1 1 0,0 0 0,1 0 0,-10 20 0,12-22 0,1 0 0,1 0 0,0 0 0,0 0 0,0 1 0,1-1 0,0 1 0,1 0 0,0-1 0,0 1 0,1 0 0,1 9 0,-1-15 0,1 0 0,-1 0 0,1 0 0,0 0 0,0 0 0,0 0 0,1-1 0,-1 1 0,1 0 0,0-1 0,-1 1 0,1-1 0,0 1 0,0-1 0,1 0 0,-1 0 0,0 0 0,1 0 0,-1 0 0,1-1 0,0 1 0,0-1 0,-1 1 0,1-1 0,0 0 0,0 0 0,0-1 0,0 1 0,0 0 0,0-1 0,0 0 0,1 0 0,-1 0 0,0 0 0,0 0 0,5-2 0,2 1 0,0-1 0,0 0 0,-1-1 0,1 0 0,-1 0 0,1-1 0,-1-1 0,0 1 0,-1-1 0,10-7 0,-6 0 0,0 0 0,0-1 0,-1 0 0,-1-1 0,0 0 0,-1 0 0,0-1 0,-1 0 0,-1-1 0,-1 0 0,0 0 0,-1 0 0,5-25 0,-2-3 0,-2 0 0,-2 0 0,-2 0 0,-4-46 0,2 86 0,-6-56 0,5 58 0,1-1 0,-1 1 0,1-1 0,-1 1 0,0-1 0,0 1 0,0 0 0,0-1 0,0 1 0,-1 0 0,1 0 0,-1 0 0,1 0 0,-1 0 0,0 0 0,0 1 0,0-1 0,0 0 0,-3-1 0,4 3 0,-1-1 0,1 1 0,0 0 0,-1 0 0,1 0 0,0 0 0,-1 1 0,1-1 0,0 0 0,-1 1 0,1-1 0,0 0 0,0 1 0,-1 0 0,1-1 0,0 1 0,0 0 0,0-1 0,0 1 0,0 0 0,0 0 0,0 0 0,0 0 0,0 0 0,0 0 0,1 0 0,-1 0 0,0 0 0,1 1 0,-1-1 0,0 3 0,-17 41 0,11-16 0,1 1 0,1 0 0,2 0 0,1 0 0,1 0 0,2 0 0,1 0 0,1 0 0,1 0 0,18 58 0,-19-79 0,0-1 0,0 1 0,1-1 0,0 0 0,1 0 0,0-1 0,0 1 0,1-1 0,-1 0 0,11 9 0,-13-14 0,-1 0 0,1-1 0,0 1 0,0 0 0,-1-1 0,1 0 0,0 0 0,0 0 0,0 0 0,0 0 0,0-1 0,1 1 0,-1-1 0,0 0 0,0 0 0,0 0 0,0 0 0,0 0 0,1-1 0,-1 1 0,0-1 0,0 0 0,0 0 0,0 0 0,0-1 0,-1 1 0,1-1 0,0 1 0,-1-1 0,1 0 0,-1 0 0,1 0 0,2-3 0,5-5 0,0 0 0,0-1 0,-1 0 0,0-1 0,12-21 0,29-71 0,-3 7 0,-43 91 0,-1 0 0,1 0 0,0 1 0,1 0 0,8-9 0,-12 13 0,0 0 0,0 0 0,0 0 0,0 0 0,0 1 0,0-1 0,0 0 0,0 1 0,0-1 0,0 1 0,1-1 0,-1 1 0,0 0 0,0-1 0,0 1 0,1 0 0,-1 0 0,0 0 0,0 0 0,1 0 0,-1 0 0,0 0 0,0 0 0,0 1 0,1-1 0,-1 0 0,0 1 0,0-1 0,0 1 0,0-1 0,0 1 0,0 0 0,0-1 0,0 1 0,0 0 0,0 0 0,0 0 0,1 1 0,4 7 0,0-1 0,-1 1 0,0 0 0,0 1 0,-1-1 0,-1 1 0,0 0 0,4 16 0,-2 3 0,4 53 0,-8-75-44,-1 1 0,0-1 0,0 1 0,0-1 0,-1 1 0,0-1 0,-1 1 0,0-1 0,0 0 0,0 0 0,-1 0 0,0 0 0,-1 0 0,0 0 0,1-1 0,-2 0 0,1 0 0,-1 0-1,0 0 1,0-1 0,-1 0 0,0 0 0,1 0 0,-2-1 0,1 0 0,0 0 0,-1 0 0,0-1 0,0 0 0,-9 3 0,-8 1-6782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24575,'13'0'0,"14"0"0,11 0 0,8-4 0,-4-3-8191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54 24575,'-8'13'0,"1"-1"0,0 2 0,-7 18 0,11-26 0,1 0 0,1 0 0,-1 0 0,1 0 0,0 1 0,0-1 0,1 0 0,-1 1 0,2-1 0,0 8 0,-1-12 0,1 1 0,0-1 0,0 0 0,0 0 0,0 0 0,0 0 0,0 0 0,0 0 0,0 0 0,1 0 0,-1-1 0,1 1 0,0-1 0,-1 1 0,1-1 0,0 1 0,0-1 0,0 0 0,0 0 0,0 0 0,0 0 0,0 0 0,0 0 0,1-1 0,-1 1 0,0-1 0,0 1 0,1-1 0,-1 0 0,0 0 0,5 0 0,-3 0 0,0-1 0,-1 1 0,1-1 0,0 0 0,0 1 0,0-2 0,-1 1 0,1 0 0,0-1 0,-1 0 0,1 1 0,-1-1 0,0-1 0,0 1 0,0 0 0,0-1 0,0 0 0,3-3 0,-3 0 0,1 0 0,-1-1 0,-1 1 0,1-1 0,-1 1 0,0-1 0,-1 0 0,0 0 0,0 0 0,0 0 0,-1 0 0,0 0 0,-1-8 0,1 12 0,0 1 0,0-1 0,-1 1 0,1 0 0,-1-1 0,1 1 0,-1 0 0,0 0 0,0-1 0,0 1 0,0 0 0,0 0 0,-1 0 0,1 0 0,0 0 0,-1 0 0,0 1 0,1-1 0,-1 0 0,0 1 0,0 0 0,0-1 0,0 1 0,0 0 0,0 0 0,0 0 0,-1 0 0,1 0 0,0 0 0,-1 1 0,1-1 0,0 1 0,-1 0 0,1 0 0,0 0 0,-1 0 0,1 0 0,-1 0 0,1 0 0,0 1 0,-4 0 0,1 1 0,0 0 0,0 0 0,1 0 0,-1 0 0,1 1 0,-1 0 0,1 0 0,0 0 0,0 0 0,0 0 0,0 1 0,1 0 0,-1 0 0,1 0 0,0 0 0,0 1 0,1-1 0,-1 1 0,1 0 0,0-1 0,-3 11 0,4-12 0,0 0 0,0 1 0,1-1 0,-1 1 0,0-1 0,1 1 0,0 0 0,0-1 0,0 1 0,1-1 0,-1 1 0,1-1 0,0 1 0,0-1 0,0 0 0,0 1 0,0-1 0,1 0 0,-1 0 0,1 0 0,0 0 0,0 0 0,0 0 0,1 0 0,-1-1 0,1 1 0,-1-1 0,1 1 0,0-1 0,0 0 0,0 0 0,5 2 0,4 1 0,-1-1 0,1 0 0,0-1 0,0 0 0,0-1 0,0-1 0,0 0 0,0 0 0,1-1 0,-1 0 0,0-1 0,19-4 0,-25 3 0,1 1 0,-1-1 0,1-1 0,-1 1 0,0-1 0,0 0 0,0 0 0,0-1 0,0 0 0,-1 0 0,0 0 0,1-1 0,-2 1 0,1-1 0,0 0 0,-1-1 0,0 1 0,-1-1 0,1 0 0,-1 0 0,0 0 0,0 0 0,3-12 0,-2-20 0,-4 33 0,0 0 0,0 0 0,0 0 0,1 0 0,0 0 0,0 0 0,0 0 0,1 0 0,0 0 0,3-7 0,-4 12 0,-1 0 0,1 0 0,-1-1 0,1 1 0,-1 0 0,1 0 0,-1 0 0,1 0 0,-1 0 0,1 0 0,-1 0 0,0 0 0,1 0 0,-1 0 0,1 0 0,-1 0 0,1 0 0,-1 1 0,1-1 0,-1 0 0,1 0 0,-1 0 0,1 1 0,-1-1 0,0 0 0,1 0 0,-1 1 0,0-1 0,1 0 0,-1 1 0,0-1 0,1 1 0,-1-1 0,0 0 0,1 1 0,-1-1 0,0 1 0,0-1 0,0 1 0,0-1 0,1 1 0,11 21 0,-12-21 0,19 53 0,-16-40 0,2 0 0,-1-1 0,2 0 0,0 0 0,0 0 0,11 14 0,-15-24 0,0-1 0,0 0 0,0 0 0,0 0 0,1 0 0,-1 0 0,1 0 0,-1-1 0,1 1 0,-1-1 0,1 0 0,0 0 0,0 0 0,4 1 0,-3-1 0,0-1 0,0 0 0,0 0 0,0-1 0,0 1 0,0-1 0,0 1 0,0-1 0,0-1 0,0 1 0,0 0 0,0-1 0,4-2 0,2-2 0,-1-1 0,0 0 0,0-1 0,0 0 0,-1 0 0,0 0 0,-1-1 0,0 0 0,0-1 0,-1 0 0,0 0 0,-1 0 0,0-1 0,0 1 0,3-14 0,-5 4 0,-3 20 0,0 0 0,0 0 0,0 0 0,0 0 0,0-1 0,0 1 0,0 0 0,-1 0 0,1 0 0,0 0 0,0 0 0,0-1 0,0 1 0,0 0 0,0 0 0,0 0 0,0 0 0,0 0 0,-1 0 0,1 0 0,0-1 0,0 1 0,0 0 0,0 0 0,0 0 0,-1 0 0,1 0 0,0 0 0,0 0 0,0 0 0,0 0 0,0 0 0,-1 0 0,1 0 0,0 0 0,0 0 0,0 0 0,0 0 0,-1 0 0,1 0 0,0 0 0,0 0 0,0 0 0,0 0 0,0 0 0,-1 0 0,1 0 0,-2 2 0,1-1 0,-1 1 0,0-1 0,1 1 0,-1-1 0,1 1 0,0 0 0,0-1 0,-1 1 0,1 0 0,0 0 0,-1 4 0,-1 2 0,1-1 0,-1 1 0,1 0 0,1 0 0,0 0 0,0 1 0,0-1 0,1 0 0,0 0 0,2 12 0,-1-17 0,0 1 0,0-1 0,0 0 0,0 1 0,1-1 0,-1 0 0,1 0 0,0 0 0,0 0 0,0-1 0,0 1 0,0 0 0,0-1 0,1 0 0,-1 1 0,1-1 0,0 0 0,0 0 0,0 0 0,0-1 0,0 1 0,0-1 0,0 0 0,1 0 0,-1 0 0,0 0 0,6 1 0,-5-2 0,0 1 0,1 0 0,-1-1 0,0 0 0,1 0 0,-1 0 0,1 0 0,-1-1 0,0 0 0,1 0 0,-1 0 0,0 0 0,0-1 0,0 1 0,0-1 0,0 0 0,0-1 0,0 1 0,4-4 0,-4 2 0,-1 0 0,0 0 0,1 0 0,-1 0 0,0 0 0,-1-1 0,1 0 0,-1 1 0,0-1 0,0 0 0,-1 0 0,1 0 0,-1 0 0,1-8 0,-1 6 0,-1 1 0,1-1 0,-1 0 0,-1 1 0,1-1 0,-1 1 0,0-1 0,-1 0 0,1 1 0,-1 0 0,0-1 0,-1 1 0,0 0 0,0 0 0,0 0 0,-1 1 0,1-1 0,-1 1 0,-1 0 0,1 0 0,-1 0 0,0 0 0,0 1 0,0 0 0,-11-6 0,13 8-49,-1 0 1,1 0-1,-1 1 0,1 0 0,-1 0 1,0 0-1,0 0 0,1 0 0,-1 1 1,0 0-1,0 0 0,0 0 0,0 0 1,1 0-1,-1 1 0,0 0 0,0 0 1,1 0-1,-1 0 0,0 0 0,1 1 1,-1 0-1,1-1 0,0 1 0,0 0 0,-1 1 1,-3 3-1,-8 12-6777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7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 24575,'-9'3'0,"-1"0"0,1 1 0,0-1 0,0 2 0,0 0 0,1 0 0,0 0 0,0 1 0,0 0 0,1 1 0,0-1 0,-7 9 0,9-9 0,1-1 0,0 1 0,0 0 0,0 0 0,1 0 0,0 1 0,0-1 0,0 1 0,1 0 0,0-1 0,1 1 0,-1 0 0,1 0 0,1 0 0,-1 0 0,1 1 0,1 8 0,0-13 0,-1 0 0,1 0 0,0 0 0,0-1 0,0 1 0,0-1 0,0 1 0,0-1 0,1 1 0,-1-1 0,1 0 0,0 1 0,0-1 0,0 0 0,0 0 0,0 0 0,3 1 0,0 0 0,0 0 0,0 0 0,0-1 0,0 0 0,0 0 0,1 0 0,-1-1 0,7 2 0,4-1 0,-1-1 0,1-1 0,-1 0 0,1-1 0,21-4 0,-27 3 0,-1 0 0,0-1 0,0 0 0,0 0 0,-1-1 0,1-1 0,-1 1 0,0-1 0,0-1 0,-1 1 0,0-1 0,1-1 0,-2 1 0,1-1 0,-1-1 0,0 1 0,-1-1 0,0 0 0,0 0 0,0 0 0,-1-1 0,-1 0 0,1 1 0,-1-1 0,-1-1 0,0 1 0,0 0 0,-1 0 0,0-1 0,0 1 0,-1-1 0,-2-11 0,3 19 0,-1 1 0,0 0 0,0-1 0,0 1 0,-1 0 0,1-1 0,0 1 0,0 0 0,-1-1 0,1 1 0,-1 0 0,1-1 0,-1 1 0,1 0 0,-1 0 0,0 0 0,0 0 0,0-1 0,0 1 0,1 0 0,-1 0 0,0 1 0,-1-1 0,1 0 0,0 0 0,0 0 0,0 1 0,0-1 0,-1 1 0,-1-2 0,1 3 0,1-1 0,-1 0 0,1 1 0,-1 0 0,1-1 0,-1 1 0,1 0 0,0 0 0,-1 0 0,1 0 0,0 0 0,0 0 0,0 0 0,0 0 0,0 0 0,0 0 0,0 1 0,0-1 0,0 0 0,0 1 0,1-1 0,-1 1 0,1-1 0,-1 1 0,1-1 0,0 1 0,-1 1 0,-3 14 0,1-1 0,0 0 0,2 1 0,0-1 0,0 1 0,2 0 0,0-1 0,1 1 0,5 20 0,-6-33 0,1 0 0,0-1 0,0 0 0,0 1 0,0-1 0,0 0 0,1 0 0,0 0 0,-1 0 0,1-1 0,0 1 0,0-1 0,1 1 0,-1-1 0,0 0 0,1-1 0,-1 1 0,1 0 0,0-1 0,-1 0 0,1 0 0,0 0 0,6 0 0,-6 0 0,0-1 0,-1 1 0,1-1 0,0 0 0,-1-1 0,1 1 0,0 0 0,-1-1 0,1 0 0,-1 0 0,1 0 0,-1 0 0,1-1 0,-1 1 0,0-1 0,0 0 0,1 0 0,-1 0 0,-1 0 0,1-1 0,0 1 0,0-1 0,-1 0 0,0 0 0,3-3 0,-2-2 0,1 0 0,-2 0 0,1 0 0,-1-1 0,0 1 0,-1-1 0,0 0 0,0 1 0,-1-1 0,0 0 0,0 1 0,-1-1 0,-4-16 0,4 21 0,0-1 0,-1 1 0,1 0 0,-1 0 0,0 0 0,0 0 0,0 0 0,-1 0 0,0 0 0,1 1 0,-1-1 0,-5-4 0,5 6 0,1 1 0,-1-1 0,0 0 0,0 1 0,0 0 0,0-1 0,0 1 0,0 1 0,0-1 0,0 0 0,0 1 0,0-1 0,-1 1 0,1 0 0,0 0 0,0 0 0,0 0 0,-1 1 0,-3 0 0,6 0 0,-1-1 0,0 0 0,1 1 0,-1-1 0,0 1 0,1 0 0,-1 0 0,1-1 0,-1 1 0,1 0 0,-1 0 0,1 0 0,0 1 0,-1-1 0,1 0 0,0 0 0,0 1 0,0-1 0,0 1 0,0-1 0,0 1 0,0-1 0,1 1 0,-1-1 0,0 1 0,0 3 0,1-3 0,0-1 0,0 1 0,0-1 0,1 0 0,-1 1 0,0-1 0,1 1 0,-1-1 0,1 1 0,-1-1 0,1 0 0,0 1 0,-1-1 0,1 0 0,0 0 0,0 0 0,0 1 0,0-1 0,0 0 0,0 0 0,0 0 0,1-1 0,-1 1 0,0 0 0,0 0 0,1-1 0,-1 1 0,0 0 0,1-1 0,-1 1 0,4-1 0,1 2 0,0-1 0,0 0 0,0-1 0,0 1 0,0-1 0,0-1 0,0 1 0,0-1 0,0 0 0,0 0 0,0-1 0,9-3 0,-6 1 0,1 0 0,-1-1 0,0 0 0,0-1 0,-1 0 0,12-10 0,-19 15 0,-1 1 0,1-1 0,0 1 0,-1-1 0,1 0 0,0 1 0,0-1 0,-1 1 0,1-1 0,0 1 0,0 0 0,0-1 0,-1 1 0,1 0 0,0-1 0,0 1 0,0 0 0,0 0 0,0 0 0,0 0 0,1 0 0,-1 0 0,-1 1 0,1-1 0,-1 1 0,1-1 0,-1 1 0,1-1 0,-1 1 0,1 0 0,-1-1 0,1 1 0,-1-1 0,0 1 0,1 0 0,-1-1 0,0 1 0,0 0 0,0 0 0,1-1 0,-1 1 0,0 1 0,-1 53 0,0-33 0,1-19 0,0 0 0,0-1 0,1 1 0,-1-1 0,0 1 0,1 0 0,0-1 0,0 1 0,0-1 0,0 1 0,0-1 0,0 0 0,1 1 0,2 3 0,-3-5 0,1 0 0,-1 0 0,0 0 0,1 0 0,-1 0 0,1-1 0,-1 1 0,1 0 0,-1-1 0,1 1 0,-1-1 0,1 0 0,0 1 0,-1-1 0,1 0 0,-1 0 0,1 0 0,2 0 0,1-1 0,-1 0 0,1 0 0,-1-1 0,1 1 0,-1-1 0,1 0 0,-1 0 0,0-1 0,0 1 0,0-1 0,0 0 0,-1 0 0,1 0 0,5-8 0,-3 3 0,0 0 0,-1-1 0,0 0 0,6-14 0,-6 12 0,-5 10 0,0 1 0,0 0 0,1-1 0,-1 1 0,0 0 0,0 0 0,0-1 0,1 1 0,-1 0 0,0 0 0,0-1 0,1 1 0,-1 0 0,0 0 0,1 0 0,-1-1 0,0 1 0,1 0 0,-1 0 0,0 0 0,1 0 0,-1 0 0,0 0 0,1 0 0,-1 0 0,0 0 0,1 0 0,-1 0 0,0 0 0,1 0 0,-1 0 0,0 0 0,1 0 0,-1 0 0,0 0 0,1 0 0,-1 1 0,0-1 0,1 0 0,-1 0 0,0 0 0,1 1 0,-1-1 0,0 0 0,0 0 0,1 1 0,-1-1 0,0 0 0,0 0 0,0 1 0,1-1 0,16 22 0,-11-14 0,-2-3 0,1 0 0,0 0 0,0 0 0,1-1 0,-1 1 0,1-1 0,0-1 0,0 1 0,0-1 0,1 0 0,-1-1 0,11 4 0,-14-6 0,0 1 0,0-1 0,0 0 0,0 1 0,0-2 0,1 1 0,-1 0 0,0 0 0,0-1 0,0 0 0,0 0 0,0 0 0,-1 0 0,1 0 0,0 0 0,0-1 0,-1 1 0,1-1 0,-1 0 0,1 0 0,-1 0 0,0 0 0,1 0 0,-1 0 0,0-1 0,-1 1 0,1-1 0,0 1 0,-1-1 0,2-3 0,7-16 0,-6 11 0,1 1 0,0 0 0,1 0 0,9-14 0,-14 23 0,0-1 0,0 1 0,0 0 0,0-1 0,1 1 0,-1 0 0,0 0 0,0 0 0,1 0 0,-1 0 0,1 0 0,-1 0 0,1 1 0,-1-1 0,1 1 0,0-1 0,-1 1 0,1-1 0,0 1 0,-1 0 0,1 0 0,0 0 0,0 0 0,-1 0 0,1 0 0,0 0 0,-1 0 0,1 1 0,0-1 0,-1 1 0,1-1 0,-1 1 0,1 0 0,-1 0 0,1-1 0,1 3 0,0-1 8,1 1-1,-1 1 1,0-1-1,-1 0 1,1 1-1,0-1 1,-1 1-1,0 0 1,0-1-1,0 1 1,0 0-1,-1 1 1,0-1-1,1 0 1,-1 5-1,1-2-193,-1 1 1,0-1-1,-1 1 0,0 0 1,0-1-1,0 1 1,-3 13-1,-3-2-6640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17 339 24575,'0'270'0,"-2"-257"0,-3-20 0,-3-22 0,7 25 0,1 0 0,0-1 0,0 1 0,0-1 0,1 1 0,-1 0 0,1-1 0,0 1 0,0 0 0,1-1 0,-1 1 0,1 0 0,0 0 0,0 0 0,0 0 0,5-6 0,-2 5 0,1-1 0,-1 1 0,1 0 0,0 0 0,1 0 0,-1 1 0,1 0 0,13-5 0,5-1 0,1 2 0,-1 1 0,2 1 0,36-4 0,-45 8 0,3-1 0,-20 3 0,-13 2 0,6-1 0,0 1 0,0 0 0,-1 0 0,2 1 0,-1 0 0,0 0 0,0 0 0,1 1 0,0-1 0,-1 1 0,2 1 0,-1-1 0,0 1 0,1 0 0,0 0 0,-4 6 0,5-7 0,0 1 0,0 0 0,1-1 0,-1 1 0,1 0 0,1 0 0,-1 0 0,1 0 0,-1 1 0,2-1 0,-1 0 0,0 1 0,1-1 0,0 0 0,1 1 0,-1-1 0,1 0 0,0 0 0,0 1 0,3 6 0,-3-9 0,0-1 0,1 0 0,-1 1 0,1-1 0,0 0 0,0 1 0,0-1 0,0 0 0,0-1 0,0 1 0,1 0 0,-1-1 0,0 1 0,1-1 0,-1 1 0,1-1 0,0 0 0,-1 0 0,1-1 0,0 1 0,0 0 0,0-1 0,0 0 0,-1 1 0,1-1 0,0 0 0,3-1 0,-2 1 0,0 0 0,0-1 0,-1 0 0,1 1 0,0-1 0,-1 0 0,1-1 0,0 1 0,-1-1 0,0 1 0,1-1 0,-1 0 0,0-1 0,0 1 0,0 0 0,0-1 0,0 0 0,-1 1 0,5-6 0,-3-3 0,0 0 0,0 0 0,-1 0 0,0 0 0,-1 0 0,-1 0 0,0-1 0,0 1 0,-1-1 0,-1-14 0,1 35 0,1 0 0,1 0 0,-1-1 0,1 1 0,1-1 0,6 15 0,-8-20 0,0-1 0,1 1 0,-1 0 0,1-1 0,0 1 0,-1-1 0,1 0 0,0 0 0,1 0 0,-1 0 0,0 0 0,0 0 0,1 0 0,-1-1 0,1 1 0,0-1 0,-1 0 0,1 0 0,0 0 0,0 0 0,0 0 0,0 0 0,0-1 0,0 0 0,0 1 0,0-1 0,0 0 0,0 0 0,0-1 0,5 0 0,-4 0 0,0 0 0,-1-1 0,1 1 0,0-1 0,0 0 0,-1 0 0,1 0 0,-1 0 0,1 0 0,-1-1 0,0 0 0,0 1 0,0-1 0,0-1 0,-1 1 0,1 0 0,-1 0 0,2-5 0,0 2 0,-1-1 0,0 0 0,0 0 0,-1 0 0,0-1 0,0 1 0,1-12 0,-4 23 0,1 0 0,0 1 0,0-1 0,1 1 0,-1-1 0,1 1 0,0-1 0,0 0 0,0 0 0,1 1 0,-1-1 0,1 0 0,0 0 0,0 0 0,4 4 0,-4-6 0,0 0 0,0 0 0,0 0 0,0 0 0,1 0 0,-1-1 0,0 1 0,1-1 0,-1 0 0,1 0 0,0 0 0,-1 0 0,1 0 0,0-1 0,-1 1 0,1-1 0,0 1 0,0-1 0,0 0 0,-1 0 0,1 0 0,0-1 0,0 1 0,-1-1 0,1 1 0,4-3 0,-4 2 0,1 0 0,-1-1 0,1 1 0,-1-1 0,0 0 0,0 0 0,0 0 0,0-1 0,0 1 0,-1-1 0,1 0 0,-1 1 0,0-1 0,1 0 0,1-4 0,2-4 0,0-1 0,7-24 0,-1 4 0,-10 33 0,0 8 0,0 18 0,-2-21 0,1-2 0,-1 0 0,1 0 0,0 0 0,0 0 0,0 0 0,1 0 0,-1 0 0,1-1 0,0 1 0,0 0 0,1-1 0,-1 0 0,1 1 0,-1-1 0,1 0 0,0-1 0,0 1 0,0 0 0,0-1 0,1 0 0,-1 1 0,1-1 0,0-1 0,-1 1 0,8 2 0,-8-3 0,1 0 0,-1 0 0,1-1 0,0 1 0,-1-1 0,1 0 0,0 0 0,-1 0 0,1 0 0,-1-1 0,1 1 0,0-1 0,-1 0 0,1 0 0,-1 0 0,1-1 0,-1 1 0,0-1 0,0 0 0,0 0 0,0 0 0,0 0 0,0 0 0,0-1 0,-1 1 0,1-1 0,-1 0 0,1 0 0,1-3 0,3-6 0,-1-1 0,-1 1 0,0-1 0,-1 0 0,0 0 0,-1-1 0,0 1 0,1-19 0,-1-116 0,-4 106 0,2 4 0,-1-36 0,-1 67 0,1 1 0,-1-1 0,0 0 0,-1 1 0,0-1 0,0 1 0,-4-11 0,6 17 0,-1 0 0,1-1 0,0 1 0,0 0 0,0 0 0,0-1 0,0 1 0,0 0 0,0 0 0,-1 0 0,1-1 0,0 1 0,0 0 0,0 0 0,-1 0 0,1-1 0,0 1 0,0 0 0,0 0 0,-1 0 0,1 0 0,0-1 0,0 1 0,-1 0 0,1 0 0,0 0 0,0 0 0,-1 0 0,1 0 0,0 0 0,-1 0 0,1 0 0,0 0 0,0 0 0,-1 0 0,1 0 0,0 0 0,0 0 0,-1 0 0,1 0 0,0 0 0,0 1 0,-1-1 0,1 0 0,-9 15 0,-2 21 0,3 33 0,2 0 0,6 108 0,1-160 0,0-1 0,1 0 0,0 0 0,2 0 0,0 0 0,9 23 0,-11-34 0,0 0 0,0 0 0,1 0 0,0-1 0,0 1 0,0-1 0,1 0 0,-1 0 0,1 0 0,0 0 0,0-1 0,0 1 0,1-1 0,-1 0 0,1-1 0,-1 1 0,1-1 0,0 0 0,0 0 0,0 0 0,1-1 0,-1 1 0,7-1 0,-5 0 0,-1-1 0,1 1 0,-1 0 0,1 1 0,-1 0 0,1 0 0,7 3 0,-11-3 0,-1 0 0,0-1 0,0 1 0,-1 0 0,1 0 0,0 0 0,-1 0 0,1 1 0,-1-1 0,1 0 0,-1 1 0,0-1 0,0 1 0,0-1 0,-1 1 0,1-1 0,0 1 0,-1 0 0,0-1 0,0 1 0,0 4 0,1-4-39,-1 0 0,1-1 0,-1 1 0,0 0 0,0 0 0,-1 0 0,1 0 0,-1 0 0,1 0 0,-1 0 0,0 0 0,0 0 0,0 0 0,0-1 0,-1 1 0,1 0 0,-1-1 0,0 1 0,1-1 0,-1 0 0,0 0 0,0 1 0,-1-1 0,1 0 0,0-1 0,-1 1 0,1 0 0,-1-1 0,0 1 0,1-1 0,-1 0 0,0 0 0,0 0 0,-3 0 0,-15 3-6787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9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2359 185 24575,'-17'-7'0,"1"-1"0,-21-14 0,20 13 0,4 3 0,-1 0 0,0 1 0,-1 1 0,1 0 0,-1 1 0,1 0 0,-1 1 0,-19 0 0,-47-7 0,-53-7 0,6 2 0,-71-14 0,159 24 0,-67 0 0,8 1 0,16-9 0,55 7 0,-44-3 0,-295 9 0,343 0 0,-1 2 0,1 1 0,0 1 0,1 2 0,-29 10 0,-50 28 0,11-5 0,72-33 0,1 0 0,0 1 0,0 1 0,0 1 0,1 0 0,1 2 0,0-1 0,0 2 0,1 0 0,1 1 0,-23 28 0,-14 15 0,-5 8 0,51-58 0,0 0 0,1 0 0,0 0 0,1 0 0,-1 1 0,2-1 0,-1 1 0,-2 10 0,-19 83 0,15-73 0,2 1 0,1 0 0,2 0 0,-2 38 0,5-8 0,4 93 0,-2-145 0,0 0 0,0 1 0,0-1 0,1 0 0,0 0 0,1 0 0,0 0 0,0-1 0,0 1 0,1-1 0,0 1 0,0-1 0,0 0 0,1-1 0,0 1 0,0-1 0,1 0 0,-1 0 0,1-1 0,0 1 0,0-1 0,1-1 0,-1 1 0,13 4 0,72 37 0,30 14 0,-4-21 0,2 2 0,-108-35 0,9 4 0,2-2 0,21 6 0,-30-10 0,17 5 0,1-2 0,0-1 0,45 1 0,-48-5 0,54 10 0,-52-5 0,41 1 0,-48-5 0,45 9 0,-45-6 0,46 3 0,23-9 0,-56 0 0,-1 1 0,1 1 0,54 10 0,-33-2 0,1-3 0,0-2 0,86-6 0,-43 0 0,-66 0 0,-1-2 0,0-1 0,47-14 0,-38 5 0,-1-2 0,0-1 0,40-25 0,-60 31 0,0-3 0,-1-1 0,0 0 0,-1-2 0,-1 0 0,33-40 0,-30 34 0,-12 11 0,-1 0 0,0-1 0,-1 0 0,0 0 0,-1 0 0,0-1 0,-1-1 0,-1 1 0,-1-1 0,0 1 0,3-24 0,-2 3 0,-2 1 0,-2-1 0,-6-68 0,-3 52 0,-3 2 0,-2-1 0,-25-64 0,12 37 0,22 67 0,0-1 0,0 1 0,-1 0 0,-1 0 0,0 0 0,0 1 0,-1 0 0,0 0 0,0 1 0,-1-1 0,0 2 0,0-1 0,-1 1 0,0 1 0,-1-1 0,1 1 0,-1 1 0,0 0 0,0 1 0,-1-1 0,0 2 0,1 0 0,-1 0 0,0 1 0,-22-2 0,-119-1-1365,69 5-5461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1342 24575,'23'-71'0,"3"1"0,60-112 0,90-119 0,-107 188 0,-33 54 0,232-421 0,-237 414 0,-55 121-1365,4-14-5461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24575,'5'-8'0,"-1"2"0,-1-1 0,1 1 0,1 0 0,-1 0 0,1 0 0,0 1 0,8-8 0,-13 13 0,1 0 0,-1 0 0,0-1 0,1 1 0,-1 0 0,0 0 0,1 0 0,-1-1 0,1 1 0,-1 0 0,0 0 0,1 0 0,-1 0 0,1 0 0,-1 0 0,0 0 0,1 0 0,-1 0 0,1 0 0,-1 0 0,0 0 0,1 0 0,-1 0 0,1 0 0,-1 0 0,0 0 0,1 0 0,-1 1 0,1-1 0,-1 0 0,0 0 0,1 0 0,-1 1 0,6 14 0,-6 23 0,-19 103 0,11-96 0,2 0 0,2 0 0,2 67 0,2-109 0,0-1 0,0 1 0,1-1 0,-1 1 0,1 0 0,-1-1 0,1 1 0,0-1 0,0 1 0,0-1 0,0 0 0,1 1 0,-1-1 0,0 0 0,1 0 0,0 0 0,-1 0 0,1 0 0,0 0 0,0-1 0,3 3 0,-2-3 0,0 0 0,0 0 0,1 0 0,-1 0 0,0 0 0,1 0 0,-1-1 0,1 0 0,-1 0 0,1 0 0,-1 0 0,0 0 0,1-1 0,3 0 0,11-5 0,1 0 0,-1-1 0,0-1 0,25-14 0,135-92-1365,-96 52-5461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74 24575,'1'-2'0,"1"0"0,-1 0 0,0 0 0,-1 0 0,1 0 0,0 0 0,-1 0 0,1 0 0,-1 0 0,1-1 0,-1 1 0,0 0 0,0 0 0,0 0 0,0 0 0,-1-1 0,1 1 0,0 0 0,-1 0 0,1 0 0,-1 0 0,0 0 0,0 0 0,0 0 0,0 0 0,-2-2 0,1 2 0,1 1 0,-1 0 0,0 0 0,0 0 0,0 0 0,0 0 0,0 0 0,-1 0 0,1 1 0,0-1 0,0 1 0,0 0 0,-1-1 0,1 1 0,0 0 0,0 0 0,-1 1 0,1-1 0,0 0 0,0 1 0,0-1 0,-1 1 0,1 0 0,0 0 0,-3 1 0,-5 3 0,1 0 0,0 1 0,1 0 0,0 0 0,0 0 0,0 1 0,0 1 0,1-1 0,0 1 0,1 0 0,0 1 0,0 0 0,-6 13 0,5-9 0,1 1 0,0 1 0,1-1 0,0 0 0,1 1 0,1 0 0,1 0 0,-2 25 0,4-36 0,0-1 0,0 1 0,1-1 0,-1 0 0,1 0 0,0 1 0,0-1 0,0 0 0,0 0 0,0 0 0,1 0 0,-1 0 0,1 0 0,0 0 0,0 0 0,0-1 0,0 1 0,1-1 0,-1 1 0,4 2 0,-1-2 0,0 0 0,0 0 0,0-1 0,0 0 0,1 0 0,-1 0 0,1 0 0,0-1 0,-1 0 0,1 0 0,8 0 0,-7 0 0,1-1 0,-1 0 0,1-1 0,0 0 0,-1 0 0,1 0 0,-1-1 0,0 0 0,1 0 0,-1-1 0,0 0 0,0 0 0,-1-1 0,1 0 0,-1 0 0,0 0 0,0-1 0,10-10 0,-13 11 0,0 0 0,-1-1 0,0 1 0,1-1 0,-1 1 0,-1-1 0,1 0 0,-1 0 0,0 0 0,0 0 0,0 0 0,-1 0 0,1 0 0,-1 0 0,-1 0 0,1 0 0,-1 0 0,0 0 0,0 0 0,0 0 0,0 0 0,-1 1 0,-3-8 0,1 5 0,0 1 0,0 0 0,0 0 0,0 0 0,-1 0 0,0 1 0,-1 0 0,1 0 0,-1 0 0,0 0 0,0 1 0,0 0 0,0 0 0,-1 1 0,-9-4 0,15 7 0,0 0 0,-1-1 0,1 1 0,0-1 0,0 1 0,0-1 0,0 1 0,0-1 0,0 1 0,0-1 0,0 0 0,0 0 0,0 0 0,0 0 0,0 0 0,-1-1 0,2 1 0,0 1 0,0 0 0,0-1 0,0 1 0,1-1 0,-1 1 0,0-1 0,0 1 0,0-1 0,0 1 0,1 0 0,-1-1 0,0 1 0,0-1 0,1 1 0,-1 0 0,0-1 0,0 1 0,1 0 0,-1-1 0,1 1 0,-1 0 0,0-1 0,1 1 0,-1 0 0,1 0 0,-1 0 0,1-1 0,46-14 0,-35 12 0,47-12 0,-38 11 0,1-2 0,-1 0 0,0-1 0,25-13 0,-46 19 0,1 1 0,0-1 0,0 0 0,0 1 0,0-1 0,0 1 0,1-1 0,-1 1 0,0-1 0,0 1 0,0 0 0,0-1 0,1 1 0,-1 0 0,0 0 0,0 0 0,0 0 0,1 0 0,-1 0 0,2 1 0,-3 0 0,1 0 0,0 1 0,0-1 0,-1 0 0,1 1 0,-1-1 0,1 1 0,-1-1 0,0 0 0,0 1 0,1-1 0,-1 1 0,0-1 0,0 1 0,0-1 0,-1 4 0,-2 127 0,-3 401 0,-14-701 0,14 92 0,4-1 0,2 1 0,12-80 0,-10 146 0,0 0 0,1 0 0,0 0 0,1 0 0,-1 0 0,7-9 0,-8 16 0,-1 0 0,1 0 0,0 0 0,0 0 0,0 1 0,1-1 0,-1 1 0,0-1 0,1 1 0,0 0 0,0 0 0,-1 0 0,1 0 0,0 1 0,0-1 0,1 1 0,-1 0 0,0 0 0,0 0 0,1 0 0,6 0 0,-8 1 0,0 0 0,0 0 0,1 1 0,-1-1 0,0 1 0,0 0 0,0 0 0,0 0 0,0 0 0,0 0 0,0 0 0,0 0 0,0 0 0,0 1 0,-1-1 0,1 1 0,0-1 0,-1 1 0,0 0 0,1 0 0,-1 0 0,0 0 0,0 0 0,0 0 0,0 0 0,0 0 0,0 0 0,-1 0 0,1 0 0,0 3 0,2 9 0,0-1 0,-1 1 0,0 22 0,-2-32 0,1 16 0,0 0 0,-2 0 0,0 0 0,-6 27 0,5-40 0,1-1 0,-1 0 0,-1 0 0,1 0 0,-1 0 0,0 0 0,0 0 0,0-1 0,-1 0 0,0 1 0,0-1 0,-1-1 0,1 1 0,-1-1 0,0 0 0,0 0 0,-8 5 0,-4-3-62,17-6 66,0 0 0,0 0 0,-1-1 0,1 1 0,0 0 0,0 0 0,0 0 0,0 0 0,-1 0 0,1-1 0,0 1 0,0 0 0,0 0-1,0 0 1,0-1 0,0 1 0,0 0 0,-1 0 0,1 0 0,0-1 0,0 1 0,0 0 0,0 0 0,0 0 0,0-1 0,0 1 0,0 0 0,0 0 0,0-1 0,0 1 0,0 0 0,0 0 0,0 0 0,0-1 0,1 1 0,-1 0 0,0 0 0,0-1 0,1-2-186,1 0 0,0 0-1,-1 0 1,1 0 0,0 0 0,0 0-1,4-3 1,16-14-6644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41 580 24575,'-1'6'0,"0"0"0,0 0 0,-1 0 0,0 0 0,0-1 0,0 1 0,-1 0 0,-4 6 0,-10 29 0,16-39 0,1 0 0,-1 0 0,1 0 0,0 0 0,-1 0 0,1 0 0,0 0 0,0 0 0,1 1 0,-1-1 0,0 0 0,1 0 0,-1 0 0,1 0 0,0 0 0,0 2 0,0-3 0,0 0 0,0 0 0,0 0 0,-1 0 0,1-1 0,0 1 0,0 0 0,0 0 0,0-1 0,0 1 0,1-1 0,-1 1 0,0-1 0,0 0 0,0 1 0,0-1 0,0 0 0,1 0 0,-1 0 0,2 0 0,2 0 0,1-1 0,-1 0 0,0 0 0,0 0 0,0-1 0,0 1 0,0-1 0,-1-1 0,1 1 0,-1-1 0,6-3 0,11-11 0,0-1 0,-1-1 0,-1 0 0,-1-2 0,-1 0 0,-1-1 0,-1-1 0,-1 0 0,0-1 0,11-29 0,-11 17 0,-2 1 0,-1-2 0,-2 1 0,-1-1 0,-2-1 0,3-66 0,-9 95 0,0 1 0,0-1 0,-1 0 0,0 1 0,-1-1 0,0 1 0,-5-17 0,6 23 0,-1 0 0,1-1 0,0 1 0,-1 0 0,1 0 0,-1 0 0,0 0 0,0 0 0,0 0 0,0 0 0,0 0 0,0 1 0,0-1 0,0 1 0,-1 0 0,1 0 0,0 0 0,-1 0 0,1 0 0,-1 0 0,1 0 0,-1 1 0,0 0 0,1-1 0,-1 1 0,0 0 0,1 0 0,-1 0 0,-3 1 0,1 0 0,0 0 0,1 0 0,-1 0 0,0 0 0,1 1 0,0 0 0,-1-1 0,1 2 0,0-1 0,0 0 0,0 1 0,0 0 0,1 0 0,-6 6 0,3-3 0,1 0 0,1 1 0,-1 0 0,1 0 0,0 0 0,1 0 0,-5 15 0,1 6 0,1 0 0,1 1 0,-2 49 0,5-46 0,2 0 0,0 0 0,3 0 0,0 0 0,2-1 0,12 41 0,-12-57 0,0 1 0,1-1 0,1-1 0,1 1 0,0-1 0,0 0 0,1-1 0,1 0 0,1-1 0,0 1 0,0-2 0,1 0 0,0 0 0,18 11 0,-20-17 0,-1 0 0,1-1 0,0 0 0,1 0 0,-1-1 0,1-1 0,-1 0 0,1 0 0,0-1 0,0 0 0,0-1 0,14-1 0,-18 1 0,1-1 0,-1 0 0,1 0 0,-1-1 0,0 0 0,1 0 0,-1-1 0,0 0 0,0 0 0,-1 0 0,1-1 0,-1 0 0,0-1 0,0 1 0,0-1 0,0 0 0,-1 0 0,6-8 0,-3 1 0,0-1 0,-1-1 0,0 1 0,-1-1 0,0-1 0,-2 1 0,1-1 0,-2 1 0,0-1 0,2-24 0,-8 25 0,-3 20 0,-5 23 0,10-19 0,-1 0 0,1 1 0,1-1 0,0 1 0,0-1 0,1 1 0,0-1 0,1 1 0,5 15 0,-6-21 0,1-1 0,0 0 0,0 0 0,1 0 0,-1 0 0,1 0 0,0 0 0,0-1 0,0 0 0,0 1 0,1-1 0,-1 0 0,1-1 0,0 1 0,0 0 0,0-1 0,0 0 0,0 0 0,1 0 0,-1-1 0,0 0 0,1 1 0,0-2 0,5 2 0,-1-1 0,0 0 0,0 0 0,0-1 0,-1 0 0,1-1 0,0 0 0,0 0 0,0-1 0,0 0 0,-1 0 0,1-1 0,7-4 0,-10 4 0,0-1 0,0 0 0,-1 0 0,0 0 0,1-1 0,-1 1 0,-1-1 0,1-1 0,-1 1 0,0 0 0,0-1 0,-1 0 0,1 0 0,-1 0 0,-1-1 0,3-6 0,-1 4 0,-2-1 0,1 1 0,-1 0 0,0-1 0,-1 1 0,0-1 0,-1 0 0,0 1 0,0-1 0,-1 0 0,-2-9 0,3 18 0,0 0 0,0 1 0,0-1 0,0 0 0,0 0 0,-1 1 0,1-1 0,0 0 0,0 1 0,-1-1 0,1 1 0,0-1 0,-1 0 0,1 1 0,-1-1 0,1 1 0,0-1 0,-1 1 0,1-1 0,-1 1 0,0-1 0,1 1 0,-1 0 0,1-1 0,-2 1 0,-6 12 0,0 28 0,7-27 0,0 1 0,0-1 0,2 1 0,0-1 0,4 22 0,-5-32 0,1 0 0,0 0 0,0 1 0,1-1 0,-1 0 0,1 0 0,0 0 0,-1 0 0,1 0 0,0-1 0,1 1 0,-1-1 0,0 1 0,1-1 0,0 0 0,-1 0 0,1 0 0,0 0 0,0 0 0,0-1 0,0 1 0,0-1 0,0 0 0,1 0 0,-1 0 0,0 0 0,6 0 0,-6-1 0,1 1 0,-1-1 0,1 0 0,-1 0 0,1 0 0,-1 0 0,0-1 0,1 1 0,-1-1 0,0 0 0,1 0 0,-1 0 0,0-1 0,0 1 0,0-1 0,0 0 0,0 0 0,5-4 0,-4 2 0,0 0 0,-1-1 0,0 1 0,0-1 0,0 0 0,0 0 0,-1 0 0,1 0 0,-1 0 0,2-10 0,0-8 0,-1 0 0,0 0 0,-2-1 0,-1-30 0,-4-111 0,3 195 0,2 1 0,1 0 0,1-1 0,2 0 0,10 36 0,-13-59 0,0 0 0,1 0 0,0 0 0,0 0 0,1-1 0,0 1 0,0-1 0,0 0 0,1 0 0,0 0 0,0-1 0,0 0 0,1 0 0,0 0 0,0-1 0,0 0 0,0 0 0,1 0 0,-1-1 0,1 0 0,0 0 0,0 0 0,1-1 0,-1 0 0,0-1 0,15 2 0,-17-3 0,-1 0 0,1 0 0,-1 0 0,1 0 0,-1-1 0,1 1 0,-1-1 0,1-1 0,-1 1 0,1 0 0,-1-1 0,0 0 0,0 0 0,0 0 0,6-5 0,-5 2 0,0 1 0,-1-1 0,1 0 0,-1 0 0,0-1 0,-1 1 0,1-1 0,-1 0 0,4-11 0,1-8 0,-1-1 0,-1 0 0,-1 0 0,1-36 0,-5 53 0,5-44 0,-3-1 0,-1 1 0,-10-87 0,2 121 0,6 18 0,0 1 0,0 0 0,0 0 0,0 0 0,-1-1 0,1 1 0,0 0 0,0 0 0,0 0 0,0 0 0,0-1 0,-1 1 0,1 0 0,0 0 0,0 0 0,0 0 0,-1 0 0,1 0 0,0-1 0,0 1 0,-1 0 0,1 0 0,0 0 0,0 0 0,0 0 0,-1 0 0,1 0 0,0 0 0,0 0 0,-1 0 0,1 0 0,0 0 0,0 0 0,-1 0 0,1 1 0,-2 0 0,1 1 0,-1 0 0,1-1 0,0 1 0,0 0 0,0 0 0,0 0 0,0 0 0,0 0 0,0 0 0,1 0 0,-1 0 0,0 3 0,-6 29 0,2 1 0,1 0 0,1 0 0,2 0 0,1 1 0,6 35 0,2-15 0,2 0 0,2-1 0,21 57 0,-28-99-151,-1 1-1,2-1 0,0 0 0,0 0 1,1-1-1,1 0 0,0 0 1,19 20-1,-12-19-6674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80 24575,'-2'-1'0,"1"1"0,0-1 0,0 0 0,0 1 0,0 0 0,0-1 0,0 1 0,-1 0 0,1-1 0,0 1 0,0 0 0,-1 0 0,1 0 0,0 0 0,0 0 0,0 0 0,-1 1 0,1-1 0,0 0 0,0 1 0,0-1 0,-1 0 0,1 1 0,0 0 0,-1 0 0,0 0 0,1 1 0,-1 0 0,1-1 0,0 1 0,-1 0 0,1 0 0,0 0 0,0 0 0,0 0 0,0 0 0,1 0 0,-2 4 0,0 1 0,1 0 0,0 0 0,1 0 0,-1 0 0,1 0 0,1 0 0,-1 0 0,3 9 0,-2-13 0,0 0 0,0 0 0,0 0 0,1 0 0,-1 0 0,1 0 0,0-1 0,0 1 0,0 0 0,0-1 0,0 0 0,1 1 0,-1-1 0,1 0 0,-1 0 0,1 0 0,0-1 0,0 1 0,0 0 0,0-1 0,0 0 0,0 0 0,0 0 0,0 0 0,1-1 0,-1 1 0,0-1 0,1 1 0,-1-1 0,0 0 0,0-1 0,1 1 0,-1-1 0,0 1 0,0-1 0,1 0 0,-1 0 0,0 0 0,0 0 0,0-1 0,0 1 0,0-1 0,-1 0 0,1 0 0,0 0 0,-1 0 0,0 0 0,1-1 0,-1 1 0,0-1 0,0 0 0,0 1 0,-1-1 0,1 0 0,1-4 0,-1 3 0,0 0 0,-1 0 0,1 0 0,-1-1 0,0 1 0,0 0 0,-1-1 0,1 1 0,-1-1 0,0 1 0,0-1 0,0 1 0,-1-1 0,0 1 0,1-1 0,-2 1 0,1 0 0,0-1 0,-1 1 0,-3-6 0,2 7 0,1-1 0,-1 1 0,0 0 0,0 0 0,0 1 0,0-1 0,0 0 0,-1 1 0,1 0 0,-1 0 0,0 0 0,1 0 0,-1 1 0,0-1 0,0 1 0,0 0 0,0 0 0,0 1 0,-1-1 0,1 1 0,0 0 0,-5 0 0,5 0 0,1 0 0,-1 1 0,1 0 0,-1-1 0,0 1 0,1 0 0,-1 1 0,1-1 0,0 1 0,-1-1 0,1 1 0,0 0 0,0 0 0,0 0 0,1 1 0,-1-1 0,0 1 0,1 0 0,-1-1 0,1 1 0,0 0 0,0 0 0,0 1 0,1-1 0,-1 0 0,1 0 0,-1 1 0,1-1 0,0 1 0,1 0 0,-1-1 0,0 1 0,1 6 0,-1-3 0,1-1 0,0 0 0,0 1 0,1-1 0,-1 0 0,1 0 0,1 1 0,-1-1 0,1 0 0,0 0 0,1 0 0,-1-1 0,1 1 0,0-1 0,1 1 0,-1-1 0,1 0 0,0 0 0,5 4 0,-2-4 0,1 0 0,0 0 0,0-1 0,1 0 0,-1-1 0,1 0 0,0 0 0,0-1 0,0 0 0,0-1 0,0 0 0,10 0 0,3-1 0,-1 0 0,1-2 0,-1 0 0,23-6 0,-39 7 0,1-1 0,0 0 0,-1 0 0,0-1 0,1 1 0,-1-1 0,0 0 0,0-1 0,-1 1 0,1-1 0,-1 0 0,1 0 0,-1 0 0,-1-1 0,1 1 0,-1-1 0,1 0 0,-1 0 0,-1 0 0,5-12 0,-4 11 0,-1-1 0,-1 0 0,1 1 0,-1-1 0,0 0 0,-1 0 0,1 0 0,-1 0 0,-1 0 0,1 0 0,-1 0 0,-1 1 0,1-1 0,-1 0 0,0 1 0,-1-1 0,-5-10 0,6 12 0,-1 1 0,0 0 0,0-1 0,0 1 0,-1 1 0,1-1 0,-1 0 0,0 1 0,0 0 0,0 0 0,-1 0 0,1 0 0,-1 1 0,1 0 0,-1 0 0,0 0 0,0 0 0,0 1 0,0-1 0,0 2 0,0-1 0,0 0 0,0 1 0,-6 0 0,11 0 0,-1 0 0,1 0 0,0 0 0,0 0 0,0 0 0,-1 0 0,1 0 0,0 0 0,0 0 0,-1 0 0,1 0 0,0 0 0,0 0 0,-1 0 0,1 0 0,0 0 0,0 0 0,-1 0 0,1 0 0,0 0 0,0 1 0,0-1 0,-1 0 0,1 0 0,0 0 0,0 0 0,0 0 0,0 1 0,-1-1 0,1 0 0,0 0 0,0 0 0,0 1 0,0-1 0,0 0 0,0 0 0,0 1 0,0-1 0,0 0 0,-1 0 0,1 0 0,0 1 0,11 6 0,18 1 0,-13-5 0,1-2 0,-1 0 0,1-1 0,24-2 0,-40 2 0,0-1 0,1 1 0,-1 0 0,1 0 0,-1 1 0,1-1 0,-1 0 0,1 0 0,-1 1 0,1-1 0,-1 1 0,0-1 0,1 1 0,-1-1 0,0 1 0,1 0 0,-1 0 0,0 0 0,0 0 0,0 0 0,0 0 0,0 0 0,0 0 0,0 0 0,0 0 0,0 0 0,0 1 0,-1-1 0,1 0 0,-1 1 0,1-1 0,-1 0 0,1 1 0,-1-1 0,0 1 0,1 2 0,0 6 0,0 1 0,0 0 0,-1-1 0,-1 13 0,0-8 0,1-15-5,2 74 131,-1-69-241,-1 0 1,1-1 0,1 1-1,-1 0 1,0 0 0,1-1 0,0 1-1,0-1 1,1 0 0,-1 1 0,1-1-1,5 6 1,7 2-6712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180 404 24575,'-3'-3'0,"0"1"0,0-1 0,-1 1 0,1 0 0,-1 0 0,1 1 0,-1-1 0,1 1 0,-1-1 0,0 1 0,0 0 0,0 1 0,0-1 0,0 1 0,0 0 0,0-1 0,0 2 0,1-1 0,-1 0 0,0 1 0,0 0 0,0 0 0,0 0 0,-4 2 0,2-1 0,1 0 0,0 1 0,0-1 0,0 1 0,0 0 0,0 0 0,1 1 0,-1-1 0,1 1 0,0 0 0,0 0 0,1 1 0,-1-1 0,1 1 0,0-1 0,-3 7 0,5-9 0,0 1 0,0-1 0,0 0 0,0 0 0,1 0 0,-1 1 0,1-1 0,-1 0 0,1 1 0,0-1 0,0 0 0,0 1 0,0-1 0,1 0 0,-1 1 0,1-1 0,-1 0 0,1 1 0,0-1 0,0 0 0,1 4 0,0-4 0,1 0 0,-1 1 0,0-1 0,1 0 0,-1 0 0,1 0 0,0-1 0,-1 1 0,1 0 0,0-1 0,0 0 0,0 0 0,0 0 0,3 1 0,5 0 0,1 0 0,-1-1 0,0 0 0,0-1 0,0 0 0,1 0 0,-1-2 0,14-2 0,-20 2 0,-1 1 0,1-1 0,-1-1 0,0 1 0,1-1 0,-1 1 0,0-1 0,0 0 0,-1-1 0,1 1 0,-1-1 0,0 1 0,1-1 0,-2 0 0,1 0 0,3-6 0,-5 8 0,1-1 0,-1 1 0,0-1 0,0 0 0,0 1 0,0-1 0,0 0 0,-1 0 0,1 0 0,-1 0 0,0 0 0,0 1 0,0-1 0,0 0 0,0 0 0,-1 0 0,1 0 0,-1 0 0,0 1 0,0-1 0,0 0 0,0 1 0,0-1 0,-1 0 0,1 1 0,-1 0 0,1-1 0,-5-3 0,5 5 0,1 0 0,-1 0 0,0 0 0,0 0 0,0 0 0,-1 0 0,1 0 0,0 1 0,0-1 0,0 0 0,-1 1 0,1-1 0,0 1 0,0-1 0,-1 1 0,1 0 0,-1-1 0,1 1 0,0 0 0,-1 0 0,1 0 0,-1 0 0,1 0 0,0 0 0,-1 1 0,1-1 0,0 0 0,-1 1 0,1-1 0,0 1 0,-1-1 0,1 1 0,0-1 0,0 1 0,0 0 0,0 0 0,-1 0 0,1 0 0,-1 1 0,0 0 0,0 1 0,1-1 0,-1 1 0,1-1 0,0 1 0,-1 0 0,1-1 0,0 1 0,0 0 0,1 0 0,-1 0 0,1 0 0,-1 0 0,1 0 0,0 0 0,0 0 0,0 0 0,1 3 0,1-1 0,-1-1 0,1 1 0,0-1 0,0 1 0,1-1 0,-1 0 0,1 0 0,0 0 0,0 0 0,0-1 0,1 1 0,-1-1 0,1 0 0,0 0 0,0 0 0,0 0 0,0-1 0,0 1 0,1-1 0,-1 0 0,1 0 0,-1-1 0,1 0 0,0 1 0,0-1 0,5 0 0,-2 0 0,2 0 0,-1 0 0,0 0 0,0-1 0,0-1 0,0 0 0,0 0 0,0 0 0,0-1 0,0-1 0,0 1 0,-1-2 0,10-4 0,-10 3 0,0-1 0,-1 0 0,0 0 0,-1-1 0,1 1 0,-1-2 0,0 1 0,-1-1 0,0 0 0,0 0 0,-1 0 0,0 0 0,0-1 0,-1 0 0,0 0 0,0 0 0,0-10 0,3-16 0,-1-1 0,-2-72 0,-2 90 0,-1 0 0,0 0 0,-2 0 0,0 1 0,-1-1 0,-1 0 0,-10-30 0,13 48 0,1-1 0,0 0 0,0 0 0,-1 1 0,1-1 0,0 0 0,-1 1 0,1-1 0,-1 0 0,1 1 0,-1-1 0,1 1 0,-1-1 0,1 1 0,-1-1 0,1 1 0,-1-1 0,0 1 0,1-1 0,-1 1 0,0 0 0,0-1 0,1 1 0,-1 0 0,0 0 0,0 0 0,0 0 0,0 0 0,0 1 0,0-1 0,1 1 0,-1-1 0,0 1 0,0-1 0,1 1 0,-1 0 0,0-1 0,1 1 0,-1 0 0,1-1 0,-1 1 0,1 0 0,-1 0 0,0 1 0,-13 44 0,7-13 0,2-1 0,2 1 0,0 0 0,4 48 0,1-60 0,0 0 0,1 0 0,1 0 0,1 0 0,1-1 0,1 0 0,0 0 0,11 19 0,-9-25 0,-8-16 0,-13-26 0,4 9 0,6 14 0,0 1 0,1-1 0,-1 0 0,1 1 0,0-1 0,0 0 0,1 0 0,0 0 0,-1 0 0,2 1 0,-1-1 0,0 0 0,1 0 0,0 0 0,0 1 0,1-1 0,-1 0 0,1 1 0,0-1 0,0 1 0,1 0 0,-1 0 0,1 0 0,0 0 0,0 0 0,0 0 0,0 1 0,1-1 0,0 1 0,-1 0 0,1 0 0,0 1 0,8-5 0,13-6 0,1 0 0,42-15 0,-66 28 0,-1-1 0,0 1 0,1-1 0,-1 1 0,1 0 0,-1-1 0,0 1 0,1 0 0,-1 0 0,1 0 0,-1 0 0,0 0 0,1 0 0,-1 0 0,1 0 0,-1 1 0,0-1 0,1 1 0,-1-1 0,0 1 0,1-1 0,-1 1 0,0 0 0,0 0 0,1-1 0,-1 1 0,0 0 0,0 0 0,0 0 0,0 0 0,0 0 0,0 1 0,-1-1 0,1 0 0,0 0 0,-1 0 0,1 1 0,0-1 0,-1 0 0,0 1 0,1-1 0,-1 3 0,2 8 0,0 0 0,-1-1 0,-1 1 0,-2 17 0,2-2 0,0-17-195,0 0 0,2-1 0,-1 1 0,1 0 0,0-1 0,7 17 0,1-7-6631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24575,'-8'17'0,"-4"16"0,5 10 0,8 3 0,4-7-8191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236 145 24575,'-7'-3'0,"0"0"0,-1 1 0,1 0 0,0 0 0,-1 1 0,1 0 0,-1 0 0,1 1 0,-1 0 0,1 0 0,-1 1 0,1 0 0,-1 0 0,1 1 0,-1 0 0,-13 6 0,15-6 0,0 1 0,0 0 0,1 0 0,-1 0 0,1 1 0,-1 0 0,1 0 0,0 0 0,1 1 0,-1-1 0,1 1 0,0 0 0,0 1 0,0-1 0,1 1 0,0 0 0,0-1 0,0 1 0,-3 12 0,6-16 0,-1 1 0,1-1 0,-1 1 0,1-1 0,0 1 0,0-1 0,0 1 0,0-1 0,1 1 0,-1-1 0,0 1 0,1-1 0,0 1 0,0-1 0,0 0 0,0 1 0,0-1 0,0 0 0,2 3 0,0-2 0,0 0 0,-1-1 0,1 1 0,0-1 0,1 0 0,-1 0 0,0 0 0,0 0 0,1-1 0,-1 1 0,7 1 0,4 0 0,0 0 0,0-1 0,0 0 0,0-2 0,26-1 0,-36 1 0,1 0 0,0-1 0,-1 1 0,1-1 0,-1 0 0,1-1 0,-1 1 0,1-1 0,-1 0 0,0 0 0,0 0 0,0-1 0,0 1 0,0-1 0,-1 0 0,5-4 0,-5 3 0,0 0 0,0-1 0,-1 1 0,1-1 0,-1 0 0,0 0 0,0 1 0,-1-2 0,1 1 0,-1 0 0,0 0 0,0 0 0,-1 0 0,0-6 0,0-18 0,-1 23 0,0 1 0,1-1 0,-1 1 0,1-1 0,1 1 0,-1 0 0,1-1 0,0 1 0,0-1 0,1 1 0,-1 0 0,1 0 0,4-8 0,-5 13 0,-1-1 0,1 0 0,-1 0 0,1 1 0,-1-1 0,1 1 0,0-1 0,0 1 0,-1-1 0,1 1 0,0-1 0,0 1 0,-1 0 0,1-1 0,0 1 0,0 0 0,0 0 0,0-1 0,-1 1 0,1 0 0,0 0 0,0 0 0,0 0 0,0 0 0,1 1 0,0-1 0,0 1 0,-1 0 0,1 0 0,-1 0 0,1 0 0,-1 0 0,1 0 0,-1 0 0,1 0 0,-1 1 0,2 1 0,2 4 0,0 0 0,-1 0 0,0 0 0,5 11 0,13 30 0,-11-78 0,-3 7 0,0 0 0,2 1 0,0 1 0,2 0 0,19-28 0,-30 47 0,1 0 0,-1 1 0,0-1 0,0 1 0,1-1 0,-1 1 0,1 0 0,-1 0 0,1 0 0,-1 0 0,1 0 0,0 0 0,0 0 0,-1 0 0,1 0 0,0 1 0,0-1 0,0 1 0,0 0 0,3-1 0,-3 2 0,-1-1 0,1 1 0,0-1 0,-1 1 0,1 0 0,-1-1 0,1 1 0,-1 0 0,1 0 0,-1 0 0,0 1 0,1-1 0,-1 0 0,0 0 0,0 1 0,0-1 0,0 1 0,1 1 0,3 5 0,-1 1 0,-1-1 0,0 1 0,0 0 0,0 0 0,-1 0 0,1 11 0,1 115 0,-1-125-1365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0 24575,'-22'9'0,"-16"12"0,-11 19 0,-6 22 0,-2 18 0,3 13 0,8 13 0,6 6 0,11-3 0,9-1 0,9-11 0,15-8 0,15-11 0,19-9 0,11-12 0,-3-17-8191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24575,'-5'36'0,"-5"24"0,-2 17 0,2 3 0,3 1 0,1-3 0,3-7 0,2-10 0,0-12 0,2-14-8191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24575,'31'-9'0,"20"-3"0,9 1 0,0 2 0,-7 2 0,-12 3-8191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24575,'12'-8'0,"0"2"0,0-1 0,0 1 0,19-5 0,-27 9 0,-1 2 0,1-1 0,0 0 0,0 1 0,0-1 0,-1 1 0,1 0 0,0 0 0,5 1 0,-8 0 0,1-1 0,0 1 0,-1 0 0,1-1 0,-1 1 0,1 0 0,-1 0 0,1 0 0,-1 0 0,1 0 0,-1 0 0,0 0 0,0 0 0,1 1 0,-1-1 0,0 0 0,0 1 0,0-1 0,-1 1 0,3 2 0,-1 4 0,1-1 0,-1 0 0,0 1 0,-1-1 0,0 1 0,0 0 0,-1-1 0,1 1 0,-2 0 0,1-1 0,-1 1 0,0-1 0,-1 1 0,0-1 0,0 1 0,-6 12 0,0-2 0,-1-1 0,-1-1 0,-1 0 0,0 0 0,-19 19 0,27-26 0,13-9 0,22-11 0,-24 8 0,19-5-682,50-7-1,-46 11-6143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24575,'22'36'0,"16"29"0,3 22 0,-3 13 0,-7 4 0,-9 1 0,-17 1 0,-22-4 0,-23-6 0,-17-11 0,-12-14 0,5-21-8191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150 102 24575,'7'-3'0,"-1"-1"0,0-1 0,-1 1 0,1-1 0,-1 0 0,0 0 0,0 0 0,-1-1 0,5-6 0,-8 11 0,-1-1 0,1 1 0,0 0 0,0-1 0,-1 1 0,1-1 0,-1 1 0,1-1 0,-1 1 0,0-1 0,1 1 0,-1-1 0,0 1 0,0-1 0,0 0 0,0 1 0,-1-1 0,1-2 0,-1 3 0,0-1 0,0 1 0,0 0 0,0 0 0,-1 0 0,1 0 0,0 0 0,0 0 0,-1 0 0,1 0 0,-1 0 0,1 0 0,-1 1 0,1-1 0,-1 1 0,1-1 0,-1 1 0,1 0 0,-1-1 0,0 1 0,1 0 0,-4 0 0,-3 0 0,0 1 0,0 0 0,0 0 0,0 0 0,1 1 0,-1 0 0,0 1 0,1-1 0,-1 2 0,1-1 0,0 1 0,0 0 0,0 0 0,1 1 0,0 0 0,-1 0 0,2 1 0,-1-1 0,1 1 0,0 0 0,0 1 0,0 0 0,1-1 0,0 1 0,0 0 0,-5 15 0,9-19 0,-1 0 0,1-1 0,0 1 0,-1-1 0,1 1 0,0 0 0,0-1 0,1 1 0,-1 0 0,1-1 0,-1 1 0,1-1 0,0 1 0,0-1 0,0 1 0,0-1 0,0 0 0,3 4 0,-1-2 0,0 0 0,1 0 0,0 0 0,-1-1 0,2 0 0,-1 1 0,0-1 0,0-1 0,6 4 0,-3-3 0,-1 0 0,1 0 0,0 0 0,0-1 0,0 0 0,0-1 0,0 0 0,0 0 0,0 0 0,0-1 0,1 0 0,-1 0 0,0 0 0,8-3 0,-13 3 0,0-1 0,0 0 0,0 0 0,0 0 0,-1 0 0,1 0 0,0 0 0,0-1 0,0 1 0,-1 0 0,1-1 0,-1 1 0,1-1 0,-1 0 0,0 0 0,0 1 0,0-1 0,0 0 0,0 0 0,0 0 0,1-2 0,0-5 0,-1 1 0,1 0 0,-1-1 0,-1-10 0,6-30 0,-6 46 0,1 1 0,0-1 0,0 1 0,0 0 0,0-1 0,0 1 0,0 0 0,0 0 0,1 0 0,0 0 0,-1 0 0,1 0 0,0 0 0,0 1 0,-1-1 0,4-1 0,-2 1 0,1 0 0,0 0 0,0 1 0,-1-1 0,1 1 0,0 0 0,0 0 0,0 0 0,0 1 0,1-1 0,-1 1 0,0 0 0,0 0 0,0 0 0,0 1 0,0 0 0,0 0 0,0 0 0,0 0 0,0 0 0,0 1 0,0-1 0,-1 1 0,1 0 0,-1 1 0,1-1 0,-1 0 0,0 1 0,0 0 0,0 0 0,0 0 0,0 0 0,-1 0 0,1 0 0,-1 1 0,0 0 0,0-1 0,0 1 0,-1 0 0,1 0 0,-1-1 0,0 1 0,0 0 0,0 5 0,2 12 0,0 0 0,-2 0 0,-2 31 0,2-65 0,-1-1 0,1-1 0,0 1 0,1 0 0,1 0 0,0 0 0,1 0 0,0 0 0,9-16 0,-11 26 0,0-1 0,1 1 0,0 0 0,0 0 0,0 0 0,1 0 0,-1 0 0,1 1 0,0 0 0,0-1 0,0 1 0,0 1 0,6-4 0,-8 5 0,1 1 0,-1-1 0,1 1 0,-1-1 0,1 1 0,0 0 0,-1 0 0,1 0 0,0 0 0,-1 1 0,1-1 0,-1 1 0,1-1 0,0 1 0,-1 0 0,1 0 0,-1 0 0,0 0 0,1 0 0,-1 1 0,0-1 0,0 1 0,0 0 0,0-1 0,0 1 0,2 3 0,6 6-114,-2 1 1,1-1-1,-2 2 0,1-1 0,-2 1 1,0 0-1,0 0 0,-1 0 0,-1 1 1,0 0-1,2 16 0,-2-1-6712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24575,'23'-22'0,"20"-12"0,20 0 0,18 1 0,9 7 0,-12 7-8191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24575,'6'-11'0,"0"0"0,1 1 0,0 0 0,0 0 0,1 0 0,1 1 0,0 0 0,0 0 0,0 1 0,1 1 0,0-1 0,1 2 0,0-1 0,0 1 0,0 1 0,1 0 0,-1 1 0,17-4 0,-26 7 0,0 1 0,0-1 0,1 1 0,-1-1 0,0 1 0,1 0 0,-1 0 0,0 0 0,1 0 0,-1 0 0,0 1 0,1-1 0,-1 0 0,0 1 0,1 0 0,-1 0 0,0 0 0,0 0 0,0 0 0,0 0 0,0 0 0,0 1 0,0-1 0,0 1 0,-1-1 0,1 1 0,-1 0 0,1 0 0,-1-1 0,1 1 0,-1 0 0,0 0 0,0 1 0,0-1 0,0 0 0,0 0 0,-1 0 0,1 1 0,-1-1 0,1 0 0,-1 4 0,1 3 0,-1 0 0,0 1 0,0-1 0,-1 0 0,0 1 0,-1-1 0,0 0 0,-1 0 0,-4 12 0,-7 4 0,0 0 0,-1-1 0,-1-1 0,-1-1 0,-2 0 0,0-1 0,-28 24 0,46-44 0,-1 0 0,1 0 0,0 0 0,0 1 0,0-1 0,-1 0 0,2 1 0,-1-1 0,0 1 0,0-1 0,0 1 0,1-1 0,-2 4 0,2-5 0,0 1 0,0-1 0,0 1 0,0-1 0,1 1 0,-1-1 0,0 0 0,0 1 0,0-1 0,0 1 0,1-1 0,-1 1 0,0-1 0,1 1 0,-1-1 0,0 0 0,1 1 0,-1-1 0,0 0 0,1 1 0,-1-1 0,0 0 0,1 0 0,-1 1 0,1-1 0,-1 0 0,1 0 0,0 1 0,6 0 0,0 1 0,-1-1 0,1-1 0,0 1 0,8-1 0,-15 0 0,175-9-1365,-117 2-5461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24575,'21'44'0,"21"142"0,-41-184 0,-1 0 0,1 0 0,-1 0 0,1-1 0,-1 1 0,1 0 0,0 0 0,0-1 0,0 1 0,0-1 0,0 1 0,0-1 0,2 2 0,-3-3 0,1 1 0,-1-1 0,0 0 0,1 0 0,-1 0 0,1 0 0,-1 0 0,0 0 0,1 0 0,-1 0 0,1-1 0,-1 1 0,0 0 0,1 0 0,-1 0 0,0 0 0,1 0 0,-1-1 0,1 1 0,-1 0 0,0 0 0,0-1 0,1 1 0,-1 0 0,0 0 0,1-1 0,-1 1 0,0 0 0,0-1 0,0 1 0,1 0 0,-1-1 0,0 1 0,0 0 0,0-1 0,4-8 0,0 0 0,-1 0 0,3-14 0,-4 18 0,6-35 0,-6 29 0,0 0 0,0 0 0,1 1 0,1-1 0,0 1 0,7-13 0,-11 22 0,0 0 0,1 1 0,-1-1 0,0 1 0,1-1 0,-1 1 0,1-1 0,-1 1 0,1-1 0,-1 1 0,1 0 0,-1-1 0,1 1 0,-1 0 0,1-1 0,0 1 0,-1 0 0,1 0 0,-1-1 0,1 1 0,0 0 0,-1 0 0,1 0 0,0 0 0,-1 0 0,1 0 0,0 0 0,-1 0 0,1 0 0,0 0 0,-1 0 0,1 0 0,0 1 0,-1-1 0,1 0 0,-1 0 0,1 1 0,0-1 0,-1 0 0,1 1 0,-1-1 0,2 2 0,20 24 0,-17-19 0,4 3 0,0 1 0,0-1 0,1-1 0,0 0 0,1 0 0,0-1 0,0 0 0,1-1 0,24 11 0,-31-16 0,0 0 0,0 0 0,0-1 0,1 0 0,-1 0 0,0 0 0,1 0 0,-1-1 0,0 0 0,1-1 0,-1 1 0,1-1 0,-1 0 0,0 0 0,0 0 0,0-1 0,0 0 0,0 0 0,0 0 0,0-1 0,0 1 0,-1-1 0,1 0 0,-1-1 0,0 1 0,0-1 0,0 1 0,4-7 0,-4 5 0,0-1 0,-1 0 0,1-1 0,-1 1 0,-1-1 0,1 1 0,-1-1 0,0 0 0,0 0 0,-1 0 0,0 0 0,0 0 0,-1 0 0,-1-13 0,1 17 0,0 1 0,0-1 0,0 0 0,-1 0 0,1 1 0,-1-1 0,0 1 0,1-1 0,-1 0 0,-1 1 0,1 0 0,0-1 0,-1 1 0,1 0 0,-1-1 0,1 1 0,-1 0 0,0 0 0,0 0 0,0 1 0,0-1 0,-1 0 0,1 1 0,0 0 0,-1-1 0,1 1 0,0 0 0,-1 0 0,0 0 0,1 0 0,-1 1 0,0-1 0,1 1 0,-1 0 0,0-1 0,1 1 0,-1 0 0,0 1 0,0-1 0,-2 1 0,1 0 0,0 0 0,0 0 0,0 1 0,0-1 0,0 1 0,0 0 0,1 0 0,-1 1 0,1-1 0,0 1 0,-1-1 0,1 1 0,0 0 0,1 0 0,-1 0 0,0 1 0,1-1 0,0 1 0,0-1 0,0 1 0,0 0 0,-2 7 0,1-1 0,-1 0 0,2 0 0,0 1 0,0-1 0,1 1 0,0 0 0,1 20 0,0-29 0,0 1 0,1-1 0,-1 1 0,1 0 0,-1-1 0,1 1 0,0-1 0,0 1 0,0-1 0,0 0 0,1 1 0,-1-1 0,0 0 0,1 0 0,1 2 0,-1-3 0,-1 1 0,1-1 0,-1 0 0,1-1 0,-1 1 0,1 0 0,-1 0 0,1-1 0,0 1 0,-1-1 0,1 1 0,0-1 0,-1 1 0,1-1 0,0 0 0,0 0 0,2 0 0,0-1 0,-1 0 0,1 0 0,-1 0 0,1 0 0,-1 0 0,0-1 0,1 0 0,-1 1 0,0-1 0,0 0 0,0 0 0,0-1 0,-1 1 0,1-1 0,-1 1 0,1-1 0,-1 0 0,0 0 0,0 0 0,3-6 0,0-4 0,0 0 0,-1 0 0,0-1 0,-1 0 0,-1 0 0,2-19 0,-3-89 0,-2 89 0,1 21 0,1 7 0,-1 1 0,0-1 0,0 0 0,0 1 0,0-1 0,-1 0 0,0 1 0,0-1 0,0 1 0,-1-1 0,1 1 0,-1 0 0,-3-5 0,5 9 0,0 0 0,0 0 0,0 0 0,0-1 0,0 1 0,-1 0 0,1 0 0,0 0 0,0 0 0,0 0 0,-1 0 0,1 0 0,0 0 0,0 0 0,0 0 0,0 0 0,-1 0 0,1 0 0,0 0 0,0 1 0,0-1 0,0 0 0,-1 0 0,1 0 0,0 0 0,0 0 0,0 0 0,0 0 0,0 0 0,0 0 0,-1 1 0,1-1 0,0 0 0,0 0 0,0 0 0,0 0 0,0 0 0,0 1 0,0-1 0,0 0 0,0 0 0,-1 0 0,1 0 0,0 1 0,0-1 0,0 0 0,0 0 0,0 0 0,0 0 0,0 1 0,0-1 0,-4 17 0,-1 0 0,2 1 0,0-1 0,0 32 0,1-15 0,-13 345 123,8-134-1611,1-133-5338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2 345 24575,'0'-32'0,"-1"16"0,0 0 0,2 0 0,0 0 0,5-28 0,-5 40 0,0 0 0,0 1 0,1-1 0,-1 1 0,1-1 0,0 1 0,0-1 0,0 1 0,0 0 0,1 0 0,-1 0 0,1 0 0,0 1 0,0-1 0,0 1 0,0-1 0,0 1 0,0 0 0,1 0 0,-1 0 0,1 1 0,-1-1 0,1 1 0,7-1 0,0-1 0,0 2 0,1 0 0,-1 0 0,1 1 0,0 1 0,-1 0 0,1 0 0,-1 1 0,0 1 0,0 0 0,0 0 0,0 1 0,0 0 0,0 1 0,11 8 0,-9-5 0,-1 0 0,0 1 0,0 1 0,-1 0 0,0 0 0,-1 1 0,0 0 0,-1 1 0,0 0 0,-1 1 0,9 17 0,-14-25 0,-1 0 0,-1-1 0,1 1 0,0 0 0,-1 0 0,1 11 0,-2-15 0,0 1 0,0-1 0,0 0 0,0 1 0,0-1 0,0 1 0,0-1 0,-1 0 0,1 1 0,0-1 0,-1 0 0,0 1 0,1-1 0,-1 0 0,0 0 0,1 1 0,-1-1 0,0 0 0,0 0 0,0 0 0,0 0 0,0 0 0,0 0 0,0 0 0,-1-1 0,1 1 0,0 0 0,0 0 0,-2 0 0,2-1 0,0 1 0,0-1 0,0 0 0,0 0 0,0 0 0,0 1 0,0-1 0,0 0 0,-1 0 0,1 0 0,0 0 0,0-1 0,0 1 0,0 0 0,0 0 0,0-1 0,0 1 0,0 0 0,1-1 0,-1 1 0,0-1 0,0 1 0,0-1 0,-1-1 0,0 0 0,0 0 0,0 0 0,1-1 0,-1 1 0,1-1 0,-1 1 0,1-1 0,0 1 0,-1-4 0,-1-5 0,0-1 0,1 0 0,-2-15 0,3 20 0,1 0 0,0 0 0,0-1 0,0 1 0,1 0 0,0 0 0,1 0 0,-1 0 0,1 0 0,1 0 0,4-10 0,-4 12 0,0 0 0,1 1 0,-1-1 0,1 1 0,0-1 0,0 1 0,1 1 0,-1-1 0,1 0 0,0 1 0,0 0 0,0 0 0,0 1 0,10-4 0,5-2 0,0 2 0,0 0 0,1 1 0,0 0 0,0 2 0,27-1 0,-46 4 0,-1 1 0,0-1 0,0 0 0,0 0 0,1 0 0,-1 1 0,0-1 0,0 1 0,0-1 0,0 1 0,0-1 0,0 1 0,0 0 0,0-1 0,0 1 0,0 0 0,0 0 0,0 0 0,-1-1 0,1 1 0,0 0 0,-1 0 0,1 0 0,0 0 0,-1 1 0,1-1 0,-1 0 0,0 0 0,1 0 0,-1 0 0,0 0 0,0 1 0,0-1 0,1 0 0,-1 0 0,-1 0 0,1 1 0,0 0 0,-1 9 0,0 0 0,-1 0 0,-5 17 0,2-4 0,4-19 0,0 1 0,0 0 0,1 0 0,0-1 0,0 1 0,1 0 0,-1 0 0,1-1 0,0 1 0,1 0 0,0-1 0,-1 1 0,6 8 0,-5-11 0,0 0 0,0 0 0,1-1 0,-1 1 0,1-1 0,0 0 0,-1 0 0,1 0 0,0 0 0,0 0 0,0 0 0,1-1 0,-1 1 0,0-1 0,1 0 0,-1 0 0,1-1 0,-1 1 0,1 0 0,-1-1 0,1 0 0,-1 0 0,6-1 0,-7 1 0,1 0 0,-1 0 0,0 0 0,1 0 0,-1-1 0,0 1 0,0-1 0,1 0 0,-1 0 0,0 0 0,0 0 0,0 0 0,0 0 0,0 0 0,0-1 0,0 1 0,-1 0 0,1-1 0,0 0 0,-1 1 0,1-1 0,-1 0 0,0 0 0,1 0 0,-1 0 0,0 0 0,0 0 0,0 0 0,-1-1 0,1 1 0,0 0 0,0-4 0,-1 2 0,0 0 0,0 0 0,0 0 0,0 0 0,-1 0 0,1 0 0,-1 0 0,0 0 0,0 1 0,-1-1 0,1 0 0,-1 0 0,0 1 0,0-1 0,0 1 0,0 0 0,-1-1 0,-2-2 0,0 2 0,1 0 0,-1 1 0,0 0 0,0 0 0,0 0 0,0 1 0,0-1 0,-7-1 0,-26-14 0,38 17 0,0 1 0,-1 0 0,1 0 0,0 0 0,0 0 0,0 0 0,0-1 0,-1 1 0,1 0 0,0 0 0,0 0 0,0 0 0,0-1 0,0 1 0,0 0 0,0 0 0,-1-1 0,1 1 0,0 0 0,0 0 0,0 0 0,0-1 0,0 1 0,0 0 0,0 0 0,0-1 0,0 1 0,0 0 0,0 0 0,0-1 0,0 1 0,1 0 0,-1 0 0,0 0 0,0-1 0,0 1 0,0 0 0,0 0 0,0 0 0,0-1 0,1 1 0,11-8 0,17-3 0,-28 10 0,216-57 0,-130 36 0,-85 21 0,-1 1 0,0 0 0,0 0 0,1 0 0,-1 0 0,0 0 0,0 0 0,1 0 0,-1 0 0,0 0 0,0 0 0,0 1 0,1-1 0,-1 0 0,0 1 0,0-1 0,0 1 0,0 0 0,0-1 0,0 1 0,0 0 0,0 0 0,0-1 0,0 1 0,0 0 0,0 0 0,-1 0 0,1 0 0,0 0 0,-1 0 0,1 0 0,-1 1 0,1-1 0,-1 0 0,1 0 0,-1 0 0,0 0 0,0 1 0,1-1 0,-1 0 0,0 0 0,0 2 0,1 9 0,0 0 0,-1 0 0,-2 19 0,0-16 0,1 3 0,0-6 0,0 0 0,1 0 0,1 0 0,2 17 0,-3-27 0,0 0 0,0 0 0,1-1 0,-1 1 0,1 0 0,-1-1 0,1 1 0,0 0 0,-1-1 0,1 1 0,0-1 0,0 1 0,0-1 0,0 0 0,1 1 0,-1-1 0,0 0 0,0 0 0,1 0 0,-1 0 0,1 0 0,-1 0 0,1 0 0,-1 0 0,1-1 0,0 1 0,-1 0 0,1-1 0,0 0 0,-1 1 0,1-1 0,0 0 0,0 0 0,-1 0 0,1 0 0,0 0 0,2-1 0,1 0 0,-1 0 0,1-1 0,-1 0 0,0 0 0,0 0 0,0 0 0,0-1 0,0 1 0,0-1 0,-1 0 0,7-7 0,36-44 0,-38 44 0,-4 3 0,0-1 0,0 1 0,-1-1 0,0 1 0,0-1 0,-1 0 0,2-11 0,-3 25 0,1-1 0,0 0 0,0 0 0,0 0 0,0 0 0,1-1 0,0 1 0,0-1 0,0 1 0,0-1 0,1 0 0,0 0 0,0 0 0,0-1 0,0 0 0,0 1 0,1-1 0,-1-1 0,1 1 0,0-1 0,0 0 0,0 0 0,0 0 0,0 0 0,0-1 0,1 0 0,8 0 0,-9 0 0,-1 0 0,0-1 0,1 0 0,-1 0 0,0 0 0,1-1 0,-1 0 0,0 1 0,1-1 0,-1-1 0,0 1 0,0-1 0,0 1 0,0-1 0,0 0 0,-1-1 0,1 1 0,0-1 0,-1 1 0,0-1 0,0 0 0,0-1 0,0 1 0,0 0 0,0-1 0,-1 1 0,0-1 0,0 0 0,0 0 0,0 0 0,0 0 0,-1 0 0,0 0 0,2-7 0,-2 1 0,1-1 0,-1 1 0,-1-1 0,0 1 0,0-1 0,-3-13 0,2 21 0,1-1 0,-1 1 0,0 0 0,0 0 0,-1-1 0,1 1 0,0 0 0,-1 0 0,0 0 0,0 0 0,0 1 0,0-1 0,0 0 0,-1 1 0,1 0 0,-1-1 0,0 1 0,1 0 0,-1 0 0,0 1 0,0-1 0,0 1 0,-5-2 0,-19-4-1365,-1 4-5461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47 24575,'0'-10'0,"0"7"0,1 1 0,-1 0 0,0-1 0,0 1 0,0-1 0,0 1 0,-1-1 0,1 1 0,-1-1 0,1 1 0,-1 0 0,0-1 0,-1-2 0,1 5 0,1 0 0,-1 1 0,1-1 0,-1 0 0,1 0 0,-1 1 0,1-1 0,-1 0 0,1 1 0,-1-1 0,1 0 0,-1 1 0,1-1 0,0 1 0,-1-1 0,1 1 0,0-1 0,-1 1 0,1-1 0,0 1 0,0-1 0,-1 1 0,1-1 0,0 1 0,0-1 0,0 1 0,0 0 0,0-1 0,0 1 0,0-1 0,0 1 0,0 1 0,-6 22 0,3-1 0,0-1 0,1 1 0,1-1 0,1 1 0,1-1 0,5 28 0,-6-50 0,0 1 0,0-1 0,0 1 0,1-1 0,-1 1 0,0-1 0,0 1 0,0-1 0,0 1 0,1-1 0,-1 0 0,0 1 0,0-1 0,1 1 0,-1-1 0,0 0 0,0 1 0,1-1 0,-1 0 0,1 1 0,-1-1 0,0 0 0,1 1 0,-1-1 0,1 0 0,-1 0 0,0 1 0,1-1 0,-1 0 0,1 0 0,-1 0 0,1 0 0,-1 0 0,1 0 0,-1 0 0,1 0 0,-1 0 0,1 0 0,-1 0 0,1 0 0,-1 0 0,1 0 0,-1 0 0,1 0 0,-1-1 0,0 1 0,1 0 0,-1 0 0,1-1 0,-1 1 0,0 0 0,1 0 0,-1-1 0,1 1 0,-1-1 0,0 1 0,0 0 0,1-1 0,-1 0 0,26-31 0,-19 21 0,5-4 0,0 0 0,1 1 0,1 0 0,23-17 0,-33 28 0,1-1 0,0 1 0,0 0 0,0 1 0,0-1 0,1 1 0,-1 0 0,1 0 0,-1 1 0,1-1 0,0 1 0,-1 1 0,1-1 0,0 1 0,0 0 0,0 0 0,-1 1 0,1-1 0,8 3 0,-11-2 0,-1-1 0,1 1 0,-1 0 0,1 0 0,-1 0 0,0 0 0,1 0 0,-1 1 0,0-1 0,0 1 0,0-1 0,0 1 0,0 0 0,0 0 0,0 0 0,-1 0 0,1 0 0,-1 0 0,1 0 0,-1 0 0,0 1 0,0-1 0,0 1 0,0-1 0,0 1 0,-1-1 0,1 1 0,-1-1 0,0 1 0,1-1 0,-1 1 0,0 0 0,-1-1 0,1 1 0,0-1 0,-1 1 0,1 0 0,-1-1 0,-1 3 0,0 2 0,-1 0 0,0-1 0,0 1 0,-1-1 0,0 0 0,0 0 0,0 0 0,-1 0 0,0-1 0,0 0 0,0 0 0,-1 0 0,-6 4 0,0-2 0,0 0 0,-24 9 0,34-15 0,-1 1 0,1-1 0,-1-1 0,0 1 0,0 0 0,1-1 0,-1 1 0,0-1 0,0 0 0,0 0 0,0 0 0,1 0 0,-1-1 0,0 1 0,0-1 0,0 1 0,1-1 0,-1 0 0,0 0 0,-3-2 0,5 2 0,1 1 0,-1 0 0,1-1 0,0 1 0,-1 0 0,1-1 0,-1 1 0,1 0 0,0-1 0,-1 1 0,1-1 0,0 1 0,-1-1 0,1 1 0,0-1 0,0 1 0,-1-1 0,1 1 0,0-1 0,0 1 0,0-1 0,0 1 0,0-1 0,0 1 0,0-1 0,0 1 0,0-1 0,0 1 0,0-1 0,0 0 0,0 1 0,0-1 0,1 1 0,-1-1 0,0 1 0,0-1 0,0 1 0,1-1 0,-1 1 0,0 0 0,1-1 0,-1 1 0,0-1 0,1 1 0,-1 0 0,1-1 0,-1 1 0,1 0 0,-1-1 0,1 1 0,-1 0 0,1 0 0,-1-1 0,1 1 0,0 0 0,31-10 0,-17 10 0,1 0 0,0 1 0,20 4 0,-22-2 0,-1-1 0,0-1 0,0 0 0,1-1 0,21-2 0,-31 1 0,0 0 0,0 0 0,-1 0 0,1-1 0,0 1 0,-1-1 0,1 0 0,-1 0 0,0 0 0,0-1 0,0 1 0,0-1 0,0 0 0,0 0 0,-1 0 0,1 0 0,-1 0 0,0 0 0,0-1 0,0 1 0,0-1 0,-1 1 0,3-7 0,-1-3 0,-1 1 0,0 0 0,1-17 0,-3 23 0,0 9 0,0 0 0,0 0 0,0 1 0,0-1 0,0 0 0,1 0 0,-1 0 0,1 1 0,0-1 0,0 0 0,0 0 0,1 0 0,-1 0 0,0-1 0,1 1 0,0 0 0,0-1 0,4 6 0,-2-5 0,0 0 0,0 0 0,0 0 0,0 0 0,1-1 0,-1 0 0,1 0 0,-1 0 0,1 0 0,0-1 0,7 2 0,-5-2 0,1 1 0,0-2 0,-1 1 0,1-1 0,0 0 0,-1-1 0,1 0 0,0 0 0,-1 0 0,1-1 0,-1 0 0,0-1 0,0 0 0,0 0 0,0 0 0,8-6 0,-9 4 0,0 1 0,-1-1 0,0-1 0,0 1 0,-1-1 0,1 0 0,-1 0 0,-1 0 0,1-1 0,-1 1 0,0-1 0,0 0 0,-1 0 0,0 0 0,0 0 0,-1 0 0,1-10 0,-4 6 0,-4 22 0,-1 24 0,1 179 0,5-66 0,1-139 0,-1 0 0,0 0 0,0 0 0,-1 0 0,0-1 0,-1 1 0,0-1 0,0 1 0,-6 8 0,7-13 0,-1 0 0,1 0 0,-1 0 0,0-1 0,-1 0 0,1 1 0,-1-1 0,1 0 0,-1-1 0,0 1 0,0-1 0,0 0 0,0 0 0,0 0 0,-1 0 0,1-1 0,-1 1 0,1-1 0,-7 0 0,-2 1 0,0 0 0,0-2 0,0 0 0,0 0 0,0-1 0,0-1 0,0 0 0,-16-5 0,24 6 0,1-1 0,0 1 0,0-1 0,0 0 0,0 0 0,0-1 0,0 1 0,0-1 0,1 0 0,-1 0 0,1 0 0,0 0 0,0 0 0,0-1 0,0 0 0,1 1 0,0-1 0,-1 0 0,1 0 0,1 0 0,-1-1 0,0 1 0,1 0 0,0-1 0,0 1 0,1 0 0,-1-7 0,1 7-54,0-1-1,1 1 0,0-1 1,0 1-1,0 0 1,1-1-1,-1 1 0,1 0 1,0 0-1,1 0 1,-1 0-1,0 0 0,1 0 1,0 1-1,0-1 0,0 1 1,0 0-1,1 0 1,-1 0-1,1 0 0,0 1 1,0-1-1,0 1 1,5-2-1,16-8-6771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24575,'-11'63'0,"2"0"0,4 1 0,3 102 0,13-118 0,-6-30 0,-7-28 0,-1 0 0,0 1 0,0-1 0,-1 1 0,0 0 0,-7-11 0,7 14 0,0-1 0,0 0 0,1 0 0,0 0 0,0-1 0,1 1 0,0 0 0,0-1 0,1 0 0,0 0 0,0-14 0,1 20 0,1-1 0,0 1 0,0 0 0,1 0 0,-1-1 0,0 1 0,1 0 0,-1 0 0,1 1 0,0-1 0,-1 0 0,1 0 0,0 1 0,0-1 0,0 1 0,0 0 0,0-1 0,1 1 0,-1 0 0,0 0 0,1 1 0,3-2 0,9-3 0,-1 2 0,21-4 0,-31 7 0,4-1 0,-1 0 0,0-1 0,1 1 0,-1-2 0,0 1 0,0-1 0,9-5 0,-13 7 0,-1-1 0,0 0 0,0 0 0,0 0 0,0 0 0,0 0 0,-1 0 0,1 0 0,-1-1 0,1 1 0,-1 0 0,0-1 0,0 0 0,0 1 0,0-1 0,0 1 0,0-1 0,-1 0 0,0 0 0,1 1 0,-1-1 0,0 0 0,-1-3 0,1 4 0,0 0 0,0 0 0,0 0 0,-1 0 0,1 0 0,-1 0 0,1 1 0,-1-1 0,0 0 0,0 0 0,0 1 0,-1-4 0,2 5 0,-1 0 0,1 0 0,0 0 0,0 0 0,0-1 0,0 1 0,-1 0 0,1 0 0,0 0 0,0 0 0,0 0 0,-1 0 0,1 0 0,0 0 0,0-1 0,0 1 0,-1 0 0,1 0 0,0 0 0,0 0 0,0 0 0,-1 0 0,1 0 0,0 0 0,0 0 0,-1 0 0,1 1 0,0-1 0,0 0 0,0 0 0,-1 0 0,1 0 0,0 0 0,0 0 0,0 0 0,-1 1 0,-6 14 0,4-2 0,1 0 0,0 0 0,0 0 0,2 0 0,-1 1 0,2-1 0,0 0 0,0 0 0,1 0 0,1 0 0,0 0 0,8 19 0,-10-30 0,0 0 0,-1-1 0,1 1 0,0 0 0,0-1 0,1 1 0,-1-1 0,0 1 0,0-1 0,1 0 0,-1 1 0,1-1 0,-1 0 0,1 0 0,-1 0 0,1 0 0,3 1 0,-3-2 0,-1 0 0,0 0 0,1 0 0,-1 0 0,1 0 0,-1 0 0,1 0 0,-1 0 0,0-1 0,1 1 0,-1-1 0,1 1 0,-1-1 0,0 1 0,0-1 0,1 0 0,-1 0 0,1-1 0,3-2 0,0 0 0,-1-1 0,0 0 0,0 0 0,-1 0 0,1 0 0,-1-1 0,0 1 0,3-8 0,3-14 0,-6 17 0,0 1 0,1 0 0,0 0 0,8-14 0,-12 23 0,0 0 0,1 0 0,-1-1 0,0 1 0,1 0 0,-1 0 0,0 0 0,0 0 0,1 0 0,-1 0 0,0 0 0,1 0 0,-1-1 0,0 1 0,1 0 0,-1 0 0,0 1 0,1-1 0,-1 0 0,0 0 0,1 0 0,-1 0 0,0 0 0,0 0 0,1 0 0,-1 0 0,0 0 0,1 1 0,-1-1 0,0 0 0,0 0 0,1 0 0,-1 1 0,0-1 0,0 0 0,0 0 0,1 1 0,-1-1 0,0 0 0,0 0 0,0 1 0,12 14 0,-10-11 0,5 4 0,0 1 0,1-1 0,0-1 0,0 0 0,1 0 0,0 0 0,0-1 0,1-1 0,10 6 0,-15-9 0,-1 0 0,1-1 0,0 1 0,0-1 0,-1 0 0,1 0 0,0-1 0,0 1 0,0-1 0,6-1 0,-8 1 0,0-1 0,0 0 0,0 0 0,0 0 0,0 0 0,0 0 0,0-1 0,-1 1 0,1-1 0,0 1 0,-1-1 0,1 0 0,-1 0 0,0-1 0,0 1 0,0 0 0,3-4 0,-2 1 0,-1 1 0,1-1 0,-1 0 0,0 0 0,0 0 0,-1 0 0,0 0 0,0 0 0,1-8 0,-1 10 0,-1 0 0,0 0 0,0 0 0,0 0 0,0 0 0,-1 0 0,1 0 0,-1 0 0,0 0 0,0 0 0,0 0 0,0 0 0,0 1 0,0-1 0,-1 0 0,0 1 0,-1-3 0,2 4 0,1 0 0,-1 1 0,1-1 0,0 1 0,-1-1 0,1 1 0,-1-1 0,0 1 0,1-1 0,-1 1 0,1 0 0,-1-1 0,0 1 0,1 0 0,-1 0 0,0-1 0,1 1 0,-1 0 0,0 0 0,1 0 0,-1 0 0,0 0 0,0 0 0,1 0 0,-1 0 0,0 0 0,1 0 0,-1 0 0,0 0 0,0 1 0,-1 0 0,1 0 0,0 0 0,0 0 0,1 0 0,-1 0 0,0 0 0,0 0 0,0 1 0,1-1 0,-1 0 0,1 0 0,-1 1 0,1-1 0,-1 2 0,0 3 0,-1 1 0,1-1 0,1 1 0,-1-1 0,1 12 0,2-13-80,-1 0 0,1 0-1,-1-1 1,2 1 0,-1 0-1,0-1 1,1 1 0,0-1-1,0 0 1,0 0 0,0 0 0,1 0-1,-1-1 1,1 1 0,0-1-1,7 4 1,14 9-6746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24575,'-33'510'0,"25"-433"0,5-53 0,2 1 0,0-1 0,2 1 0,0-1 0,6 27 0,-5-44 0,0-1 0,0 1 0,0 0 0,1-1 0,0 1 0,0-1 0,1 0 0,0 0 0,7 10 0,-7-13 0,-1 1 0,1-1 0,-1 0 0,1-1 0,0 1 0,0-1 0,1 1 0,-1-1 0,0 0 0,1-1 0,-1 1 0,1-1 0,0 0 0,-1 0 0,10 0 0,-10 0 0,-1-1 0,0-1 0,1 1 0,-1 0 0,0-1 0,0 0 0,0 0 0,0 0 0,1 0 0,-1 0 0,0 0 0,-1-1 0,1 0 0,0 1 0,0-1 0,-1 0 0,1-1 0,-1 1 0,0 0 0,1-1 0,-1 1 0,0-1 0,0 1 0,-1-1 0,1 0 0,-1 0 0,1 0 0,-1 0 0,0 0 0,0 0 0,0 0 0,0-5 0,2-6 0,0 0 0,-1 0 0,-1-1 0,-1 1 0,0 0 0,-2-18 0,0 22 0,1 0 0,-2-1 0,0 1 0,0 0 0,-1 0 0,0 1 0,-1-1 0,0 1 0,0 0 0,-10-12 0,-4-3 0,-2 1 0,-28-25 0,45 45 0,1 0 0,0 0 0,0 0 0,0-1 0,0 1 0,1-1 0,0 0 0,-3-5 0,4 7 0,1 1 0,-1 0 0,1-1 0,0 1 0,0-1 0,0 1 0,0-1 0,0 1 0,0-1 0,0 1 0,0 0 0,1-1 0,-1 1 0,1-1 0,-1 1 0,1 0 0,-1-1 0,1 1 0,0 0 0,-1 0 0,1-1 0,0 1 0,0 0 0,0 0 0,0 0 0,0 0 0,0 0 0,2-1 0,11-8 0,0 1 0,0 1 0,1 0 0,0 1 0,0 1 0,23-7 0,-22 9 0,0-2 0,0 0 0,-1-1 0,0-1 0,0 0 0,15-12 0,-26 17 0,0-1 0,0 0 0,-1-1 0,1 1 0,-1-1 0,0 1 0,0-1 0,0 0 0,-1 0 0,3-8 0,-7 30 0,1 0 0,1 28 0,0-6 0,-1-25-455,2 1 0,2 22 0,2-13-6371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24575,'-4'31'0,"2"24"0,3 11 0,0-5-8191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24575,'9'-6'0,"1"0"0,1 1 0,-1 0 0,1 0 0,0 1 0,19-4 0,-28 7 0,1 0 0,0 0 0,0 1 0,0 0 0,-1-1 0,1 1 0,0 0 0,0 0 0,0 1 0,-1-1 0,1 1 0,0-1 0,0 1 0,-1 0 0,1 0 0,0 0 0,-1 0 0,1 0 0,-1 1 0,0-1 0,1 1 0,-1 0 0,0-1 0,0 1 0,0 0 0,0 0 0,0 1 0,0-1 0,-1 0 0,1 1 0,-1-1 0,2 5 0,-2-5 0,-1 1 0,1-1 0,-1 1 0,0-1 0,0 1 0,0-1 0,0 1 0,0-1 0,-1 1 0,1-1 0,-1 1 0,1-1 0,-1 0 0,0 1 0,0-1 0,0 0 0,0 1 0,-1-1 0,1 0 0,0 0 0,-1 0 0,0 0 0,1 0 0,-1-1 0,0 1 0,0 0 0,-3 1 0,3-2 0,1 1 0,-1-1 0,0 1 0,0-1 0,0 0 0,0 0 0,0 0 0,0 0 0,0-1 0,0 1 0,0 0 0,0-1 0,-1 0 0,1 1 0,0-1 0,0 0 0,0 0 0,-1 0 0,1 0 0,0-1 0,0 1 0,0-1 0,0 1 0,-1-1 0,1 0 0,0 1 0,0-1 0,0 0 0,0 0 0,-2-2 0,3 2 0,0 0 0,1 0 0,-1 0 0,0 0 0,0 0 0,1 0 0,-1 0 0,1 0 0,-1 0 0,1 0 0,-1 0 0,1-1 0,0 1 0,0 0 0,-1 0 0,1 0 0,0-1 0,0 1 0,0 0 0,0 0 0,1-3 0,0 1 0,-1 0 0,2 0 0,-1 0 0,0 0 0,1 0 0,-1 1 0,1-1 0,2-3 0,2-1 0,1-1 0,-1 1 0,2 1 0,13-11 0,7 0 0,2 0 0,35-13 0,7-4 0,-56 27 0,-23 16 0,-13 15 0,16-18 0,1 1 0,-1-1 0,1 1 0,0 0 0,1 0 0,0 1 0,0-1 0,-2 13 0,4-16 0,0 0 0,0 1 0,0-1 0,1 0 0,-1 1 0,1-1 0,0 0 0,0 0 0,1 1 0,-1-1 0,1 0 0,0-1 0,0 1 0,0 0 0,0 0 0,5 4 0,69 73 0,-75-81 0,0 1 0,-1-1 0,1 1 0,-1 0 0,1-1 0,-1 1 0,1 0 0,-1-1 0,1 1 0,-1 0 0,1 0 0,-1-1 0,0 1 0,0 0 0,1 0 0,-1 0 0,0-1 0,0 1 0,0 0 0,0 0 0,0 0 0,0 0 0,0 0 0,0-1 0,0 1 0,0 0 0,-1 0 0,1 0 0,0 0 0,0-1 0,-1 1 0,1 0 0,-1 0 0,1-1 0,-1 1 0,1 0 0,-1-1 0,1 1 0,-1 0 0,1-1 0,-1 1 0,0-1 0,1 1 0,-1-1 0,0 1 0,0-1 0,1 0 0,-1 1 0,0-1 0,0 0 0,0 0 0,1 1 0,-1-1 0,0 0 0,0 0 0,0 0 0,-1 0 0,-3 1 0,0-1 0,0 1 0,1-1 0,-1 0 0,0 0 0,0-1 0,0 1 0,-9-3 0,12 2 0,1 1 0,0-1 0,-1 0 0,1 0 0,0 1 0,-1-1 0,1 0 0,0 0 0,0 0 0,0 0 0,0 0 0,0-1 0,0 1 0,0 0 0,0 0 0,0-1 0,0 1 0,1 0 0,-1-1 0,1 1 0,-1-1 0,1 1 0,-1-1 0,1 1 0,0-1 0,0 1 0,0-1 0,0 1 0,0-1 0,0 1 0,0-1 0,0 1 0,0-1 0,1 1 0,-1-1 0,1 1 0,-1-1 0,1 1 0,0-1 0,0 1 0,-1 0 0,2-2 0,5-8 0,-1 0 0,2 1 0,15-19 0,-20 26 0,116-117 0,-84 88 0,-1-1 0,-2-2 0,41-56 0,-69 84 0,0 1 0,0-1 0,-1 0 0,0 0 0,0-1 0,3-10 0,-7 11 0,-5 15 0,-6 17 0,-2 14 0,3 0 0,1 1 0,2 0 0,2 0 0,1 1 0,3 0 0,1 0 0,2-1 0,1 1 0,10 46 0,-6-65 0,-6-23 0,0 1 0,-1 0 0,1 0 0,0 0 0,0 0 0,0 0 0,0 0 0,0 0 0,0 0 0,0 0 0,0-1 0,0 1 0,0 0 0,0 0 0,0 0 0,1 0 0,-1 0 0,0 0 0,0 0 0,0 0 0,0-1 0,0 1 0,0 0 0,0 0 0,0 0 0,0 0 0,0 0 0,0 0 0,0 0 0,0 0 0,0 0 0,0 0 0,1 0 0,-1 0 0,0 0 0,0 0 0,0 0 0,0-1 0,0 1 0,0 0 0,0 0 0,0 0 0,1 0 0,-1 0 0,0 0 0,0 0 0,0 0 0,0 0 0,0 0 0,0 0 0,0 0 0,0 1 0,0-1 0,1 0 0,-1 0 0,0 0 0,0 0 0,0 0 0,0 0 0,0 0 0,0 0 0,0 0 0,0 0 0,0 0 0,0 0 0,0 0 0,1 1 0,2-40 0,-3-23 0,2-50 0,-2 102 0,2 0 0,-1 1 0,1-1 0,1 1 0,0-1 0,0 1 0,1 0 0,9-15 0,-10 19-80,0 1 0,1 0-1,0 0 1,-1 1 0,2-1-1,-1 1 1,0 0 0,1 0-1,-1 0 1,1 1 0,0 0 0,0 0-1,0 0 1,0 0 0,0 1-1,9-2 1,14-1-6746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24575,'0'0'0,"0"0"0,0-1 0,0 1 0,0 0 0,0 0 0,0-1 0,0 1 0,0 0 0,0 0 0,0-1 0,0 1 0,0 0 0,0 0 0,0-1 0,0 1 0,0 0 0,0-1 0,0 1 0,0 0 0,0 0 0,0-1 0,1 1 0,-1 0 0,0 0 0,0 0 0,0-1 0,0 1 0,1 0 0,-1 0 0,0 0 0,0-1 0,0 1 0,1 0 0,-1 0 0,0 0 0,0 0 0,1 0 0,-1 0 0,0 0 0,0-1 0,1 1 0,-1 0 0,0 0 0,0 0 0,1 0 0,12 10 0,10 18 0,-12-9 0,0 0 0,8 23 0,-15-35 0,-2 1 0,1-1 0,-1 1 0,0-1 0,-1 1 0,0 0 0,0 0 0,-1-1 0,0 12 0,-7-3 0,7-15 0,0-1 0,-1 0 0,1 0 0,0 1 0,-1-1 0,1 0 0,0 0 0,-1 0 0,1 1 0,0-1 0,-1 0 0,1 0 0,0 0 0,-1 0 0,1 0 0,-1 0 0,1 0 0,0 0 0,-1 0 0,1 0 0,-1 0 0,1 0 0,0 0 0,-1 0 0,0-1 0,0 0 0,-1 1 0,1-1 0,0 0 0,-1-1 0,1 1 0,0 0 0,0 0 0,0-1 0,0 1 0,0 0 0,0-1 0,0 1 0,0-1 0,0 1 0,1-1 0,-1-2 0,-1-1 0,0-1 0,1 0 0,0 0 0,0 0 0,0 0 0,1 1 0,0-1 0,0 0 0,1 0 0,0 0 0,0 0 0,0 0 0,0 1 0,1-1 0,0 0 0,0 1 0,1-1 0,-1 1 0,1 0 0,7-9 0,-3 6 0,0 0 0,1 1 0,0 0 0,0 0 0,0 1 0,1 0 0,0 0 0,0 1 0,0 0 0,1 1 0,12-4 0,-15 5 0,2 0 0,0-1 0,1 2 0,0-1 0,0 1 0,19-1 0,-28 3 0,0 0 0,0 0 0,-1 0 0,1 0 0,0 0 0,0 1 0,0-1 0,-1 0 0,1 1 0,0-1 0,-1 0 0,1 1 0,0-1 0,0 1 0,-1-1 0,1 1 0,-1 0 0,1-1 0,-1 1 0,1-1 0,-1 1 0,1 0 0,-1 0 0,1-1 0,-1 1 0,0 0 0,1 0 0,-1-1 0,0 1 0,0 0 0,0 0 0,0 0 0,0-1 0,1 1 0,-1 0 0,-1 0 0,1 0 0,0 0 0,0-1 0,0 1 0,0 0 0,-1 1 0,-13 42 0,9-31 0,4-9 0,-14 56 0,15-57 0,-1 0 0,1 0 0,0 0 0,0 0 0,0 0 0,0 0 0,0 0 0,1 0 0,-1 0 0,1 0 0,0 0 0,0 0 0,0 0 0,0 0 0,0-1 0,1 1 0,1 3 0,-3-6 0,1 1 0,-1-1 0,0 0 0,1 1 0,-1-1 0,1 1 0,-1-1 0,0 1 0,1-1 0,-1 0 0,1 1 0,-1-1 0,1 0 0,-1 0 0,1 1 0,-1-1 0,1 0 0,0 0 0,-1 0 0,1 0 0,-1 0 0,1 0 0,-1 0 0,1 0 0,-1 0 0,1 0 0,0 0 0,-1 0 0,1 0 0,-1 0 0,2-1 0,9-16 0,-1-27 0,-9-15 0,-2 45 0,0 1 0,2-1 0,-1 1 0,2 0 0,3-17 0,-4 27 0,1 1 0,-1-1 0,1 0 0,0 1 0,-1-1 0,1 1 0,0-1 0,1 1 0,-1 0 0,0 0 0,1 0 0,-1 0 0,1 0 0,-1 1 0,1-1 0,0 1 0,0-1 0,0 1 0,-1 0 0,7-1 0,8-2 0,0 1 0,29-3 0,-15 3 0,-17 1 0,-12 1 0,1 0 0,0 1 0,0-1 0,-1 1 0,1 0 0,0 0 0,0 0 0,0 0 0,4 1 0,-7-1 0,0 0 0,1 0 0,-1 1 0,0-1 0,1 0 0,-1 0 0,0 1 0,0-1 0,1 0 0,-1 1 0,0-1 0,0 0 0,1 1 0,-1-1 0,0 0 0,0 1 0,0-1 0,0 0 0,0 1 0,1-1 0,-1 1 0,0-1 0,0 0 0,0 1 0,0-1 0,0 1 0,-7 20 0,2-10 0,1 0 0,0-1 0,1 1 0,0 1 0,0-1 0,1 0 0,0 23 0,2-31 0,0 0 0,0 0 0,0 0 0,0 0 0,1 0 0,0 0 0,-1 0 0,1 0 0,0-1 0,0 1 0,1 0 0,-1-1 0,1 1 0,-1 0 0,1-1 0,0 0 0,0 1 0,0-1 0,0 0 0,0 0 0,0 0 0,1 0 0,-1-1 0,1 1 0,-1-1 0,1 1 0,0-1 0,-1 0 0,1 0 0,0 0 0,0 0 0,0-1 0,0 1 0,0-1 0,5 1 0,-3-1 0,0 0 0,0 0 0,0-1 0,0 1 0,0-1 0,0 0 0,0 0 0,0-1 0,0 1 0,0-1 0,-1 0 0,1-1 0,-1 1 0,6-5 0,2-2 0,0-2 0,0 1 0,11-16 0,15-13 0,-37 39 0,-1 0 0,0 0 0,0-1 0,1 1 0,-1 0 0,0 0 0,0 0 0,1-1 0,-1 1 0,0 0 0,0 0 0,1 0 0,-1 0 0,0 0 0,1 0 0,-1 0 0,0-1 0,0 1 0,1 0 0,-1 0 0,0 0 0,1 0 0,-1 0 0,0 0 0,1 0 0,-1 1 0,0-1 0,1 0 0,-1 0 0,0 0 0,0 0 0,1 0 0,-1 1 0,6 10 0,-3 24 0,-3-29 0,0-1 0,0 0 0,1-1 0,-1 1 0,1 0 0,0-1 0,1 1 0,-1 0 0,1-1 0,0 1 0,0-1 0,0 0 0,1 0 0,-1 0 0,1 0 0,0 0 0,0-1 0,1 1 0,-1-1 0,1 0 0,-1 1 0,1-2 0,0 1 0,0 0 0,1-1 0,-1 0 0,0 0 0,1 0 0,-1-1 0,1 1 0,0-1 0,-1 0 0,1 0 0,0-1 0,0 0 0,-1 1 0,1-2 0,0 1 0,0 0 0,-1-1 0,1 0 0,0 0 0,-1 0 0,1-1 0,0 0 0,-1 0 0,6-3 0,0 0 0,0-2 0,-1 1 0,1-1 0,-1-1 0,-1 0 0,1 0 0,-1 0 0,-1-1 0,0 0 0,0-1 0,-1 0 0,8-14 0,-4 3 0,-1-1 0,0 0 0,-2 0 0,0-1 0,4-26 0,-10 40 0,1 0 0,-1 0 0,-1 0 0,0-13 0,-1 20 0,1-1 0,0 1 0,-1-1 0,0 0 0,1 1 0,-1-1 0,0 1 0,-1 0 0,1-1 0,0 1 0,-1 0 0,1-1 0,-1 1 0,1 0 0,-1 0 0,0 1 0,0-1 0,0 0 0,-3-2 0,-31-10-1365,-3 6-5461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24575,'9'4'0,"11"2"0,17 0 0,14-2 0,13 0 0,13-7 0,11-2 0,4 0 0,-5-4 0,-4 0 0,-11 1 0,-13 2 0,-13 2 0,-19 2 0,-22 1 0,-17 1 0,-15 0 0,-3 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30 380 24575,'-2'-15'0,"1"11"0,1 1 0,-1-1 0,1 0 0,-1 0 0,0 1 0,0-1 0,-1 1 0,1-1 0,-1 1 0,-2-5 0,3 9 0,0 1 0,1-1 0,-1 0 0,0 1 0,0-1 0,1 0 0,-1 1 0,1-1 0,-1 1 0,1-1 0,0 0 0,0 1 0,-1-1 0,1 4 0,-3 26 0,1 1 0,1-1 0,2 1 0,6 41 0,-6-68 0,0-1 0,0 0 0,1 0 0,-1 0 0,1 0 0,0 0 0,0-1 0,0 1 0,1-1 0,-1 1 0,1-1 0,0 0 0,0 0 0,0 0 0,0 0 0,1 0 0,5 3 0,-7-5 0,1 1 0,0-1 0,0 0 0,-1-1 0,1 1 0,0 0 0,0-1 0,0 1 0,0-1 0,0 0 0,0 0 0,0 0 0,0 0 0,0-1 0,-1 1 0,1-1 0,0 0 0,0 0 0,0 0 0,-1 0 0,1 0 0,0-1 0,-1 1 0,1-1 0,-1 1 0,3-3 0,7-8 0,-1 0 0,0 0 0,-1-1 0,-1 0 0,0-1 0,0 0 0,-2-1 0,1 0 0,-2 0 0,6-19 0,-12 34 0,0-1 0,0 1 0,0-1 0,0 0 0,1 1 0,-1-1 0,0 1 0,0-1 0,0 1 0,1-1 0,-1 1 0,0-1 0,1 1 0,-1-1 0,1 1 0,-1-1 0,0 1 0,1 0 0,-1-1 0,1 1 0,-1-1 0,1 1 0,-1 0 0,1 0 0,-1-1 0,1 1 0,-1 0 0,1 0 0,0 0 0,-1 0 0,1-1 0,-1 1 0,1 0 0,0 0 0,-1 0 0,1 0 0,-1 0 0,1 1 0,0-1 0,-1 0 0,2 0 0,21 20 0,-6-5 0,-7-10 0,-1 0 0,1-1 0,0 0 0,0-1 0,0 0 0,0-1 0,0 0 0,1-1 0,-1 0 0,1 0 0,11-1 0,-8-1 0,-1 0 0,0-1 0,0 0 0,0-1 0,-1 0 0,1-1 0,-1 0 0,18-9 0,-23 8 0,1 0 0,-1 0 0,0-1 0,0 0 0,0 0 0,-1-1 0,0 1 0,-1-1 0,1-1 0,-1 1 0,6-14 0,-9 18 0,0 0 0,-1-1 0,0 1 0,1 0 0,-1-1 0,0 1 0,-1-1 0,1 1 0,-1-1 0,0 0 0,1 1 0,-2-1 0,1 0 0,0 1 0,-1-1 0,1 1 0,-1-1 0,0 1 0,0-1 0,-1 1 0,1 0 0,-1-1 0,0 1 0,1 0 0,-1 0 0,-1 0 0,1 0 0,0 1 0,-1-1 0,-4-4 0,2 4 0,-1-1 0,0 1 0,1-1 0,-1 2 0,-1-1 0,1 1 0,0-1 0,0 2 0,-1-1 0,1 1 0,-1 0 0,0 0 0,1 1 0,-12 0 0,15 0 0,-1 1 0,1-1 0,0 1 0,0-1 0,0 1 0,0 0 0,0 0 0,0 0 0,0 1 0,0-1 0,1 0 0,-1 1 0,0 0 0,1 0 0,-1 0 0,1 0 0,0 0 0,0 1 0,0-1 0,0 0 0,0 1 0,0 0 0,1-1 0,-1 1 0,1 0 0,0 0 0,-1 0 0,1 0 0,1 0 0,-1 0 0,0 0 0,0 5 0,1-5 0,0-1 0,0 1 0,0 0 0,0 0 0,0-1 0,1 1 0,-1 0 0,1-1 0,0 1 0,0 0 0,0-1 0,0 1 0,0-1 0,0 0 0,1 1 0,-1-1 0,1 0 0,0 0 0,2 3 0,-1-2 0,1 0 0,0 0 0,1 0 0,-1-1 0,0 0 0,1 0 0,-1 0 0,1 0 0,0 0 0,4 0 0,6 1 0,-1-1 0,1-1 0,-1 0 0,1-1 0,0 0 0,20-4 0,-26 2 0,0 0 0,0-1 0,0 0 0,-1-1 0,1 1 0,-1-2 0,0 1 0,0-1 0,0 0 0,-1-1 0,0 0 0,0 0 0,0-1 0,-1 1 0,0-1 0,0-1 0,-1 1 0,0-1 0,0 0 0,-1 0 0,5-13 0,-4 8 0,0 1 0,-1-1 0,-1 0 0,0 0 0,-1 0 0,0 0 0,-1-1 0,-1 1 0,0 0 0,-1-1 0,0 1 0,-1 0 0,0 0 0,-7-20 0,9 31 0,-1 0 0,1 1 0,-1-1 0,0 0 0,0 0 0,1 0 0,-1 1 0,0-1 0,-1 1 0,1-1 0,0 1 0,0-1 0,-1 1 0,1-1 0,-4-1 0,5 3 0,-1 0 0,0 0 0,1 0 0,-1 0 0,0 0 0,1 0 0,-1 0 0,0 0 0,0 0 0,1 0 0,-1 0 0,0 0 0,1 1 0,-1-1 0,0 0 0,1 0 0,-1 1 0,1-1 0,-1 1 0,1-1 0,-1 0 0,0 1 0,1-1 0,-1 1 0,1 0 0,0-1 0,-1 1 0,0 0 0,-2 4 0,0 1 0,0 0 0,0 0 0,0 0 0,1 0 0,0 0 0,-2 12 0,-3 25 0,2 1 0,1 79 0,5-94 0,2-1 0,0 1 0,2-1 0,1 0 0,14 38 0,-17-58 0,0-1 0,0 1 0,1-1 0,0 0 0,1 1 0,-1-2 0,2 1 0,-1-1 0,1 0 0,8 8 0,-12-12 0,1 0 0,-1-1 0,1 1 0,-1-1 0,1 0 0,0 0 0,-1 0 0,1 0 0,0 0 0,0-1 0,0 1 0,0-1 0,0 0 0,-1 0 0,1 0 0,0 0 0,0 0 0,0-1 0,0 1 0,0-1 0,-1 0 0,1 1 0,0-2 0,0 1 0,-1 0 0,1 0 0,-1-1 0,1 1 0,-1-1 0,0 0 0,0 0 0,4-3 0,4-5 0,0 0 0,0-1 0,-1 0 0,-1-1 0,14-24 0,26-67 0,-34 72 0,-4 83 0,-8-42 0,1-1 0,0 0 0,0 0 0,1 0 0,1 0 0,-1 0 0,1-1 0,1 0 0,7 9 0,-11-14 0,0-1 0,0 0 0,0 0 0,1 0 0,-1 0 0,1 0 0,-1-1 0,1 1 0,-1-1 0,1 1 0,0-1 0,0 0 0,0 0 0,0 0 0,0-1 0,0 1 0,0-1 0,0 1 0,0-1 0,0 0 0,0 0 0,0-1 0,0 1 0,0 0 0,0-1 0,0 0 0,0 0 0,0 0 0,0 0 0,0 0 0,-1-1 0,1 1 0,3-3 0,-1 0 0,-1 0 0,0 0 0,0 0 0,0 0 0,0-1 0,-1 1 0,0-1 0,0 0 0,0 0 0,-1 0 0,1-1 0,-1 1 0,0 0 0,-1-1 0,2-7 0,1-6 0,-1 0 0,-2-1 0,1-21 0,0 60-170,0 0-1,2-1 0,0 1 1,1 0-1,1-1 0,1 0 1,12 25-1,0-17-6655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15 134 24575,'-14'-4'0,"17"-5"0,-1 6 0,1 1 0,-1 0 0,1 0 0,0 0 0,0 0 0,0 0 0,5-1 0,41-12 0,0 3 0,1 3 0,86-7 0,-89 11 0,-8 1 0,200-26 0,-219 25-72,-16 2 252,-31 0-1653,4 3-5353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33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24575,'267'12'0,"-52"0"0,-164-11 0,546 29 0,-576-29 0,-16-1 0,-1 0 0,0 0 0,1 1 0,-1-1 0,0 1 0,1 0 0,-1 0 0,0 0 0,0 1 0,0 0 0,4 2 0,-8-4 0,0 0 0,0 0 0,0 1 0,0-1 0,0 0 0,0 0 0,0 0 0,0 1 0,0-1 0,0 0 0,0 0 0,0 0 0,0 1 0,-1-1 0,1 0 0,0 0 0,0 0 0,0 1 0,0-1 0,-1 0 0,1 0 0,0 0 0,0 0 0,0 0 0,0 1 0,-1-1 0,1 0 0,0 0 0,0 0 0,-1 0 0,1 0 0,0 0 0,0 0 0,0 0 0,-1 0 0,1 0 0,0 0 0,0 0 0,-1 0 0,1 0 0,0 0 0,0 0 0,0 0 0,-1 0 0,1 0 0,0 0 0,0 0 0,-1-1 0,-40 6 0,0-2 0,-56-4 0,35 0 0,-163 0 0,-207 2 0,396-1 0,1 3 0,-52 9 0,82-10 0,6-1 0,13 2 0,27 0 0,658-15 120,-257-2-1605,-392 14-5341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237 581 24575,'-15'1'0,"-1"-1"0,0-1 0,1-1 0,-1 0 0,-19-6 0,30 6 0,-1 0 0,1-1 0,0 1 0,0-1 0,0 0 0,0-1 0,0 1 0,0-1 0,1 0 0,0 0 0,0 0 0,0-1 0,0 0 0,1 1 0,0-1 0,0-1 0,-3-5 0,-2-5 0,2 0 0,0 0 0,0-1 0,2 0 0,0 0 0,1 0 0,0 0 0,2-1 0,0-27 0,2 33 0,0 1 0,1-1 0,0 0 0,1 1 0,0 0 0,1-1 0,0 1 0,1 1 0,0-1 0,0 1 0,1-1 0,1 2 0,0-1 0,16-17 0,-9 14 0,1 1 0,0 0 0,1 1 0,0 0 0,0 1 0,35-14 0,-39 19 0,0 1 0,1 0 0,-1 0 0,1 1 0,0 1 0,0 0 0,0 1 0,0 1 0,0 0 0,0 0 0,15 3 0,-21-1-59,1 1 0,-1-1-1,0 2 1,0-1-1,0 1 1,0 0 0,0 0-1,-1 1 1,1-1 0,-1 2-1,-1-1 1,1 1 0,-1-1-1,0 1 1,0 1-1,-1-1 1,1 1 0,-2 0-1,1 0 1,-1 0 0,0 0-1,3 10 1,0 7-6767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79 24575,'-1'0'0,"1"0"0,-1 1 0,0-1 0,1 0 0,-1 0 0,0 0 0,0 0 0,1 1 0,-1-1 0,1 0 0,-1 1 0,0-1 0,1 1 0,-1-1 0,1 1 0,-1-1 0,1 1 0,-1-1 0,1 1 0,-1-1 0,1 1 0,-1-1 0,1 1 0,0 0 0,-1-1 0,1 1 0,0 0 0,0-1 0,0 1 0,-1 0 0,1-1 0,0 1 0,0 0 0,0 0 0,0-1 0,0 1 0,0 0 0,0 0 0,1 0 0,-1 2 0,0 1 0,1-1 0,-1 0 0,1 0 0,0 0 0,0 0 0,3 6 0,1-2 0,0 0 0,1 0 0,0 0 0,0-1 0,1 1 0,0-2 0,0 1 0,0-1 0,0 0 0,1 0 0,13 5 0,-9-5 0,0 0 0,1 0 0,0-1 0,0-1 0,0 0 0,0-1 0,15 1 0,-25-3 0,-1 0 0,0 0 0,1 0 0,-1 0 0,1 0 0,-1-1 0,0 1 0,1-1 0,-1 1 0,0-1 0,1 0 0,-1 0 0,0 0 0,0 0 0,0 0 0,0 0 0,0-1 0,0 1 0,0-1 0,0 1 0,-1-1 0,1 0 0,-1 0 0,1 0 0,-1 0 0,1 0 0,-1 0 0,0 0 0,0 0 0,1-4 0,1-6 0,-1 1 0,-1 0 0,0-1 0,0 1 0,-2-19 0,0 21 0,0-1 0,2 0 0,-1 0 0,1 0 0,4-16 0,-4 24-97,0 0-1,0-1 1,0 1-1,0 0 1,1 0-1,-1 0 1,1 0-1,-1 0 1,1 0-1,0 1 1,0-1-1,-1 1 0,4-2 1,9-5-6729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78 183 24575,'-2'-2'0,"1"0"0,-1 1 0,0-1 0,0 1 0,1-1 0,-1 1 0,0 0 0,-1-1 0,1 1 0,0 0 0,0 0 0,0 1 0,-4-2 0,5 2 0,0 1 0,0-1 0,0 0 0,0 1 0,0-1 0,0 0 0,0 1 0,1 0 0,-1-1 0,0 1 0,0-1 0,0 1 0,0 0 0,1 0 0,-1-1 0,0 1 0,1 0 0,-1 0 0,1 0 0,-1 0 0,1 0 0,-1 0 0,1 0 0,0 0 0,-1 0 0,1 0 0,0 0 0,0 0 0,0 0 0,0 0 0,0 0 0,0 2 0,-6 56 0,3 1 0,6 81 0,0-50 0,-5-133 0,-9-47 0,6 52 0,1 1 0,1-51 0,4 76 0,0-1 0,0 0 0,1 0 0,1 1 0,0 0 0,1-1 0,0 1 0,0 0 0,1 1 0,1-1 0,10-14 0,-8 15 0,0 1 0,0 1 0,1-1 0,0 1 0,0 1 0,1 0 0,0 0 0,13-6 0,-17 9 0,1 1 0,0 0 0,0 0 0,0 1 0,0-1 0,1 2 0,-1-1 0,1 1 0,-1 0 0,1 1 0,-1-1 0,1 2 0,-1-1 0,9 2 0,-13-1 0,0 0 0,0 0 0,0 0 0,0 0 0,0 1 0,-1-1 0,1 1 0,-1 0 0,1 0 0,-1 0 0,0 0 0,1 0 0,-1 0 0,0 1 0,-1-1 0,1 1 0,0-1 0,-1 1 0,1 0 0,-1 0 0,0-1 0,0 1 0,0 0 0,0 0 0,0 0 0,-1 0 0,1 0 0,-1 1 0,0-1 0,0 5 0,-1-1 0,1 0 0,-1 0 0,0 0 0,-1 0 0,0-1 0,0 1 0,0-1 0,-1 1 0,1-1 0,-2 0 0,1 0 0,-8 11 0,4-9 0,-1-1 0,1 0 0,-1-1 0,0 1 0,-1-1 0,1-1 0,-13 7 0,-7 0 0,-33 11 0,35-14 0,26-9 0,-1 0 0,1 0 0,0 0 0,0 0 0,-1 0 0,1 0 0,0 0 0,-1 0 0,1 0 0,0 1 0,-1-1 0,1 0 0,0 0 0,0 0 0,-1 0 0,1 1 0,0-1 0,0 0 0,-1 0 0,1 1 0,0-1 0,0 0 0,0 0 0,0 1 0,-1-1 0,1 0 0,0 0 0,0 1 0,0-1 0,0 0 0,0 1 0,0 0 0,10 5 0,34 7 0,-17-6 0,15 10 0,-2 1 0,68 42 0,-79-39-1365,-8-2-5461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56 153 24575,'-2'0'0,"0"0"0,0 0 0,1 0 0,-1 0 0,0 0 0,0 0 0,0-1 0,1 1 0,-1-1 0,0 0 0,1 1 0,-1-1 0,0 0 0,1 0 0,-1 0 0,1 0 0,-1 0 0,1 0 0,0 0 0,-1-1 0,1 1 0,0 0 0,0-1 0,0 1 0,0-1 0,0 1 0,0-1 0,0 0 0,0 1 0,1-1 0,-1 0 0,1 1 0,-1-1 0,1 0 0,0 0 0,0 0 0,0 0 0,0 1 0,0-1 0,0 0 0,0 0 0,0 0 0,1 1 0,-1-1 0,2-2 0,-1-2 0,0 1 0,1-1 0,0 1 0,0-1 0,0 1 0,1 0 0,0 0 0,0 0 0,0 0 0,1 0 0,0 1 0,-1-1 0,8-5 0,-8 8 0,1 0 0,-1 0 0,0 0 0,1 0 0,0 0 0,-1 1 0,1 0 0,0 0 0,-1 0 0,1 0 0,0 0 0,0 1 0,0 0 0,0 0 0,0 0 0,4 1 0,-6-1 0,0 1 0,0 0 0,0-1 0,0 1 0,0 0 0,0 0 0,0 1 0,-1-1 0,1 0 0,0 1 0,-1-1 0,1 1 0,-1-1 0,0 1 0,1 0 0,-1-1 0,0 1 0,0 0 0,0 0 0,0 0 0,-1 0 0,1 0 0,0 0 0,-1 0 0,1 0 0,-1 0 0,0 0 0,0 0 0,0 1 0,0-1 0,0 2 0,-1 7 0,-1-1 0,0 1 0,-1-1 0,0 0 0,-1 0 0,0 0 0,-1-1 0,1 0 0,-2 1 0,1-1 0,-1-1 0,-1 1 0,0-1 0,0-1 0,0 1 0,-1-1 0,0 0 0,-1-1 0,-11 8 0,20-14 0,-1 0 0,1 1 0,0-1 0,0 0 0,-1 0 0,1 1 0,0-1 0,-1 0 0,1 0 0,0 0 0,-1 1 0,1-1 0,0 0 0,-1 0 0,1 0 0,-1 0 0,1 0 0,0 0 0,-1 0 0,1 0 0,0 0 0,-1 0 0,1 0 0,-1 0 0,1 0 0,0 0 0,-1 0 0,1 0 0,0 0 0,-1 0 0,1-1 0,-1 1 0,1 0 0,0 0 0,-1 0 0,1-1 0,0 1 0,0 0 0,-1 0 0,1-1 0,0 1 0,0 0 0,-1-1 0,1 1 0,0 0 0,0-1 0,-1 0 0,2 0 0,-1 0 0,0 0 0,0 0 0,1-1 0,-1 1 0,1 0 0,-1 0 0,1 0 0,-1 0 0,1 0 0,0 0 0,-1 0 0,1 0 0,2-2 0,3-3 0,1 0 0,0 1 0,0 0 0,1 0 0,-1 0 0,1 1 0,0 0 0,0 1 0,1 0 0,-1 0 0,1 1 0,16-3 0,-22 4 0,0 1 0,1 0 0,-1 0 0,0 0 0,1 0 0,-1 0 0,0 0 0,0 1 0,1 0 0,-1-1 0,0 1 0,0 1 0,0-1 0,0 0 0,0 1 0,0-1 0,0 1 0,-1 0 0,1 0 0,-1 0 0,1 0 0,-1 1 0,0-1 0,1 1 0,-1-1 0,-1 1 0,1 0 0,0 0 0,-1 0 0,1 0 0,-1 0 0,0 0 0,0 0 0,0 0 0,0 0 0,-1 0 0,1 5 0,0-2 0,-1 0 0,1 1 0,-1-1 0,-1 1 0,1-1 0,-1 1 0,0-1 0,-1 0 0,1 0 0,-1 1 0,0-1 0,-1 0 0,0-1 0,0 1 0,0 0 0,0-1 0,-1 0 0,0 0 0,0 0 0,-8 8 0,5-7 0,0-1 0,-1 1 0,1-1 0,-1-1 0,0 1 0,0-1 0,0-1 0,-1 1 0,1-1 0,-1-1 0,0 0 0,0 0 0,0-1 0,-12 1 0,19-2-52,0 1-1,-1-1 1,1-1-1,0 1 1,-1 0-1,1 0 1,0-1-1,0 1 1,-1-1-1,1 0 1,0 0-1,0 0 1,0 0-1,0 0 1,0 0-1,0 0 1,0-1-1,0 1 1,0-1-1,1 0 1,-1 1-1,1-1 1,-1 0-1,1 0 0,-3-4 1,-3-11-6774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78 24575,'-4'0'0,"2"0"0,12 0 0,11-4 0,17-2 0,11-4 0,9-1 0,5-2 0,-4 1 0,-8 2 0,-8 3 0,-16 3 0,-17 6 0,-14 7 0,-12 3 0,-7-2 0,1-1-8191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 24575,'-4'0'0,"2"0"0,7 0 0,11 0 0,12 0 0,10 0 0,12 0 0,11 0 0,3 0 0,1 0 0,-7-4 0,-9-2 0,-12 0-8191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54 187 24575,'1'-22'0,"-3"-21"0,2 43 0,0 0 0,0 0 0,0 0 0,0 0 0,0-1 0,1 1 0,-1 0 0,0 0 0,0 0 0,0 0 0,0 0 0,0 0 0,-1 0 0,1 0 0,0-1 0,0 1 0,0 0 0,0 0 0,0 0 0,0 0 0,0 0 0,0 0 0,0 0 0,0 0 0,0 0 0,0-1 0,0 1 0,0 0 0,0 0 0,0 0 0,0 0 0,-1 0 0,1 0 0,0 0 0,0 0 0,0 0 0,0 0 0,0 0 0,0 0 0,0 0 0,0 0 0,-1 0 0,1 0 0,0 0 0,0 0 0,0 0 0,0 0 0,0 0 0,0 0 0,0 0 0,0 0 0,-1 0 0,1 0 0,0 0 0,0 0 0,0 0 0,0 0 0,0 0 0,0 0 0,0 0 0,-5 9 0,-2 14 0,-11 129 0,8-49 0,1-14 0,10-243 0,-1-4 0,0 148 0,2 0 0,-1 1 0,1-1 0,1 1 0,0-1 0,0 1 0,0 0 0,1 0 0,1 0 0,0 1 0,8-12 0,-9 15 0,0 0 0,0 0 0,0 1 0,1 0 0,0-1 0,0 2 0,0-1 0,0 0 0,1 1 0,-1 0 0,1 1 0,0-1 0,-1 1 0,1 0 0,1 0 0,-1 1 0,0 0 0,10-1 0,-14 2 0,-1-1 0,1 1 0,0 0 0,0 1 0,0-1 0,0 0 0,0 0 0,0 1 0,0-1 0,0 1 0,-1 0 0,1-1 0,0 1 0,0 0 0,-1 0 0,1 0 0,-1 0 0,1 0 0,-1 1 0,1-1 0,-1 0 0,0 1 0,1-1 0,-1 1 0,0-1 0,0 1 0,0 0 0,0-1 0,0 1 0,-1 0 0,1 0 0,-1 0 0,1-1 0,-1 1 0,1 0 0,-1 0 0,0 0 0,0 0 0,0 3 0,0 1 0,-1 1 0,1 0 0,-1 0 0,-1-1 0,1 1 0,-1-1 0,0 0 0,-1 1 0,0-1 0,-4 7 0,-1-1 0,-2 0 0,1 0 0,-2-1 0,1-1 0,-15 11 0,-19 20 0,44-40 0,-1-1 0,1 1 0,0-1 0,-1 1 0,1 0 0,0-1 0,-1 1 0,1 0 0,0 0 0,0-1 0,0 1 0,0 0 0,0 0 0,0-1 0,0 1 0,0 0 0,0 0 0,0-1 0,0 1 0,0 0 0,0-1 0,1 1 0,-1 0 0,0 0 0,1-1 0,-1 1 0,0 0 0,1-1 0,-1 1 0,1-1 0,-1 1 0,1-1 0,-1 1 0,1-1 0,-1 1 0,1-1 0,0 1 0,-1-1 0,1 0 0,0 1 0,-1-1 0,2 1 0,40 20 0,-26-14 0,-2 1-170,0 0-1,-1 1 0,0 1 1,-1 0-1,1 1 0,-2 0 1,21 25-1,-13-7-6655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92 24575,'4'-10'0,"0"-1"0,1 1 0,10-16 0,-13 23 0,-1 1 0,0 0 0,1 0 0,-1-1 0,1 1 0,0 0 0,0 0 0,0 1 0,0-1 0,0 0 0,0 1 0,0-1 0,1 1 0,-1 0 0,0-1 0,1 1 0,-1 0 0,1 1 0,-1-1 0,5-1 0,-5 3 0,-1-1 0,0 1 0,1 0 0,-1-1 0,1 1 0,-1 0 0,0 0 0,0 0 0,1 0 0,-1 0 0,0 0 0,0 0 0,0 0 0,0 1 0,0-1 0,-1 0 0,1 1 0,0-1 0,-1 0 0,1 1 0,0-1 0,-1 1 0,0-1 0,1 1 0,-1-1 0,0 3 0,6 46 0,-6-44 0,1 7 0,-1-1 0,-1 0 0,-3 22 0,4-31 0,-1 0 0,1 0 0,-1-1 0,1 1 0,-1 0 0,0-1 0,0 1 0,-1-1 0,1 1 0,0-1 0,-1 1 0,0-1 0,1 0 0,-1 0 0,0 0 0,0 0 0,0 0 0,0 0 0,0 0 0,-1-1 0,1 1 0,-4 1 0,6-3 0,-1 0 0,1 0 0,0 0 0,0 0 0,0 0 0,0 0 0,0 0 0,0 0 0,-1 0 0,1 0 0,0 0 0,0 0 0,0 0 0,0 0 0,0 0 0,-1 0 0,1 0 0,0-1 0,0 1 0,0 0 0,0 0 0,0 0 0,0 0 0,0 0 0,0 0 0,-1 0 0,1 0 0,0 0 0,0-1 0,0 1 0,0 0 0,0 0 0,0 0 0,0 0 0,0 0 0,0 0 0,0-1 0,0 1 0,0 0 0,0 0 0,0 0 0,0 0 0,0 0 0,0-1 0,0 1 0,0 0 0,0 0 0,0 0 0,0 0 0,0 0 0,0 0 0,0-1 0,0 1 0,0 0 0,0 0 0,0 0 0,1 0 0,-1 0 0,0 0 0,0 0 0,0-1 0,0 1 0,6-10 0,-2 6 0,0 0 0,1 0 0,0 0 0,0 0 0,0 1 0,1 0 0,-1 0 0,1 1 0,-1-1 0,1 1 0,0 0 0,9-1 0,-13 2 0,0 0 0,0 1 0,0 0 0,0-1 0,0 1 0,0 0 0,0 0 0,0 0 0,1 0 0,-1 1 0,0-1 0,0 0 0,0 1 0,0 0 0,0-1 0,0 1 0,0 0 0,-1 0 0,1 0 0,0 0 0,0 0 0,-1 1 0,1-1 0,0 0 0,-1 1 0,1-1 0,-1 1 0,0 0 0,0-1 0,1 1 0,-1 0 0,0 0 0,-1 0 0,1 0 0,0 0 0,0 0 0,-1 0 0,1 0 0,-1 3 0,1 0 0,-1 0 0,0 0 0,0 0 0,0 0 0,-1 1 0,1-1 0,-1 0 0,-1-1 0,1 1 0,-1 0 0,1 0 0,-5 6 0,1-2 0,0-1 0,-1 1 0,0-2 0,0 1 0,-1-1 0,-7 7 0,-2 0 0,0-2 0,-1 0 0,0-1 0,0-1 0,-33 14 0,43-21 24,0-1 0,-1 1 0,1-1 0,-12 1 0,18-3-68,-1 1 1,1-1-1,0 0 0,-1 0 1,1 0-1,0 0 0,-1 0 1,1 0-1,0 0 0,0-1 1,-1 1-1,1 0 0,0-1 1,0 1-1,-1-1 0,1 1 0,0-1 1,0 0-1,0 1 0,0-1 1,0 0-1,0 0 0,0 0 1,0 0-1,0 1 0,0-2 1,1 1-1,-1 0 0,0 0 1,0 0-1,1 0 0,-1 0 1,0-3-1,0-12-6782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AA72-4B27-4044-81D4-4B451894793F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5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50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8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72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0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3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54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2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8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12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.png"/><Relationship Id="rId21" Type="http://schemas.openxmlformats.org/officeDocument/2006/relationships/image" Target="../media/image102.png"/><Relationship Id="rId42" Type="http://schemas.openxmlformats.org/officeDocument/2006/relationships/customXml" Target="../ink/ink95.xml"/><Relationship Id="rId63" Type="http://schemas.openxmlformats.org/officeDocument/2006/relationships/image" Target="../media/image123.png"/><Relationship Id="rId84" Type="http://schemas.openxmlformats.org/officeDocument/2006/relationships/customXml" Target="../ink/ink116.xml"/><Relationship Id="rId138" Type="http://schemas.openxmlformats.org/officeDocument/2006/relationships/customXml" Target="../ink/ink143.xml"/><Relationship Id="rId107" Type="http://schemas.openxmlformats.org/officeDocument/2006/relationships/image" Target="../media/image145.png"/><Relationship Id="rId11" Type="http://schemas.openxmlformats.org/officeDocument/2006/relationships/image" Target="../media/image97.png"/><Relationship Id="rId32" Type="http://schemas.openxmlformats.org/officeDocument/2006/relationships/customXml" Target="../ink/ink90.xml"/><Relationship Id="rId53" Type="http://schemas.openxmlformats.org/officeDocument/2006/relationships/image" Target="../media/image118.png"/><Relationship Id="rId74" Type="http://schemas.openxmlformats.org/officeDocument/2006/relationships/customXml" Target="../ink/ink111.xml"/><Relationship Id="rId128" Type="http://schemas.openxmlformats.org/officeDocument/2006/relationships/customXml" Target="../ink/ink138.xml"/><Relationship Id="rId5" Type="http://schemas.openxmlformats.org/officeDocument/2006/relationships/image" Target="../media/image94.png"/><Relationship Id="rId90" Type="http://schemas.openxmlformats.org/officeDocument/2006/relationships/customXml" Target="../ink/ink119.xml"/><Relationship Id="rId95" Type="http://schemas.openxmlformats.org/officeDocument/2006/relationships/image" Target="../media/image139.png"/><Relationship Id="rId22" Type="http://schemas.openxmlformats.org/officeDocument/2006/relationships/customXml" Target="../ink/ink85.xml"/><Relationship Id="rId27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customXml" Target="../ink/ink98.xml"/><Relationship Id="rId64" Type="http://schemas.openxmlformats.org/officeDocument/2006/relationships/customXml" Target="../ink/ink106.xml"/><Relationship Id="rId69" Type="http://schemas.openxmlformats.org/officeDocument/2006/relationships/image" Target="../media/image126.png"/><Relationship Id="rId113" Type="http://schemas.openxmlformats.org/officeDocument/2006/relationships/image" Target="../media/image148.png"/><Relationship Id="rId118" Type="http://schemas.openxmlformats.org/officeDocument/2006/relationships/customXml" Target="../ink/ink133.xml"/><Relationship Id="rId134" Type="http://schemas.openxmlformats.org/officeDocument/2006/relationships/customXml" Target="../ink/ink141.xml"/><Relationship Id="rId139" Type="http://schemas.openxmlformats.org/officeDocument/2006/relationships/image" Target="../media/image161.png"/><Relationship Id="rId80" Type="http://schemas.openxmlformats.org/officeDocument/2006/relationships/customXml" Target="../ink/ink114.xml"/><Relationship Id="rId85" Type="http://schemas.openxmlformats.org/officeDocument/2006/relationships/image" Target="../media/image134.png"/><Relationship Id="rId12" Type="http://schemas.openxmlformats.org/officeDocument/2006/relationships/customXml" Target="../ink/ink80.xml"/><Relationship Id="rId17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customXml" Target="../ink/ink93.xml"/><Relationship Id="rId59" Type="http://schemas.openxmlformats.org/officeDocument/2006/relationships/image" Target="../media/image121.png"/><Relationship Id="rId103" Type="http://schemas.openxmlformats.org/officeDocument/2006/relationships/image" Target="../media/image143.png"/><Relationship Id="rId108" Type="http://schemas.openxmlformats.org/officeDocument/2006/relationships/customXml" Target="../ink/ink128.xml"/><Relationship Id="rId124" Type="http://schemas.openxmlformats.org/officeDocument/2006/relationships/customXml" Target="../ink/ink136.xml"/><Relationship Id="rId129" Type="http://schemas.openxmlformats.org/officeDocument/2006/relationships/image" Target="../media/image156.png"/><Relationship Id="rId54" Type="http://schemas.openxmlformats.org/officeDocument/2006/relationships/customXml" Target="../ink/ink101.xml"/><Relationship Id="rId70" Type="http://schemas.openxmlformats.org/officeDocument/2006/relationships/customXml" Target="../ink/ink109.xml"/><Relationship Id="rId75" Type="http://schemas.openxmlformats.org/officeDocument/2006/relationships/image" Target="../media/image129.png"/><Relationship Id="rId91" Type="http://schemas.openxmlformats.org/officeDocument/2006/relationships/image" Target="../media/image137.png"/><Relationship Id="rId96" Type="http://schemas.openxmlformats.org/officeDocument/2006/relationships/customXml" Target="../ink/ink122.xml"/><Relationship Id="rId140" Type="http://schemas.openxmlformats.org/officeDocument/2006/relationships/customXml" Target="../ink/ink144.xml"/><Relationship Id="rId145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23" Type="http://schemas.openxmlformats.org/officeDocument/2006/relationships/image" Target="../media/image103.png"/><Relationship Id="rId28" Type="http://schemas.openxmlformats.org/officeDocument/2006/relationships/customXml" Target="../ink/ink88.xml"/><Relationship Id="rId49" Type="http://schemas.openxmlformats.org/officeDocument/2006/relationships/image" Target="../media/image116.png"/><Relationship Id="rId114" Type="http://schemas.openxmlformats.org/officeDocument/2006/relationships/customXml" Target="../ink/ink131.xml"/><Relationship Id="rId119" Type="http://schemas.openxmlformats.org/officeDocument/2006/relationships/image" Target="../media/image151.png"/><Relationship Id="rId44" Type="http://schemas.openxmlformats.org/officeDocument/2006/relationships/customXml" Target="../ink/ink96.xml"/><Relationship Id="rId60" Type="http://schemas.openxmlformats.org/officeDocument/2006/relationships/customXml" Target="../ink/ink104.xml"/><Relationship Id="rId65" Type="http://schemas.openxmlformats.org/officeDocument/2006/relationships/image" Target="../media/image124.png"/><Relationship Id="rId81" Type="http://schemas.openxmlformats.org/officeDocument/2006/relationships/image" Target="../media/image132.png"/><Relationship Id="rId86" Type="http://schemas.openxmlformats.org/officeDocument/2006/relationships/customXml" Target="../ink/ink117.xml"/><Relationship Id="rId130" Type="http://schemas.openxmlformats.org/officeDocument/2006/relationships/customXml" Target="../ink/ink139.xml"/><Relationship Id="rId135" Type="http://schemas.openxmlformats.org/officeDocument/2006/relationships/image" Target="../media/image159.png"/><Relationship Id="rId13" Type="http://schemas.openxmlformats.org/officeDocument/2006/relationships/image" Target="../media/image98.png"/><Relationship Id="rId18" Type="http://schemas.openxmlformats.org/officeDocument/2006/relationships/customXml" Target="../ink/ink83.xml"/><Relationship Id="rId39" Type="http://schemas.openxmlformats.org/officeDocument/2006/relationships/image" Target="../media/image111.png"/><Relationship Id="rId109" Type="http://schemas.openxmlformats.org/officeDocument/2006/relationships/image" Target="../media/image146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19.png"/><Relationship Id="rId76" Type="http://schemas.openxmlformats.org/officeDocument/2006/relationships/customXml" Target="../ink/ink112.xml"/><Relationship Id="rId97" Type="http://schemas.openxmlformats.org/officeDocument/2006/relationships/image" Target="../media/image140.png"/><Relationship Id="rId104" Type="http://schemas.openxmlformats.org/officeDocument/2006/relationships/customXml" Target="../ink/ink126.xml"/><Relationship Id="rId120" Type="http://schemas.openxmlformats.org/officeDocument/2006/relationships/customXml" Target="../ink/ink134.xml"/><Relationship Id="rId125" Type="http://schemas.openxmlformats.org/officeDocument/2006/relationships/image" Target="../media/image154.png"/><Relationship Id="rId141" Type="http://schemas.openxmlformats.org/officeDocument/2006/relationships/image" Target="../media/image162.png"/><Relationship Id="rId146" Type="http://schemas.openxmlformats.org/officeDocument/2006/relationships/customXml" Target="../ink/ink147.xml"/><Relationship Id="rId7" Type="http://schemas.openxmlformats.org/officeDocument/2006/relationships/image" Target="../media/image95.png"/><Relationship Id="rId71" Type="http://schemas.openxmlformats.org/officeDocument/2006/relationships/image" Target="../media/image127.png"/><Relationship Id="rId92" Type="http://schemas.openxmlformats.org/officeDocument/2006/relationships/customXml" Target="../ink/ink120.xml"/><Relationship Id="rId2" Type="http://schemas.openxmlformats.org/officeDocument/2006/relationships/image" Target="../media/image92.png"/><Relationship Id="rId29" Type="http://schemas.openxmlformats.org/officeDocument/2006/relationships/image" Target="../media/image106.png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14.png"/><Relationship Id="rId66" Type="http://schemas.openxmlformats.org/officeDocument/2006/relationships/customXml" Target="../ink/ink107.xml"/><Relationship Id="rId87" Type="http://schemas.openxmlformats.org/officeDocument/2006/relationships/image" Target="../media/image135.png"/><Relationship Id="rId110" Type="http://schemas.openxmlformats.org/officeDocument/2006/relationships/customXml" Target="../ink/ink129.xml"/><Relationship Id="rId115" Type="http://schemas.openxmlformats.org/officeDocument/2006/relationships/image" Target="../media/image149.png"/><Relationship Id="rId131" Type="http://schemas.openxmlformats.org/officeDocument/2006/relationships/image" Target="../media/image157.png"/><Relationship Id="rId136" Type="http://schemas.openxmlformats.org/officeDocument/2006/relationships/customXml" Target="../ink/ink142.xml"/><Relationship Id="rId61" Type="http://schemas.openxmlformats.org/officeDocument/2006/relationships/image" Target="../media/image122.png"/><Relationship Id="rId82" Type="http://schemas.openxmlformats.org/officeDocument/2006/relationships/customXml" Target="../ink/ink115.xml"/><Relationship Id="rId19" Type="http://schemas.openxmlformats.org/officeDocument/2006/relationships/image" Target="../media/image101.png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109.png"/><Relationship Id="rId56" Type="http://schemas.openxmlformats.org/officeDocument/2006/relationships/customXml" Target="../ink/ink102.xml"/><Relationship Id="rId77" Type="http://schemas.openxmlformats.org/officeDocument/2006/relationships/image" Target="../media/image130.png"/><Relationship Id="rId100" Type="http://schemas.openxmlformats.org/officeDocument/2006/relationships/customXml" Target="../ink/ink124.xml"/><Relationship Id="rId105" Type="http://schemas.openxmlformats.org/officeDocument/2006/relationships/image" Target="../media/image144.png"/><Relationship Id="rId126" Type="http://schemas.openxmlformats.org/officeDocument/2006/relationships/customXml" Target="../ink/ink137.xml"/><Relationship Id="rId147" Type="http://schemas.openxmlformats.org/officeDocument/2006/relationships/image" Target="../media/image165.png"/><Relationship Id="rId8" Type="http://schemas.openxmlformats.org/officeDocument/2006/relationships/customXml" Target="../ink/ink78.xml"/><Relationship Id="rId51" Type="http://schemas.openxmlformats.org/officeDocument/2006/relationships/image" Target="../media/image117.png"/><Relationship Id="rId72" Type="http://schemas.openxmlformats.org/officeDocument/2006/relationships/customXml" Target="../ink/ink110.xml"/><Relationship Id="rId93" Type="http://schemas.openxmlformats.org/officeDocument/2006/relationships/image" Target="../media/image138.png"/><Relationship Id="rId98" Type="http://schemas.openxmlformats.org/officeDocument/2006/relationships/customXml" Target="../ink/ink123.xml"/><Relationship Id="rId121" Type="http://schemas.openxmlformats.org/officeDocument/2006/relationships/image" Target="../media/image152.png"/><Relationship Id="rId142" Type="http://schemas.openxmlformats.org/officeDocument/2006/relationships/customXml" Target="../ink/ink145.xml"/><Relationship Id="rId3" Type="http://schemas.openxmlformats.org/officeDocument/2006/relationships/image" Target="../media/image93.png"/><Relationship Id="rId25" Type="http://schemas.openxmlformats.org/officeDocument/2006/relationships/image" Target="../media/image104.png"/><Relationship Id="rId46" Type="http://schemas.openxmlformats.org/officeDocument/2006/relationships/customXml" Target="../ink/ink97.xml"/><Relationship Id="rId67" Type="http://schemas.openxmlformats.org/officeDocument/2006/relationships/image" Target="../media/image125.png"/><Relationship Id="rId116" Type="http://schemas.openxmlformats.org/officeDocument/2006/relationships/customXml" Target="../ink/ink132.xml"/><Relationship Id="rId137" Type="http://schemas.openxmlformats.org/officeDocument/2006/relationships/image" Target="../media/image160.png"/><Relationship Id="rId20" Type="http://schemas.openxmlformats.org/officeDocument/2006/relationships/customXml" Target="../ink/ink84.xml"/><Relationship Id="rId41" Type="http://schemas.openxmlformats.org/officeDocument/2006/relationships/image" Target="../media/image112.png"/><Relationship Id="rId62" Type="http://schemas.openxmlformats.org/officeDocument/2006/relationships/customXml" Target="../ink/ink105.xml"/><Relationship Id="rId83" Type="http://schemas.openxmlformats.org/officeDocument/2006/relationships/image" Target="../media/image133.png"/><Relationship Id="rId88" Type="http://schemas.openxmlformats.org/officeDocument/2006/relationships/customXml" Target="../ink/ink118.xml"/><Relationship Id="rId111" Type="http://schemas.openxmlformats.org/officeDocument/2006/relationships/image" Target="../media/image147.png"/><Relationship Id="rId132" Type="http://schemas.openxmlformats.org/officeDocument/2006/relationships/customXml" Target="../ink/ink140.xml"/><Relationship Id="rId15" Type="http://schemas.openxmlformats.org/officeDocument/2006/relationships/image" Target="../media/image99.png"/><Relationship Id="rId36" Type="http://schemas.openxmlformats.org/officeDocument/2006/relationships/customXml" Target="../ink/ink92.xml"/><Relationship Id="rId57" Type="http://schemas.openxmlformats.org/officeDocument/2006/relationships/image" Target="../media/image120.png"/><Relationship Id="rId106" Type="http://schemas.openxmlformats.org/officeDocument/2006/relationships/customXml" Target="../ink/ink127.xml"/><Relationship Id="rId127" Type="http://schemas.openxmlformats.org/officeDocument/2006/relationships/image" Target="../media/image155.png"/><Relationship Id="rId10" Type="http://schemas.openxmlformats.org/officeDocument/2006/relationships/customXml" Target="../ink/ink79.xml"/><Relationship Id="rId31" Type="http://schemas.openxmlformats.org/officeDocument/2006/relationships/image" Target="../media/image107.png"/><Relationship Id="rId52" Type="http://schemas.openxmlformats.org/officeDocument/2006/relationships/customXml" Target="../ink/ink100.xml"/><Relationship Id="rId73" Type="http://schemas.openxmlformats.org/officeDocument/2006/relationships/image" Target="../media/image128.png"/><Relationship Id="rId78" Type="http://schemas.openxmlformats.org/officeDocument/2006/relationships/customXml" Target="../ink/ink113.xml"/><Relationship Id="rId94" Type="http://schemas.openxmlformats.org/officeDocument/2006/relationships/customXml" Target="../ink/ink121.xml"/><Relationship Id="rId99" Type="http://schemas.openxmlformats.org/officeDocument/2006/relationships/image" Target="../media/image141.png"/><Relationship Id="rId101" Type="http://schemas.openxmlformats.org/officeDocument/2006/relationships/image" Target="../media/image142.png"/><Relationship Id="rId122" Type="http://schemas.openxmlformats.org/officeDocument/2006/relationships/customXml" Target="../ink/ink135.xml"/><Relationship Id="rId143" Type="http://schemas.openxmlformats.org/officeDocument/2006/relationships/image" Target="../media/image163.png"/><Relationship Id="rId4" Type="http://schemas.openxmlformats.org/officeDocument/2006/relationships/customXml" Target="../ink/ink76.xml"/><Relationship Id="rId9" Type="http://schemas.openxmlformats.org/officeDocument/2006/relationships/image" Target="../media/image96.png"/><Relationship Id="rId26" Type="http://schemas.openxmlformats.org/officeDocument/2006/relationships/customXml" Target="../ink/ink87.xml"/><Relationship Id="rId47" Type="http://schemas.openxmlformats.org/officeDocument/2006/relationships/image" Target="../media/image115.png"/><Relationship Id="rId68" Type="http://schemas.openxmlformats.org/officeDocument/2006/relationships/customXml" Target="../ink/ink108.xml"/><Relationship Id="rId89" Type="http://schemas.openxmlformats.org/officeDocument/2006/relationships/image" Target="../media/image136.png"/><Relationship Id="rId112" Type="http://schemas.openxmlformats.org/officeDocument/2006/relationships/customXml" Target="../ink/ink130.xml"/><Relationship Id="rId133" Type="http://schemas.openxmlformats.org/officeDocument/2006/relationships/image" Target="../media/image158.png"/><Relationship Id="rId16" Type="http://schemas.openxmlformats.org/officeDocument/2006/relationships/customXml" Target="../ink/ink82.xml"/><Relationship Id="rId37" Type="http://schemas.openxmlformats.org/officeDocument/2006/relationships/image" Target="../media/image110.png"/><Relationship Id="rId58" Type="http://schemas.openxmlformats.org/officeDocument/2006/relationships/customXml" Target="../ink/ink103.xml"/><Relationship Id="rId79" Type="http://schemas.openxmlformats.org/officeDocument/2006/relationships/image" Target="../media/image131.png"/><Relationship Id="rId102" Type="http://schemas.openxmlformats.org/officeDocument/2006/relationships/customXml" Target="../ink/ink125.xml"/><Relationship Id="rId123" Type="http://schemas.openxmlformats.org/officeDocument/2006/relationships/image" Target="../media/image153.png"/><Relationship Id="rId144" Type="http://schemas.openxmlformats.org/officeDocument/2006/relationships/customXml" Target="../ink/ink1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117" Type="http://schemas.openxmlformats.org/officeDocument/2006/relationships/customXml" Target="../ink/ink204.xml"/><Relationship Id="rId21" Type="http://schemas.openxmlformats.org/officeDocument/2006/relationships/customXml" Target="../ink/ink156.xml"/><Relationship Id="rId42" Type="http://schemas.openxmlformats.org/officeDocument/2006/relationships/image" Target="../media/image191.png"/><Relationship Id="rId47" Type="http://schemas.openxmlformats.org/officeDocument/2006/relationships/customXml" Target="../ink/ink169.xml"/><Relationship Id="rId63" Type="http://schemas.openxmlformats.org/officeDocument/2006/relationships/customXml" Target="../ink/ink177.xml"/><Relationship Id="rId68" Type="http://schemas.openxmlformats.org/officeDocument/2006/relationships/image" Target="../media/image204.png"/><Relationship Id="rId84" Type="http://schemas.openxmlformats.org/officeDocument/2006/relationships/image" Target="../media/image212.png"/><Relationship Id="rId89" Type="http://schemas.openxmlformats.org/officeDocument/2006/relationships/customXml" Target="../ink/ink190.xml"/><Relationship Id="rId112" Type="http://schemas.openxmlformats.org/officeDocument/2006/relationships/image" Target="../media/image226.png"/><Relationship Id="rId16" Type="http://schemas.openxmlformats.org/officeDocument/2006/relationships/image" Target="../media/image178.png"/><Relationship Id="rId107" Type="http://schemas.openxmlformats.org/officeDocument/2006/relationships/customXml" Target="../ink/ink199.xml"/><Relationship Id="rId11" Type="http://schemas.openxmlformats.org/officeDocument/2006/relationships/customXml" Target="../ink/ink151.xml"/><Relationship Id="rId32" Type="http://schemas.openxmlformats.org/officeDocument/2006/relationships/image" Target="../media/image186.png"/><Relationship Id="rId37" Type="http://schemas.openxmlformats.org/officeDocument/2006/relationships/customXml" Target="../ink/ink164.xml"/><Relationship Id="rId53" Type="http://schemas.openxmlformats.org/officeDocument/2006/relationships/customXml" Target="../ink/ink172.xml"/><Relationship Id="rId58" Type="http://schemas.openxmlformats.org/officeDocument/2006/relationships/image" Target="../media/image199.png"/><Relationship Id="rId74" Type="http://schemas.openxmlformats.org/officeDocument/2006/relationships/image" Target="../media/image207.png"/><Relationship Id="rId79" Type="http://schemas.openxmlformats.org/officeDocument/2006/relationships/customXml" Target="../ink/ink185.xml"/><Relationship Id="rId102" Type="http://schemas.openxmlformats.org/officeDocument/2006/relationships/image" Target="../media/image221.png"/><Relationship Id="rId123" Type="http://schemas.openxmlformats.org/officeDocument/2006/relationships/customXml" Target="../ink/ink207.xml"/><Relationship Id="rId5" Type="http://schemas.openxmlformats.org/officeDocument/2006/relationships/customXml" Target="../ink/ink148.xml"/><Relationship Id="rId90" Type="http://schemas.openxmlformats.org/officeDocument/2006/relationships/image" Target="../media/image215.png"/><Relationship Id="rId95" Type="http://schemas.openxmlformats.org/officeDocument/2006/relationships/customXml" Target="../ink/ink193.xml"/><Relationship Id="rId22" Type="http://schemas.openxmlformats.org/officeDocument/2006/relationships/image" Target="../media/image181.png"/><Relationship Id="rId27" Type="http://schemas.openxmlformats.org/officeDocument/2006/relationships/customXml" Target="../ink/ink159.xml"/><Relationship Id="rId43" Type="http://schemas.openxmlformats.org/officeDocument/2006/relationships/customXml" Target="../ink/ink167.xml"/><Relationship Id="rId48" Type="http://schemas.openxmlformats.org/officeDocument/2006/relationships/image" Target="../media/image194.png"/><Relationship Id="rId64" Type="http://schemas.openxmlformats.org/officeDocument/2006/relationships/image" Target="../media/image202.png"/><Relationship Id="rId69" Type="http://schemas.openxmlformats.org/officeDocument/2006/relationships/customXml" Target="../ink/ink180.xml"/><Relationship Id="rId113" Type="http://schemas.openxmlformats.org/officeDocument/2006/relationships/customXml" Target="../ink/ink202.xml"/><Relationship Id="rId118" Type="http://schemas.openxmlformats.org/officeDocument/2006/relationships/image" Target="../media/image229.png"/><Relationship Id="rId80" Type="http://schemas.openxmlformats.org/officeDocument/2006/relationships/image" Target="../media/image210.png"/><Relationship Id="rId85" Type="http://schemas.openxmlformats.org/officeDocument/2006/relationships/customXml" Target="../ink/ink188.xml"/><Relationship Id="rId12" Type="http://schemas.openxmlformats.org/officeDocument/2006/relationships/image" Target="../media/image176.png"/><Relationship Id="rId17" Type="http://schemas.openxmlformats.org/officeDocument/2006/relationships/customXml" Target="../ink/ink154.xml"/><Relationship Id="rId33" Type="http://schemas.openxmlformats.org/officeDocument/2006/relationships/customXml" Target="../ink/ink162.xml"/><Relationship Id="rId38" Type="http://schemas.openxmlformats.org/officeDocument/2006/relationships/image" Target="../media/image189.png"/><Relationship Id="rId59" Type="http://schemas.openxmlformats.org/officeDocument/2006/relationships/customXml" Target="../ink/ink175.xml"/><Relationship Id="rId103" Type="http://schemas.openxmlformats.org/officeDocument/2006/relationships/customXml" Target="../ink/ink197.xml"/><Relationship Id="rId108" Type="http://schemas.openxmlformats.org/officeDocument/2006/relationships/image" Target="../media/image224.png"/><Relationship Id="rId124" Type="http://schemas.openxmlformats.org/officeDocument/2006/relationships/image" Target="../media/image232.png"/><Relationship Id="rId54" Type="http://schemas.openxmlformats.org/officeDocument/2006/relationships/image" Target="../media/image197.png"/><Relationship Id="rId70" Type="http://schemas.openxmlformats.org/officeDocument/2006/relationships/image" Target="../media/image205.png"/><Relationship Id="rId75" Type="http://schemas.openxmlformats.org/officeDocument/2006/relationships/customXml" Target="../ink/ink183.xml"/><Relationship Id="rId91" Type="http://schemas.openxmlformats.org/officeDocument/2006/relationships/customXml" Target="../ink/ink191.xml"/><Relationship Id="rId9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23" Type="http://schemas.openxmlformats.org/officeDocument/2006/relationships/customXml" Target="../ink/ink157.xml"/><Relationship Id="rId28" Type="http://schemas.openxmlformats.org/officeDocument/2006/relationships/image" Target="../media/image184.png"/><Relationship Id="rId49" Type="http://schemas.openxmlformats.org/officeDocument/2006/relationships/customXml" Target="../ink/ink170.xml"/><Relationship Id="rId114" Type="http://schemas.openxmlformats.org/officeDocument/2006/relationships/image" Target="../media/image227.png"/><Relationship Id="rId119" Type="http://schemas.openxmlformats.org/officeDocument/2006/relationships/customXml" Target="../ink/ink205.xml"/><Relationship Id="rId44" Type="http://schemas.openxmlformats.org/officeDocument/2006/relationships/image" Target="../media/image192.png"/><Relationship Id="rId60" Type="http://schemas.openxmlformats.org/officeDocument/2006/relationships/image" Target="../media/image200.png"/><Relationship Id="rId65" Type="http://schemas.openxmlformats.org/officeDocument/2006/relationships/customXml" Target="../ink/ink178.xml"/><Relationship Id="rId81" Type="http://schemas.openxmlformats.org/officeDocument/2006/relationships/customXml" Target="../ink/ink186.xml"/><Relationship Id="rId86" Type="http://schemas.openxmlformats.org/officeDocument/2006/relationships/image" Target="../media/image213.png"/><Relationship Id="rId4" Type="http://schemas.openxmlformats.org/officeDocument/2006/relationships/image" Target="../media/image172.png"/><Relationship Id="rId9" Type="http://schemas.openxmlformats.org/officeDocument/2006/relationships/customXml" Target="../ink/ink150.xml"/><Relationship Id="rId13" Type="http://schemas.openxmlformats.org/officeDocument/2006/relationships/customXml" Target="../ink/ink152.xml"/><Relationship Id="rId18" Type="http://schemas.openxmlformats.org/officeDocument/2006/relationships/image" Target="../media/image179.png"/><Relationship Id="rId39" Type="http://schemas.openxmlformats.org/officeDocument/2006/relationships/customXml" Target="../ink/ink165.xml"/><Relationship Id="rId109" Type="http://schemas.openxmlformats.org/officeDocument/2006/relationships/customXml" Target="../ink/ink200.xml"/><Relationship Id="rId34" Type="http://schemas.openxmlformats.org/officeDocument/2006/relationships/image" Target="../media/image187.png"/><Relationship Id="rId50" Type="http://schemas.openxmlformats.org/officeDocument/2006/relationships/image" Target="../media/image195.png"/><Relationship Id="rId55" Type="http://schemas.openxmlformats.org/officeDocument/2006/relationships/customXml" Target="../ink/ink173.xml"/><Relationship Id="rId76" Type="http://schemas.openxmlformats.org/officeDocument/2006/relationships/image" Target="../media/image208.png"/><Relationship Id="rId97" Type="http://schemas.openxmlformats.org/officeDocument/2006/relationships/customXml" Target="../ink/ink194.xml"/><Relationship Id="rId104" Type="http://schemas.openxmlformats.org/officeDocument/2006/relationships/image" Target="../media/image222.png"/><Relationship Id="rId120" Type="http://schemas.openxmlformats.org/officeDocument/2006/relationships/image" Target="../media/image230.png"/><Relationship Id="rId7" Type="http://schemas.openxmlformats.org/officeDocument/2006/relationships/customXml" Target="../ink/ink149.xml"/><Relationship Id="rId71" Type="http://schemas.openxmlformats.org/officeDocument/2006/relationships/customXml" Target="../ink/ink181.xml"/><Relationship Id="rId92" Type="http://schemas.openxmlformats.org/officeDocument/2006/relationships/image" Target="../media/image216.png"/><Relationship Id="rId2" Type="http://schemas.openxmlformats.org/officeDocument/2006/relationships/image" Target="../media/image170.png"/><Relationship Id="rId29" Type="http://schemas.openxmlformats.org/officeDocument/2006/relationships/customXml" Target="../ink/ink160.xml"/><Relationship Id="rId24" Type="http://schemas.openxmlformats.org/officeDocument/2006/relationships/image" Target="../media/image182.png"/><Relationship Id="rId40" Type="http://schemas.openxmlformats.org/officeDocument/2006/relationships/image" Target="../media/image190.png"/><Relationship Id="rId45" Type="http://schemas.openxmlformats.org/officeDocument/2006/relationships/customXml" Target="../ink/ink168.xml"/><Relationship Id="rId66" Type="http://schemas.openxmlformats.org/officeDocument/2006/relationships/image" Target="../media/image203.png"/><Relationship Id="rId87" Type="http://schemas.openxmlformats.org/officeDocument/2006/relationships/customXml" Target="../ink/ink189.xml"/><Relationship Id="rId110" Type="http://schemas.openxmlformats.org/officeDocument/2006/relationships/image" Target="../media/image225.png"/><Relationship Id="rId115" Type="http://schemas.openxmlformats.org/officeDocument/2006/relationships/customXml" Target="../ink/ink203.xml"/><Relationship Id="rId61" Type="http://schemas.openxmlformats.org/officeDocument/2006/relationships/customXml" Target="../ink/ink176.xml"/><Relationship Id="rId82" Type="http://schemas.openxmlformats.org/officeDocument/2006/relationships/image" Target="../media/image211.png"/><Relationship Id="rId19" Type="http://schemas.openxmlformats.org/officeDocument/2006/relationships/customXml" Target="../ink/ink155.xml"/><Relationship Id="rId14" Type="http://schemas.openxmlformats.org/officeDocument/2006/relationships/image" Target="../media/image177.png"/><Relationship Id="rId30" Type="http://schemas.openxmlformats.org/officeDocument/2006/relationships/image" Target="../media/image185.png"/><Relationship Id="rId35" Type="http://schemas.openxmlformats.org/officeDocument/2006/relationships/customXml" Target="../ink/ink163.xml"/><Relationship Id="rId56" Type="http://schemas.openxmlformats.org/officeDocument/2006/relationships/image" Target="../media/image198.png"/><Relationship Id="rId77" Type="http://schemas.openxmlformats.org/officeDocument/2006/relationships/customXml" Target="../ink/ink184.xml"/><Relationship Id="rId100" Type="http://schemas.openxmlformats.org/officeDocument/2006/relationships/image" Target="../media/image220.png"/><Relationship Id="rId105" Type="http://schemas.openxmlformats.org/officeDocument/2006/relationships/customXml" Target="../ink/ink198.xml"/><Relationship Id="rId8" Type="http://schemas.openxmlformats.org/officeDocument/2006/relationships/image" Target="../media/image174.png"/><Relationship Id="rId51" Type="http://schemas.openxmlformats.org/officeDocument/2006/relationships/customXml" Target="../ink/ink171.xml"/><Relationship Id="rId72" Type="http://schemas.openxmlformats.org/officeDocument/2006/relationships/image" Target="../media/image206.png"/><Relationship Id="rId93" Type="http://schemas.openxmlformats.org/officeDocument/2006/relationships/customXml" Target="../ink/ink192.xml"/><Relationship Id="rId98" Type="http://schemas.openxmlformats.org/officeDocument/2006/relationships/image" Target="../media/image219.png"/><Relationship Id="rId121" Type="http://schemas.openxmlformats.org/officeDocument/2006/relationships/customXml" Target="../ink/ink206.xml"/><Relationship Id="rId3" Type="http://schemas.openxmlformats.org/officeDocument/2006/relationships/image" Target="../media/image171.png"/><Relationship Id="rId25" Type="http://schemas.openxmlformats.org/officeDocument/2006/relationships/customXml" Target="../ink/ink158.xml"/><Relationship Id="rId46" Type="http://schemas.openxmlformats.org/officeDocument/2006/relationships/image" Target="../media/image193.png"/><Relationship Id="rId67" Type="http://schemas.openxmlformats.org/officeDocument/2006/relationships/customXml" Target="../ink/ink179.xml"/><Relationship Id="rId116" Type="http://schemas.openxmlformats.org/officeDocument/2006/relationships/image" Target="../media/image228.png"/><Relationship Id="rId20" Type="http://schemas.openxmlformats.org/officeDocument/2006/relationships/image" Target="../media/image180.png"/><Relationship Id="rId41" Type="http://schemas.openxmlformats.org/officeDocument/2006/relationships/customXml" Target="../ink/ink166.xml"/><Relationship Id="rId62" Type="http://schemas.openxmlformats.org/officeDocument/2006/relationships/image" Target="../media/image201.png"/><Relationship Id="rId83" Type="http://schemas.openxmlformats.org/officeDocument/2006/relationships/customXml" Target="../ink/ink187.xml"/><Relationship Id="rId88" Type="http://schemas.openxmlformats.org/officeDocument/2006/relationships/image" Target="../media/image214.png"/><Relationship Id="rId111" Type="http://schemas.openxmlformats.org/officeDocument/2006/relationships/customXml" Target="../ink/ink201.xml"/><Relationship Id="rId15" Type="http://schemas.openxmlformats.org/officeDocument/2006/relationships/customXml" Target="../ink/ink153.xml"/><Relationship Id="rId36" Type="http://schemas.openxmlformats.org/officeDocument/2006/relationships/image" Target="../media/image188.png"/><Relationship Id="rId57" Type="http://schemas.openxmlformats.org/officeDocument/2006/relationships/customXml" Target="../ink/ink174.xml"/><Relationship Id="rId106" Type="http://schemas.openxmlformats.org/officeDocument/2006/relationships/image" Target="../media/image223.png"/><Relationship Id="rId10" Type="http://schemas.openxmlformats.org/officeDocument/2006/relationships/image" Target="../media/image175.png"/><Relationship Id="rId31" Type="http://schemas.openxmlformats.org/officeDocument/2006/relationships/customXml" Target="../ink/ink161.xml"/><Relationship Id="rId52" Type="http://schemas.openxmlformats.org/officeDocument/2006/relationships/image" Target="../media/image196.png"/><Relationship Id="rId73" Type="http://schemas.openxmlformats.org/officeDocument/2006/relationships/customXml" Target="../ink/ink182.xml"/><Relationship Id="rId78" Type="http://schemas.openxmlformats.org/officeDocument/2006/relationships/image" Target="../media/image209.png"/><Relationship Id="rId94" Type="http://schemas.openxmlformats.org/officeDocument/2006/relationships/image" Target="../media/image217.png"/><Relationship Id="rId99" Type="http://schemas.openxmlformats.org/officeDocument/2006/relationships/customXml" Target="../ink/ink195.xml"/><Relationship Id="rId101" Type="http://schemas.openxmlformats.org/officeDocument/2006/relationships/customXml" Target="../ink/ink196.xml"/><Relationship Id="rId122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0.xml"/><Relationship Id="rId13" Type="http://schemas.openxmlformats.org/officeDocument/2006/relationships/image" Target="../media/image237.png"/><Relationship Id="rId18" Type="http://schemas.openxmlformats.org/officeDocument/2006/relationships/customXml" Target="../ink/ink215.xml"/><Relationship Id="rId3" Type="http://schemas.openxmlformats.org/officeDocument/2006/relationships/image" Target="../media/image233.png"/><Relationship Id="rId21" Type="http://schemas.openxmlformats.org/officeDocument/2006/relationships/image" Target="../media/image241.png"/><Relationship Id="rId7" Type="http://schemas.openxmlformats.org/officeDocument/2006/relationships/image" Target="../media/image201.png"/><Relationship Id="rId12" Type="http://schemas.openxmlformats.org/officeDocument/2006/relationships/customXml" Target="../ink/ink212.xml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214.xml"/><Relationship Id="rId20" Type="http://schemas.openxmlformats.org/officeDocument/2006/relationships/customXml" Target="../ink/ink2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.xml"/><Relationship Id="rId11" Type="http://schemas.openxmlformats.org/officeDocument/2006/relationships/image" Target="../media/image236.png"/><Relationship Id="rId5" Type="http://schemas.openxmlformats.org/officeDocument/2006/relationships/image" Target="../media/image234.png"/><Relationship Id="rId15" Type="http://schemas.openxmlformats.org/officeDocument/2006/relationships/image" Target="../media/image238.png"/><Relationship Id="rId10" Type="http://schemas.openxmlformats.org/officeDocument/2006/relationships/customXml" Target="../ink/ink211.xml"/><Relationship Id="rId19" Type="http://schemas.openxmlformats.org/officeDocument/2006/relationships/image" Target="../media/image240.png"/><Relationship Id="rId4" Type="http://schemas.openxmlformats.org/officeDocument/2006/relationships/customXml" Target="../ink/ink208.xml"/><Relationship Id="rId9" Type="http://schemas.openxmlformats.org/officeDocument/2006/relationships/image" Target="../media/image235.png"/><Relationship Id="rId14" Type="http://schemas.openxmlformats.org/officeDocument/2006/relationships/customXml" Target="../ink/ink213.xml"/><Relationship Id="rId22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8.xml"/><Relationship Id="rId21" Type="http://schemas.openxmlformats.org/officeDocument/2006/relationships/image" Target="../media/image252.png"/><Relationship Id="rId34" Type="http://schemas.openxmlformats.org/officeDocument/2006/relationships/customXml" Target="../ink/ink232.xml"/><Relationship Id="rId42" Type="http://schemas.openxmlformats.org/officeDocument/2006/relationships/customXml" Target="../ink/ink236.xml"/><Relationship Id="rId47" Type="http://schemas.openxmlformats.org/officeDocument/2006/relationships/image" Target="../media/image265.png"/><Relationship Id="rId50" Type="http://schemas.openxmlformats.org/officeDocument/2006/relationships/customXml" Target="../ink/ink240.xml"/><Relationship Id="rId55" Type="http://schemas.openxmlformats.org/officeDocument/2006/relationships/image" Target="../media/image269.png"/><Relationship Id="rId63" Type="http://schemas.openxmlformats.org/officeDocument/2006/relationships/image" Target="../media/image273.png"/><Relationship Id="rId7" Type="http://schemas.openxmlformats.org/officeDocument/2006/relationships/image" Target="../media/image245.png"/><Relationship Id="rId2" Type="http://schemas.openxmlformats.org/officeDocument/2006/relationships/image" Target="../media/image243.png"/><Relationship Id="rId16" Type="http://schemas.openxmlformats.org/officeDocument/2006/relationships/customXml" Target="../ink/ink223.xml"/><Relationship Id="rId29" Type="http://schemas.openxmlformats.org/officeDocument/2006/relationships/image" Target="../media/image256.png"/><Relationship Id="rId11" Type="http://schemas.openxmlformats.org/officeDocument/2006/relationships/image" Target="../media/image247.png"/><Relationship Id="rId24" Type="http://schemas.openxmlformats.org/officeDocument/2006/relationships/customXml" Target="../ink/ink227.xml"/><Relationship Id="rId32" Type="http://schemas.openxmlformats.org/officeDocument/2006/relationships/customXml" Target="../ink/ink231.xml"/><Relationship Id="rId37" Type="http://schemas.openxmlformats.org/officeDocument/2006/relationships/image" Target="../media/image260.png"/><Relationship Id="rId40" Type="http://schemas.openxmlformats.org/officeDocument/2006/relationships/customXml" Target="../ink/ink235.xml"/><Relationship Id="rId45" Type="http://schemas.openxmlformats.org/officeDocument/2006/relationships/image" Target="../media/image264.png"/><Relationship Id="rId53" Type="http://schemas.openxmlformats.org/officeDocument/2006/relationships/image" Target="../media/image268.png"/><Relationship Id="rId58" Type="http://schemas.openxmlformats.org/officeDocument/2006/relationships/customXml" Target="../ink/ink244.xml"/><Relationship Id="rId66" Type="http://schemas.openxmlformats.org/officeDocument/2006/relationships/customXml" Target="../ink/ink248.xml"/><Relationship Id="rId5" Type="http://schemas.openxmlformats.org/officeDocument/2006/relationships/image" Target="../media/image2440.png"/><Relationship Id="rId61" Type="http://schemas.openxmlformats.org/officeDocument/2006/relationships/image" Target="../media/image272.png"/><Relationship Id="rId19" Type="http://schemas.openxmlformats.org/officeDocument/2006/relationships/image" Target="../media/image251.png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255.png"/><Relationship Id="rId30" Type="http://schemas.openxmlformats.org/officeDocument/2006/relationships/customXml" Target="../ink/ink230.xml"/><Relationship Id="rId35" Type="http://schemas.openxmlformats.org/officeDocument/2006/relationships/image" Target="../media/image259.png"/><Relationship Id="rId43" Type="http://schemas.openxmlformats.org/officeDocument/2006/relationships/image" Target="../media/image263.png"/><Relationship Id="rId48" Type="http://schemas.openxmlformats.org/officeDocument/2006/relationships/customXml" Target="../ink/ink239.xml"/><Relationship Id="rId56" Type="http://schemas.openxmlformats.org/officeDocument/2006/relationships/customXml" Target="../ink/ink243.xml"/><Relationship Id="rId64" Type="http://schemas.openxmlformats.org/officeDocument/2006/relationships/customXml" Target="../ink/ink247.xml"/><Relationship Id="rId8" Type="http://schemas.openxmlformats.org/officeDocument/2006/relationships/customXml" Target="../ink/ink219.xml"/><Relationship Id="rId51" Type="http://schemas.openxmlformats.org/officeDocument/2006/relationships/image" Target="../media/image267.png"/><Relationship Id="rId3" Type="http://schemas.openxmlformats.org/officeDocument/2006/relationships/image" Target="../media/image244.png"/><Relationship Id="rId12" Type="http://schemas.openxmlformats.org/officeDocument/2006/relationships/customXml" Target="../ink/ink221.xml"/><Relationship Id="rId17" Type="http://schemas.openxmlformats.org/officeDocument/2006/relationships/image" Target="../media/image250.png"/><Relationship Id="rId25" Type="http://schemas.openxmlformats.org/officeDocument/2006/relationships/image" Target="../media/image254.png"/><Relationship Id="rId33" Type="http://schemas.openxmlformats.org/officeDocument/2006/relationships/image" Target="../media/image258.png"/><Relationship Id="rId38" Type="http://schemas.openxmlformats.org/officeDocument/2006/relationships/customXml" Target="../ink/ink234.xml"/><Relationship Id="rId46" Type="http://schemas.openxmlformats.org/officeDocument/2006/relationships/customXml" Target="../ink/ink238.xml"/><Relationship Id="rId59" Type="http://schemas.openxmlformats.org/officeDocument/2006/relationships/image" Target="../media/image271.png"/><Relationship Id="rId67" Type="http://schemas.openxmlformats.org/officeDocument/2006/relationships/image" Target="../media/image275.png"/><Relationship Id="rId20" Type="http://schemas.openxmlformats.org/officeDocument/2006/relationships/customXml" Target="../ink/ink225.xml"/><Relationship Id="rId41" Type="http://schemas.openxmlformats.org/officeDocument/2006/relationships/image" Target="../media/image262.png"/><Relationship Id="rId54" Type="http://schemas.openxmlformats.org/officeDocument/2006/relationships/customXml" Target="../ink/ink242.xml"/><Relationship Id="rId62" Type="http://schemas.openxmlformats.org/officeDocument/2006/relationships/customXml" Target="../ink/ink2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.xml"/><Relationship Id="rId15" Type="http://schemas.openxmlformats.org/officeDocument/2006/relationships/image" Target="../media/image249.png"/><Relationship Id="rId23" Type="http://schemas.openxmlformats.org/officeDocument/2006/relationships/image" Target="../media/image253.png"/><Relationship Id="rId28" Type="http://schemas.openxmlformats.org/officeDocument/2006/relationships/customXml" Target="../ink/ink229.xml"/><Relationship Id="rId36" Type="http://schemas.openxmlformats.org/officeDocument/2006/relationships/customXml" Target="../ink/ink233.xml"/><Relationship Id="rId49" Type="http://schemas.openxmlformats.org/officeDocument/2006/relationships/image" Target="../media/image266.png"/><Relationship Id="rId57" Type="http://schemas.openxmlformats.org/officeDocument/2006/relationships/image" Target="../media/image270.png"/><Relationship Id="rId10" Type="http://schemas.openxmlformats.org/officeDocument/2006/relationships/customXml" Target="../ink/ink220.xml"/><Relationship Id="rId31" Type="http://schemas.openxmlformats.org/officeDocument/2006/relationships/image" Target="../media/image257.png"/><Relationship Id="rId44" Type="http://schemas.openxmlformats.org/officeDocument/2006/relationships/customXml" Target="../ink/ink237.xml"/><Relationship Id="rId52" Type="http://schemas.openxmlformats.org/officeDocument/2006/relationships/customXml" Target="../ink/ink241.xml"/><Relationship Id="rId60" Type="http://schemas.openxmlformats.org/officeDocument/2006/relationships/customXml" Target="../ink/ink245.xml"/><Relationship Id="rId65" Type="http://schemas.openxmlformats.org/officeDocument/2006/relationships/image" Target="../media/image274.png"/><Relationship Id="rId4" Type="http://schemas.openxmlformats.org/officeDocument/2006/relationships/customXml" Target="../ink/ink217.xml"/><Relationship Id="rId9" Type="http://schemas.openxmlformats.org/officeDocument/2006/relationships/image" Target="../media/image246.png"/><Relationship Id="rId13" Type="http://schemas.openxmlformats.org/officeDocument/2006/relationships/image" Target="../media/image248.png"/><Relationship Id="rId18" Type="http://schemas.openxmlformats.org/officeDocument/2006/relationships/customXml" Target="../ink/ink224.xml"/><Relationship Id="rId39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.xml"/><Relationship Id="rId21" Type="http://schemas.openxmlformats.org/officeDocument/2006/relationships/customXml" Target="../ink/ink258.xml"/><Relationship Id="rId324" Type="http://schemas.openxmlformats.org/officeDocument/2006/relationships/image" Target="../media/image437.png"/><Relationship Id="rId531" Type="http://schemas.openxmlformats.org/officeDocument/2006/relationships/customXml" Target="../ink/ink513.xml"/><Relationship Id="rId170" Type="http://schemas.openxmlformats.org/officeDocument/2006/relationships/image" Target="../media/image360.png"/><Relationship Id="rId268" Type="http://schemas.openxmlformats.org/officeDocument/2006/relationships/image" Target="../media/image409.png"/><Relationship Id="rId475" Type="http://schemas.openxmlformats.org/officeDocument/2006/relationships/customXml" Target="../ink/ink485.xml"/><Relationship Id="rId32" Type="http://schemas.openxmlformats.org/officeDocument/2006/relationships/image" Target="../media/image291.png"/><Relationship Id="rId128" Type="http://schemas.openxmlformats.org/officeDocument/2006/relationships/image" Target="../media/image339.png"/><Relationship Id="rId335" Type="http://schemas.openxmlformats.org/officeDocument/2006/relationships/customXml" Target="../ink/ink415.xml"/><Relationship Id="rId542" Type="http://schemas.openxmlformats.org/officeDocument/2006/relationships/image" Target="../media/image546.png"/><Relationship Id="rId181" Type="http://schemas.openxmlformats.org/officeDocument/2006/relationships/customXml" Target="../ink/ink338.xml"/><Relationship Id="rId402" Type="http://schemas.openxmlformats.org/officeDocument/2006/relationships/image" Target="../media/image476.png"/><Relationship Id="rId279" Type="http://schemas.openxmlformats.org/officeDocument/2006/relationships/customXml" Target="../ink/ink387.xml"/><Relationship Id="rId486" Type="http://schemas.openxmlformats.org/officeDocument/2006/relationships/image" Target="../media/image518.png"/><Relationship Id="rId43" Type="http://schemas.openxmlformats.org/officeDocument/2006/relationships/customXml" Target="../ink/ink269.xml"/><Relationship Id="rId139" Type="http://schemas.openxmlformats.org/officeDocument/2006/relationships/customXml" Target="../ink/ink317.xml"/><Relationship Id="rId346" Type="http://schemas.openxmlformats.org/officeDocument/2006/relationships/image" Target="../media/image448.png"/><Relationship Id="rId553" Type="http://schemas.openxmlformats.org/officeDocument/2006/relationships/customXml" Target="../ink/ink524.xml"/><Relationship Id="rId192" Type="http://schemas.openxmlformats.org/officeDocument/2006/relationships/image" Target="../media/image371.png"/><Relationship Id="rId206" Type="http://schemas.openxmlformats.org/officeDocument/2006/relationships/image" Target="../media/image378.png"/><Relationship Id="rId413" Type="http://schemas.openxmlformats.org/officeDocument/2006/relationships/customXml" Target="../ink/ink454.xml"/><Relationship Id="rId497" Type="http://schemas.openxmlformats.org/officeDocument/2006/relationships/customXml" Target="../ink/ink496.xml"/><Relationship Id="rId357" Type="http://schemas.openxmlformats.org/officeDocument/2006/relationships/customXml" Target="../ink/ink426.xml"/><Relationship Id="rId54" Type="http://schemas.openxmlformats.org/officeDocument/2006/relationships/image" Target="../media/image302.png"/><Relationship Id="rId217" Type="http://schemas.openxmlformats.org/officeDocument/2006/relationships/customXml" Target="../ink/ink356.xml"/><Relationship Id="rId564" Type="http://schemas.openxmlformats.org/officeDocument/2006/relationships/image" Target="../media/image557.png"/><Relationship Id="rId424" Type="http://schemas.openxmlformats.org/officeDocument/2006/relationships/image" Target="../media/image487.png"/><Relationship Id="rId270" Type="http://schemas.openxmlformats.org/officeDocument/2006/relationships/image" Target="../media/image410.png"/><Relationship Id="rId65" Type="http://schemas.openxmlformats.org/officeDocument/2006/relationships/customXml" Target="../ink/ink280.xml"/><Relationship Id="rId130" Type="http://schemas.openxmlformats.org/officeDocument/2006/relationships/image" Target="../media/image340.png"/><Relationship Id="rId368" Type="http://schemas.openxmlformats.org/officeDocument/2006/relationships/image" Target="../media/image459.png"/><Relationship Id="rId575" Type="http://schemas.openxmlformats.org/officeDocument/2006/relationships/customXml" Target="../ink/ink535.xml"/><Relationship Id="rId228" Type="http://schemas.openxmlformats.org/officeDocument/2006/relationships/image" Target="../media/image389.png"/><Relationship Id="rId435" Type="http://schemas.openxmlformats.org/officeDocument/2006/relationships/customXml" Target="../ink/ink465.xml"/><Relationship Id="rId281" Type="http://schemas.openxmlformats.org/officeDocument/2006/relationships/customXml" Target="../ink/ink388.xml"/><Relationship Id="rId502" Type="http://schemas.openxmlformats.org/officeDocument/2006/relationships/image" Target="../media/image526.png"/><Relationship Id="rId76" Type="http://schemas.openxmlformats.org/officeDocument/2006/relationships/image" Target="../media/image313.png"/><Relationship Id="rId141" Type="http://schemas.openxmlformats.org/officeDocument/2006/relationships/customXml" Target="../ink/ink318.xml"/><Relationship Id="rId379" Type="http://schemas.openxmlformats.org/officeDocument/2006/relationships/customXml" Target="../ink/ink437.xml"/><Relationship Id="rId7" Type="http://schemas.openxmlformats.org/officeDocument/2006/relationships/customXml" Target="../ink/ink251.xml"/><Relationship Id="rId239" Type="http://schemas.openxmlformats.org/officeDocument/2006/relationships/customXml" Target="../ink/ink367.xml"/><Relationship Id="rId446" Type="http://schemas.openxmlformats.org/officeDocument/2006/relationships/image" Target="../media/image498.png"/><Relationship Id="rId250" Type="http://schemas.openxmlformats.org/officeDocument/2006/relationships/image" Target="../media/image400.png"/><Relationship Id="rId292" Type="http://schemas.openxmlformats.org/officeDocument/2006/relationships/image" Target="../media/image421.png"/><Relationship Id="rId306" Type="http://schemas.openxmlformats.org/officeDocument/2006/relationships/image" Target="../media/image428.png"/><Relationship Id="rId488" Type="http://schemas.openxmlformats.org/officeDocument/2006/relationships/image" Target="../media/image519.png"/><Relationship Id="rId45" Type="http://schemas.openxmlformats.org/officeDocument/2006/relationships/customXml" Target="../ink/ink270.xml"/><Relationship Id="rId87" Type="http://schemas.openxmlformats.org/officeDocument/2006/relationships/customXml" Target="../ink/ink291.xml"/><Relationship Id="rId110" Type="http://schemas.openxmlformats.org/officeDocument/2006/relationships/image" Target="../media/image330.png"/><Relationship Id="rId348" Type="http://schemas.openxmlformats.org/officeDocument/2006/relationships/image" Target="../media/image449.png"/><Relationship Id="rId513" Type="http://schemas.openxmlformats.org/officeDocument/2006/relationships/customXml" Target="../ink/ink504.xml"/><Relationship Id="rId555" Type="http://schemas.openxmlformats.org/officeDocument/2006/relationships/customXml" Target="../ink/ink525.xml"/><Relationship Id="rId152" Type="http://schemas.openxmlformats.org/officeDocument/2006/relationships/image" Target="../media/image351.png"/><Relationship Id="rId194" Type="http://schemas.openxmlformats.org/officeDocument/2006/relationships/image" Target="../media/image372.png"/><Relationship Id="rId208" Type="http://schemas.openxmlformats.org/officeDocument/2006/relationships/image" Target="../media/image379.png"/><Relationship Id="rId415" Type="http://schemas.openxmlformats.org/officeDocument/2006/relationships/customXml" Target="../ink/ink455.xml"/><Relationship Id="rId457" Type="http://schemas.openxmlformats.org/officeDocument/2006/relationships/customXml" Target="../ink/ink476.xml"/><Relationship Id="rId261" Type="http://schemas.openxmlformats.org/officeDocument/2006/relationships/customXml" Target="../ink/ink378.xml"/><Relationship Id="rId499" Type="http://schemas.openxmlformats.org/officeDocument/2006/relationships/customXml" Target="../ink/ink497.xml"/><Relationship Id="rId14" Type="http://schemas.openxmlformats.org/officeDocument/2006/relationships/image" Target="../media/image282.png"/><Relationship Id="rId56" Type="http://schemas.openxmlformats.org/officeDocument/2006/relationships/image" Target="../media/image303.png"/><Relationship Id="rId317" Type="http://schemas.openxmlformats.org/officeDocument/2006/relationships/customXml" Target="../ink/ink406.xml"/><Relationship Id="rId359" Type="http://schemas.openxmlformats.org/officeDocument/2006/relationships/customXml" Target="../ink/ink427.xml"/><Relationship Id="rId524" Type="http://schemas.openxmlformats.org/officeDocument/2006/relationships/image" Target="../media/image537.png"/><Relationship Id="rId566" Type="http://schemas.openxmlformats.org/officeDocument/2006/relationships/image" Target="../media/image558.png"/><Relationship Id="rId98" Type="http://schemas.openxmlformats.org/officeDocument/2006/relationships/image" Target="../media/image324.png"/><Relationship Id="rId121" Type="http://schemas.openxmlformats.org/officeDocument/2006/relationships/customXml" Target="../ink/ink308.xml"/><Relationship Id="rId163" Type="http://schemas.openxmlformats.org/officeDocument/2006/relationships/customXml" Target="../ink/ink329.xml"/><Relationship Id="rId219" Type="http://schemas.openxmlformats.org/officeDocument/2006/relationships/customXml" Target="../ink/ink357.xml"/><Relationship Id="rId370" Type="http://schemas.openxmlformats.org/officeDocument/2006/relationships/image" Target="../media/image460.png"/><Relationship Id="rId426" Type="http://schemas.openxmlformats.org/officeDocument/2006/relationships/image" Target="../media/image488.png"/><Relationship Id="rId230" Type="http://schemas.openxmlformats.org/officeDocument/2006/relationships/image" Target="../media/image390.png"/><Relationship Id="rId468" Type="http://schemas.openxmlformats.org/officeDocument/2006/relationships/image" Target="../media/image509.png"/><Relationship Id="rId25" Type="http://schemas.openxmlformats.org/officeDocument/2006/relationships/customXml" Target="../ink/ink260.xml"/><Relationship Id="rId67" Type="http://schemas.openxmlformats.org/officeDocument/2006/relationships/customXml" Target="../ink/ink281.xml"/><Relationship Id="rId272" Type="http://schemas.openxmlformats.org/officeDocument/2006/relationships/image" Target="../media/image411.png"/><Relationship Id="rId328" Type="http://schemas.openxmlformats.org/officeDocument/2006/relationships/image" Target="../media/image439.png"/><Relationship Id="rId535" Type="http://schemas.openxmlformats.org/officeDocument/2006/relationships/customXml" Target="../ink/ink515.xml"/><Relationship Id="rId577" Type="http://schemas.openxmlformats.org/officeDocument/2006/relationships/customXml" Target="../ink/ink536.xml"/><Relationship Id="rId132" Type="http://schemas.openxmlformats.org/officeDocument/2006/relationships/image" Target="../media/image341.png"/><Relationship Id="rId174" Type="http://schemas.openxmlformats.org/officeDocument/2006/relationships/image" Target="../media/image362.png"/><Relationship Id="rId381" Type="http://schemas.openxmlformats.org/officeDocument/2006/relationships/customXml" Target="../ink/ink438.xml"/><Relationship Id="rId241" Type="http://schemas.openxmlformats.org/officeDocument/2006/relationships/customXml" Target="../ink/ink368.xml"/><Relationship Id="rId437" Type="http://schemas.openxmlformats.org/officeDocument/2006/relationships/customXml" Target="../ink/ink466.xml"/><Relationship Id="rId479" Type="http://schemas.openxmlformats.org/officeDocument/2006/relationships/customXml" Target="../ink/ink487.xml"/><Relationship Id="rId36" Type="http://schemas.openxmlformats.org/officeDocument/2006/relationships/image" Target="../media/image293.png"/><Relationship Id="rId283" Type="http://schemas.openxmlformats.org/officeDocument/2006/relationships/customXml" Target="../ink/ink389.xml"/><Relationship Id="rId339" Type="http://schemas.openxmlformats.org/officeDocument/2006/relationships/customXml" Target="../ink/ink417.xml"/><Relationship Id="rId490" Type="http://schemas.openxmlformats.org/officeDocument/2006/relationships/image" Target="../media/image520.png"/><Relationship Id="rId504" Type="http://schemas.openxmlformats.org/officeDocument/2006/relationships/image" Target="../media/image527.png"/><Relationship Id="rId546" Type="http://schemas.openxmlformats.org/officeDocument/2006/relationships/image" Target="../media/image548.png"/><Relationship Id="rId78" Type="http://schemas.openxmlformats.org/officeDocument/2006/relationships/image" Target="../media/image314.png"/><Relationship Id="rId101" Type="http://schemas.openxmlformats.org/officeDocument/2006/relationships/customXml" Target="../ink/ink298.xml"/><Relationship Id="rId143" Type="http://schemas.openxmlformats.org/officeDocument/2006/relationships/customXml" Target="../ink/ink319.xml"/><Relationship Id="rId185" Type="http://schemas.openxmlformats.org/officeDocument/2006/relationships/customXml" Target="../ink/ink340.xml"/><Relationship Id="rId350" Type="http://schemas.openxmlformats.org/officeDocument/2006/relationships/image" Target="../media/image450.png"/><Relationship Id="rId406" Type="http://schemas.openxmlformats.org/officeDocument/2006/relationships/image" Target="../media/image478.png"/><Relationship Id="rId9" Type="http://schemas.openxmlformats.org/officeDocument/2006/relationships/customXml" Target="../ink/ink252.xml"/><Relationship Id="rId210" Type="http://schemas.openxmlformats.org/officeDocument/2006/relationships/image" Target="../media/image380.png"/><Relationship Id="rId392" Type="http://schemas.openxmlformats.org/officeDocument/2006/relationships/image" Target="../media/image471.png"/><Relationship Id="rId448" Type="http://schemas.openxmlformats.org/officeDocument/2006/relationships/image" Target="../media/image499.png"/><Relationship Id="rId252" Type="http://schemas.openxmlformats.org/officeDocument/2006/relationships/image" Target="../media/image401.png"/><Relationship Id="rId294" Type="http://schemas.openxmlformats.org/officeDocument/2006/relationships/image" Target="../media/image422.png"/><Relationship Id="rId308" Type="http://schemas.openxmlformats.org/officeDocument/2006/relationships/image" Target="../media/image429.png"/><Relationship Id="rId515" Type="http://schemas.openxmlformats.org/officeDocument/2006/relationships/customXml" Target="../ink/ink505.xml"/><Relationship Id="rId47" Type="http://schemas.openxmlformats.org/officeDocument/2006/relationships/customXml" Target="../ink/ink271.xml"/><Relationship Id="rId89" Type="http://schemas.openxmlformats.org/officeDocument/2006/relationships/customXml" Target="../ink/ink292.xml"/><Relationship Id="rId112" Type="http://schemas.openxmlformats.org/officeDocument/2006/relationships/image" Target="../media/image331.png"/><Relationship Id="rId154" Type="http://schemas.openxmlformats.org/officeDocument/2006/relationships/image" Target="../media/image352.png"/><Relationship Id="rId361" Type="http://schemas.openxmlformats.org/officeDocument/2006/relationships/customXml" Target="../ink/ink428.xml"/><Relationship Id="rId557" Type="http://schemas.openxmlformats.org/officeDocument/2006/relationships/customXml" Target="../ink/ink526.xml"/><Relationship Id="rId196" Type="http://schemas.openxmlformats.org/officeDocument/2006/relationships/image" Target="../media/image373.png"/><Relationship Id="rId417" Type="http://schemas.openxmlformats.org/officeDocument/2006/relationships/customXml" Target="../ink/ink456.xml"/><Relationship Id="rId459" Type="http://schemas.openxmlformats.org/officeDocument/2006/relationships/customXml" Target="../ink/ink477.xml"/><Relationship Id="rId16" Type="http://schemas.openxmlformats.org/officeDocument/2006/relationships/image" Target="../media/image283.png"/><Relationship Id="rId221" Type="http://schemas.openxmlformats.org/officeDocument/2006/relationships/customXml" Target="../ink/ink358.xml"/><Relationship Id="rId263" Type="http://schemas.openxmlformats.org/officeDocument/2006/relationships/customXml" Target="../ink/ink379.xml"/><Relationship Id="rId319" Type="http://schemas.openxmlformats.org/officeDocument/2006/relationships/customXml" Target="../ink/ink407.xml"/><Relationship Id="rId470" Type="http://schemas.openxmlformats.org/officeDocument/2006/relationships/image" Target="../media/image510.png"/><Relationship Id="rId526" Type="http://schemas.openxmlformats.org/officeDocument/2006/relationships/image" Target="../media/image538.png"/><Relationship Id="rId58" Type="http://schemas.openxmlformats.org/officeDocument/2006/relationships/image" Target="../media/image304.png"/><Relationship Id="rId123" Type="http://schemas.openxmlformats.org/officeDocument/2006/relationships/customXml" Target="../ink/ink309.xml"/><Relationship Id="rId330" Type="http://schemas.openxmlformats.org/officeDocument/2006/relationships/image" Target="../media/image440.png"/><Relationship Id="rId568" Type="http://schemas.openxmlformats.org/officeDocument/2006/relationships/image" Target="../media/image559.png"/><Relationship Id="rId165" Type="http://schemas.openxmlformats.org/officeDocument/2006/relationships/customXml" Target="../ink/ink330.xml"/><Relationship Id="rId372" Type="http://schemas.openxmlformats.org/officeDocument/2006/relationships/image" Target="../media/image461.png"/><Relationship Id="rId428" Type="http://schemas.openxmlformats.org/officeDocument/2006/relationships/image" Target="../media/image489.png"/><Relationship Id="rId232" Type="http://schemas.openxmlformats.org/officeDocument/2006/relationships/image" Target="../media/image391.png"/><Relationship Id="rId274" Type="http://schemas.openxmlformats.org/officeDocument/2006/relationships/image" Target="../media/image412.png"/><Relationship Id="rId481" Type="http://schemas.openxmlformats.org/officeDocument/2006/relationships/customXml" Target="../ink/ink488.xml"/><Relationship Id="rId27" Type="http://schemas.openxmlformats.org/officeDocument/2006/relationships/customXml" Target="../ink/ink261.xml"/><Relationship Id="rId69" Type="http://schemas.openxmlformats.org/officeDocument/2006/relationships/customXml" Target="../ink/ink282.xml"/><Relationship Id="rId134" Type="http://schemas.openxmlformats.org/officeDocument/2006/relationships/image" Target="../media/image342.png"/><Relationship Id="rId537" Type="http://schemas.openxmlformats.org/officeDocument/2006/relationships/customXml" Target="../ink/ink516.xml"/><Relationship Id="rId579" Type="http://schemas.openxmlformats.org/officeDocument/2006/relationships/customXml" Target="../ink/ink537.xml"/><Relationship Id="rId80" Type="http://schemas.openxmlformats.org/officeDocument/2006/relationships/image" Target="../media/image315.png"/><Relationship Id="rId176" Type="http://schemas.openxmlformats.org/officeDocument/2006/relationships/image" Target="../media/image363.png"/><Relationship Id="rId341" Type="http://schemas.openxmlformats.org/officeDocument/2006/relationships/customXml" Target="../ink/ink418.xml"/><Relationship Id="rId383" Type="http://schemas.openxmlformats.org/officeDocument/2006/relationships/customXml" Target="../ink/ink439.xml"/><Relationship Id="rId439" Type="http://schemas.openxmlformats.org/officeDocument/2006/relationships/customXml" Target="../ink/ink467.xml"/><Relationship Id="rId201" Type="http://schemas.openxmlformats.org/officeDocument/2006/relationships/customXml" Target="../ink/ink348.xml"/><Relationship Id="rId243" Type="http://schemas.openxmlformats.org/officeDocument/2006/relationships/customXml" Target="../ink/ink369.xml"/><Relationship Id="rId285" Type="http://schemas.openxmlformats.org/officeDocument/2006/relationships/customXml" Target="../ink/ink390.xml"/><Relationship Id="rId450" Type="http://schemas.openxmlformats.org/officeDocument/2006/relationships/image" Target="../media/image500.png"/><Relationship Id="rId506" Type="http://schemas.openxmlformats.org/officeDocument/2006/relationships/image" Target="../media/image528.png"/><Relationship Id="rId38" Type="http://schemas.openxmlformats.org/officeDocument/2006/relationships/image" Target="../media/image294.png"/><Relationship Id="rId103" Type="http://schemas.openxmlformats.org/officeDocument/2006/relationships/customXml" Target="../ink/ink299.xml"/><Relationship Id="rId310" Type="http://schemas.openxmlformats.org/officeDocument/2006/relationships/image" Target="../media/image430.png"/><Relationship Id="rId492" Type="http://schemas.openxmlformats.org/officeDocument/2006/relationships/image" Target="../media/image521.png"/><Relationship Id="rId548" Type="http://schemas.openxmlformats.org/officeDocument/2006/relationships/image" Target="../media/image549.png"/><Relationship Id="rId91" Type="http://schemas.openxmlformats.org/officeDocument/2006/relationships/customXml" Target="../ink/ink293.xml"/><Relationship Id="rId145" Type="http://schemas.openxmlformats.org/officeDocument/2006/relationships/customXml" Target="../ink/ink320.xml"/><Relationship Id="rId187" Type="http://schemas.openxmlformats.org/officeDocument/2006/relationships/customXml" Target="../ink/ink341.xml"/><Relationship Id="rId352" Type="http://schemas.openxmlformats.org/officeDocument/2006/relationships/image" Target="../media/image451.png"/><Relationship Id="rId394" Type="http://schemas.openxmlformats.org/officeDocument/2006/relationships/image" Target="../media/image472.png"/><Relationship Id="rId408" Type="http://schemas.openxmlformats.org/officeDocument/2006/relationships/image" Target="../media/image479.png"/><Relationship Id="rId212" Type="http://schemas.openxmlformats.org/officeDocument/2006/relationships/image" Target="../media/image381.png"/><Relationship Id="rId254" Type="http://schemas.openxmlformats.org/officeDocument/2006/relationships/image" Target="../media/image402.png"/><Relationship Id="rId49" Type="http://schemas.openxmlformats.org/officeDocument/2006/relationships/customXml" Target="../ink/ink272.xml"/><Relationship Id="rId114" Type="http://schemas.openxmlformats.org/officeDocument/2006/relationships/image" Target="../media/image332.png"/><Relationship Id="rId296" Type="http://schemas.openxmlformats.org/officeDocument/2006/relationships/image" Target="../media/image423.png"/><Relationship Id="rId461" Type="http://schemas.openxmlformats.org/officeDocument/2006/relationships/customXml" Target="../ink/ink478.xml"/><Relationship Id="rId517" Type="http://schemas.openxmlformats.org/officeDocument/2006/relationships/customXml" Target="../ink/ink506.xml"/><Relationship Id="rId559" Type="http://schemas.openxmlformats.org/officeDocument/2006/relationships/customXml" Target="../ink/ink527.xml"/><Relationship Id="rId60" Type="http://schemas.openxmlformats.org/officeDocument/2006/relationships/image" Target="../media/image305.png"/><Relationship Id="rId156" Type="http://schemas.openxmlformats.org/officeDocument/2006/relationships/image" Target="../media/image353.png"/><Relationship Id="rId198" Type="http://schemas.openxmlformats.org/officeDocument/2006/relationships/image" Target="../media/image374.png"/><Relationship Id="rId321" Type="http://schemas.openxmlformats.org/officeDocument/2006/relationships/customXml" Target="../ink/ink408.xml"/><Relationship Id="rId363" Type="http://schemas.openxmlformats.org/officeDocument/2006/relationships/customXml" Target="../ink/ink429.xml"/><Relationship Id="rId419" Type="http://schemas.openxmlformats.org/officeDocument/2006/relationships/customXml" Target="../ink/ink457.xml"/><Relationship Id="rId570" Type="http://schemas.openxmlformats.org/officeDocument/2006/relationships/image" Target="../media/image560.png"/><Relationship Id="rId223" Type="http://schemas.openxmlformats.org/officeDocument/2006/relationships/customXml" Target="../ink/ink359.xml"/><Relationship Id="rId430" Type="http://schemas.openxmlformats.org/officeDocument/2006/relationships/image" Target="../media/image490.png"/><Relationship Id="rId18" Type="http://schemas.openxmlformats.org/officeDocument/2006/relationships/image" Target="../media/image284.png"/><Relationship Id="rId265" Type="http://schemas.openxmlformats.org/officeDocument/2006/relationships/customXml" Target="../ink/ink380.xml"/><Relationship Id="rId472" Type="http://schemas.openxmlformats.org/officeDocument/2006/relationships/image" Target="../media/image511.png"/><Relationship Id="rId528" Type="http://schemas.openxmlformats.org/officeDocument/2006/relationships/image" Target="../media/image539.png"/><Relationship Id="rId125" Type="http://schemas.openxmlformats.org/officeDocument/2006/relationships/customXml" Target="../ink/ink310.xml"/><Relationship Id="rId167" Type="http://schemas.openxmlformats.org/officeDocument/2006/relationships/customXml" Target="../ink/ink331.xml"/><Relationship Id="rId332" Type="http://schemas.openxmlformats.org/officeDocument/2006/relationships/image" Target="../media/image441.png"/><Relationship Id="rId374" Type="http://schemas.openxmlformats.org/officeDocument/2006/relationships/image" Target="../media/image462.png"/><Relationship Id="rId581" Type="http://schemas.openxmlformats.org/officeDocument/2006/relationships/customXml" Target="../ink/ink538.xml"/><Relationship Id="rId71" Type="http://schemas.openxmlformats.org/officeDocument/2006/relationships/customXml" Target="../ink/ink283.xml"/><Relationship Id="rId234" Type="http://schemas.openxmlformats.org/officeDocument/2006/relationships/image" Target="../media/image392.png"/><Relationship Id="rId2" Type="http://schemas.openxmlformats.org/officeDocument/2006/relationships/image" Target="../media/image276.png"/><Relationship Id="rId29" Type="http://schemas.openxmlformats.org/officeDocument/2006/relationships/customXml" Target="../ink/ink262.xml"/><Relationship Id="rId276" Type="http://schemas.openxmlformats.org/officeDocument/2006/relationships/image" Target="../media/image413.png"/><Relationship Id="rId441" Type="http://schemas.openxmlformats.org/officeDocument/2006/relationships/customXml" Target="../ink/ink468.xml"/><Relationship Id="rId483" Type="http://schemas.openxmlformats.org/officeDocument/2006/relationships/customXml" Target="../ink/ink489.xml"/><Relationship Id="rId539" Type="http://schemas.openxmlformats.org/officeDocument/2006/relationships/customXml" Target="../ink/ink517.xml"/><Relationship Id="rId40" Type="http://schemas.openxmlformats.org/officeDocument/2006/relationships/image" Target="../media/image295.png"/><Relationship Id="rId136" Type="http://schemas.openxmlformats.org/officeDocument/2006/relationships/image" Target="../media/image343.png"/><Relationship Id="rId178" Type="http://schemas.openxmlformats.org/officeDocument/2006/relationships/image" Target="../media/image364.png"/><Relationship Id="rId301" Type="http://schemas.openxmlformats.org/officeDocument/2006/relationships/customXml" Target="../ink/ink398.xml"/><Relationship Id="rId343" Type="http://schemas.openxmlformats.org/officeDocument/2006/relationships/customXml" Target="../ink/ink419.xml"/><Relationship Id="rId550" Type="http://schemas.openxmlformats.org/officeDocument/2006/relationships/image" Target="../media/image550.png"/><Relationship Id="rId82" Type="http://schemas.openxmlformats.org/officeDocument/2006/relationships/image" Target="../media/image316.png"/><Relationship Id="rId203" Type="http://schemas.openxmlformats.org/officeDocument/2006/relationships/customXml" Target="../ink/ink349.xml"/><Relationship Id="rId385" Type="http://schemas.openxmlformats.org/officeDocument/2006/relationships/customXml" Target="../ink/ink440.xml"/><Relationship Id="rId245" Type="http://schemas.openxmlformats.org/officeDocument/2006/relationships/customXml" Target="../ink/ink370.xml"/><Relationship Id="rId287" Type="http://schemas.openxmlformats.org/officeDocument/2006/relationships/customXml" Target="../ink/ink391.xml"/><Relationship Id="rId410" Type="http://schemas.openxmlformats.org/officeDocument/2006/relationships/image" Target="../media/image480.png"/><Relationship Id="rId452" Type="http://schemas.openxmlformats.org/officeDocument/2006/relationships/image" Target="../media/image501.png"/><Relationship Id="rId494" Type="http://schemas.openxmlformats.org/officeDocument/2006/relationships/image" Target="../media/image522.png"/><Relationship Id="rId508" Type="http://schemas.openxmlformats.org/officeDocument/2006/relationships/image" Target="../media/image529.png"/><Relationship Id="rId105" Type="http://schemas.openxmlformats.org/officeDocument/2006/relationships/customXml" Target="../ink/ink300.xml"/><Relationship Id="rId147" Type="http://schemas.openxmlformats.org/officeDocument/2006/relationships/customXml" Target="../ink/ink321.xml"/><Relationship Id="rId312" Type="http://schemas.openxmlformats.org/officeDocument/2006/relationships/image" Target="../media/image431.png"/><Relationship Id="rId354" Type="http://schemas.openxmlformats.org/officeDocument/2006/relationships/image" Target="../media/image452.png"/><Relationship Id="rId51" Type="http://schemas.openxmlformats.org/officeDocument/2006/relationships/customXml" Target="../ink/ink273.xml"/><Relationship Id="rId93" Type="http://schemas.openxmlformats.org/officeDocument/2006/relationships/customXml" Target="../ink/ink294.xml"/><Relationship Id="rId189" Type="http://schemas.openxmlformats.org/officeDocument/2006/relationships/customXml" Target="../ink/ink342.xml"/><Relationship Id="rId396" Type="http://schemas.openxmlformats.org/officeDocument/2006/relationships/image" Target="../media/image473.png"/><Relationship Id="rId561" Type="http://schemas.openxmlformats.org/officeDocument/2006/relationships/customXml" Target="../ink/ink528.xml"/><Relationship Id="rId214" Type="http://schemas.openxmlformats.org/officeDocument/2006/relationships/image" Target="../media/image382.png"/><Relationship Id="rId256" Type="http://schemas.openxmlformats.org/officeDocument/2006/relationships/image" Target="../media/image403.png"/><Relationship Id="rId298" Type="http://schemas.openxmlformats.org/officeDocument/2006/relationships/image" Target="../media/image424.png"/><Relationship Id="rId421" Type="http://schemas.openxmlformats.org/officeDocument/2006/relationships/customXml" Target="../ink/ink458.xml"/><Relationship Id="rId463" Type="http://schemas.openxmlformats.org/officeDocument/2006/relationships/customXml" Target="../ink/ink479.xml"/><Relationship Id="rId519" Type="http://schemas.openxmlformats.org/officeDocument/2006/relationships/customXml" Target="../ink/ink507.xml"/><Relationship Id="rId116" Type="http://schemas.openxmlformats.org/officeDocument/2006/relationships/image" Target="../media/image333.png"/><Relationship Id="rId158" Type="http://schemas.openxmlformats.org/officeDocument/2006/relationships/image" Target="../media/image354.png"/><Relationship Id="rId323" Type="http://schemas.openxmlformats.org/officeDocument/2006/relationships/customXml" Target="../ink/ink409.xml"/><Relationship Id="rId530" Type="http://schemas.openxmlformats.org/officeDocument/2006/relationships/image" Target="../media/image540.png"/><Relationship Id="rId20" Type="http://schemas.openxmlformats.org/officeDocument/2006/relationships/image" Target="../media/image285.png"/><Relationship Id="rId62" Type="http://schemas.openxmlformats.org/officeDocument/2006/relationships/image" Target="../media/image306.png"/><Relationship Id="rId365" Type="http://schemas.openxmlformats.org/officeDocument/2006/relationships/customXml" Target="../ink/ink430.xml"/><Relationship Id="rId572" Type="http://schemas.openxmlformats.org/officeDocument/2006/relationships/image" Target="../media/image561.png"/><Relationship Id="rId225" Type="http://schemas.openxmlformats.org/officeDocument/2006/relationships/customXml" Target="../ink/ink360.xml"/><Relationship Id="rId267" Type="http://schemas.openxmlformats.org/officeDocument/2006/relationships/customXml" Target="../ink/ink381.xml"/><Relationship Id="rId432" Type="http://schemas.openxmlformats.org/officeDocument/2006/relationships/image" Target="../media/image491.png"/><Relationship Id="rId474" Type="http://schemas.openxmlformats.org/officeDocument/2006/relationships/image" Target="../media/image512.png"/><Relationship Id="rId127" Type="http://schemas.openxmlformats.org/officeDocument/2006/relationships/customXml" Target="../ink/ink311.xml"/><Relationship Id="rId31" Type="http://schemas.openxmlformats.org/officeDocument/2006/relationships/customXml" Target="../ink/ink263.xml"/><Relationship Id="rId73" Type="http://schemas.openxmlformats.org/officeDocument/2006/relationships/customXml" Target="../ink/ink284.xml"/><Relationship Id="rId169" Type="http://schemas.openxmlformats.org/officeDocument/2006/relationships/customXml" Target="../ink/ink332.xml"/><Relationship Id="rId334" Type="http://schemas.openxmlformats.org/officeDocument/2006/relationships/image" Target="../media/image442.png"/><Relationship Id="rId376" Type="http://schemas.openxmlformats.org/officeDocument/2006/relationships/image" Target="../media/image463.png"/><Relationship Id="rId541" Type="http://schemas.openxmlformats.org/officeDocument/2006/relationships/customXml" Target="../ink/ink518.xml"/><Relationship Id="rId583" Type="http://schemas.openxmlformats.org/officeDocument/2006/relationships/customXml" Target="../ink/ink539.xml"/><Relationship Id="rId4" Type="http://schemas.openxmlformats.org/officeDocument/2006/relationships/image" Target="../media/image277.png"/><Relationship Id="rId180" Type="http://schemas.openxmlformats.org/officeDocument/2006/relationships/image" Target="../media/image365.png"/><Relationship Id="rId236" Type="http://schemas.openxmlformats.org/officeDocument/2006/relationships/image" Target="../media/image393.png"/><Relationship Id="rId278" Type="http://schemas.openxmlformats.org/officeDocument/2006/relationships/image" Target="../media/image414.png"/><Relationship Id="rId401" Type="http://schemas.openxmlformats.org/officeDocument/2006/relationships/customXml" Target="../ink/ink448.xml"/><Relationship Id="rId443" Type="http://schemas.openxmlformats.org/officeDocument/2006/relationships/customXml" Target="../ink/ink469.xml"/><Relationship Id="rId303" Type="http://schemas.openxmlformats.org/officeDocument/2006/relationships/customXml" Target="../ink/ink399.xml"/><Relationship Id="rId485" Type="http://schemas.openxmlformats.org/officeDocument/2006/relationships/customXml" Target="../ink/ink490.xml"/><Relationship Id="rId42" Type="http://schemas.openxmlformats.org/officeDocument/2006/relationships/image" Target="../media/image296.png"/><Relationship Id="rId84" Type="http://schemas.openxmlformats.org/officeDocument/2006/relationships/image" Target="../media/image317.png"/><Relationship Id="rId138" Type="http://schemas.openxmlformats.org/officeDocument/2006/relationships/image" Target="../media/image344.png"/><Relationship Id="rId345" Type="http://schemas.openxmlformats.org/officeDocument/2006/relationships/customXml" Target="../ink/ink420.xml"/><Relationship Id="rId387" Type="http://schemas.openxmlformats.org/officeDocument/2006/relationships/customXml" Target="../ink/ink441.xml"/><Relationship Id="rId510" Type="http://schemas.openxmlformats.org/officeDocument/2006/relationships/image" Target="../media/image530.png"/><Relationship Id="rId552" Type="http://schemas.openxmlformats.org/officeDocument/2006/relationships/image" Target="../media/image551.png"/><Relationship Id="rId191" Type="http://schemas.openxmlformats.org/officeDocument/2006/relationships/customXml" Target="../ink/ink343.xml"/><Relationship Id="rId205" Type="http://schemas.openxmlformats.org/officeDocument/2006/relationships/customXml" Target="../ink/ink350.xml"/><Relationship Id="rId247" Type="http://schemas.openxmlformats.org/officeDocument/2006/relationships/customXml" Target="../ink/ink371.xml"/><Relationship Id="rId412" Type="http://schemas.openxmlformats.org/officeDocument/2006/relationships/image" Target="../media/image481.png"/><Relationship Id="rId107" Type="http://schemas.openxmlformats.org/officeDocument/2006/relationships/customXml" Target="../ink/ink301.xml"/><Relationship Id="rId289" Type="http://schemas.openxmlformats.org/officeDocument/2006/relationships/customXml" Target="../ink/ink392.xml"/><Relationship Id="rId454" Type="http://schemas.openxmlformats.org/officeDocument/2006/relationships/image" Target="../media/image502.png"/><Relationship Id="rId496" Type="http://schemas.openxmlformats.org/officeDocument/2006/relationships/image" Target="../media/image523.png"/><Relationship Id="rId11" Type="http://schemas.openxmlformats.org/officeDocument/2006/relationships/customXml" Target="../ink/ink253.xml"/><Relationship Id="rId53" Type="http://schemas.openxmlformats.org/officeDocument/2006/relationships/customXml" Target="../ink/ink274.xml"/><Relationship Id="rId149" Type="http://schemas.openxmlformats.org/officeDocument/2006/relationships/customXml" Target="../ink/ink322.xml"/><Relationship Id="rId314" Type="http://schemas.openxmlformats.org/officeDocument/2006/relationships/image" Target="../media/image432.png"/><Relationship Id="rId356" Type="http://schemas.openxmlformats.org/officeDocument/2006/relationships/image" Target="../media/image453.png"/><Relationship Id="rId398" Type="http://schemas.openxmlformats.org/officeDocument/2006/relationships/image" Target="../media/image474.png"/><Relationship Id="rId521" Type="http://schemas.openxmlformats.org/officeDocument/2006/relationships/customXml" Target="../ink/ink508.xml"/><Relationship Id="rId563" Type="http://schemas.openxmlformats.org/officeDocument/2006/relationships/customXml" Target="../ink/ink529.xml"/><Relationship Id="rId95" Type="http://schemas.openxmlformats.org/officeDocument/2006/relationships/customXml" Target="../ink/ink295.xml"/><Relationship Id="rId160" Type="http://schemas.openxmlformats.org/officeDocument/2006/relationships/image" Target="../media/image355.png"/><Relationship Id="rId216" Type="http://schemas.openxmlformats.org/officeDocument/2006/relationships/image" Target="../media/image383.png"/><Relationship Id="rId423" Type="http://schemas.openxmlformats.org/officeDocument/2006/relationships/customXml" Target="../ink/ink459.xml"/><Relationship Id="rId258" Type="http://schemas.openxmlformats.org/officeDocument/2006/relationships/image" Target="../media/image404.png"/><Relationship Id="rId465" Type="http://schemas.openxmlformats.org/officeDocument/2006/relationships/customXml" Target="../ink/ink480.xml"/><Relationship Id="rId22" Type="http://schemas.openxmlformats.org/officeDocument/2006/relationships/image" Target="../media/image286.png"/><Relationship Id="rId64" Type="http://schemas.openxmlformats.org/officeDocument/2006/relationships/image" Target="../media/image307.png"/><Relationship Id="rId118" Type="http://schemas.openxmlformats.org/officeDocument/2006/relationships/image" Target="../media/image334.png"/><Relationship Id="rId325" Type="http://schemas.openxmlformats.org/officeDocument/2006/relationships/customXml" Target="../ink/ink410.xml"/><Relationship Id="rId367" Type="http://schemas.openxmlformats.org/officeDocument/2006/relationships/customXml" Target="../ink/ink431.xml"/><Relationship Id="rId532" Type="http://schemas.openxmlformats.org/officeDocument/2006/relationships/image" Target="../media/image541.png"/><Relationship Id="rId574" Type="http://schemas.openxmlformats.org/officeDocument/2006/relationships/image" Target="../media/image562.png"/><Relationship Id="rId171" Type="http://schemas.openxmlformats.org/officeDocument/2006/relationships/customXml" Target="../ink/ink333.xml"/><Relationship Id="rId227" Type="http://schemas.openxmlformats.org/officeDocument/2006/relationships/customXml" Target="../ink/ink361.xml"/><Relationship Id="rId269" Type="http://schemas.openxmlformats.org/officeDocument/2006/relationships/customXml" Target="../ink/ink382.xml"/><Relationship Id="rId434" Type="http://schemas.openxmlformats.org/officeDocument/2006/relationships/image" Target="../media/image492.png"/><Relationship Id="rId476" Type="http://schemas.openxmlformats.org/officeDocument/2006/relationships/image" Target="../media/image513.png"/><Relationship Id="rId33" Type="http://schemas.openxmlformats.org/officeDocument/2006/relationships/customXml" Target="../ink/ink264.xml"/><Relationship Id="rId129" Type="http://schemas.openxmlformats.org/officeDocument/2006/relationships/customXml" Target="../ink/ink312.xml"/><Relationship Id="rId280" Type="http://schemas.openxmlformats.org/officeDocument/2006/relationships/image" Target="../media/image415.png"/><Relationship Id="rId336" Type="http://schemas.openxmlformats.org/officeDocument/2006/relationships/image" Target="../media/image443.png"/><Relationship Id="rId501" Type="http://schemas.openxmlformats.org/officeDocument/2006/relationships/customXml" Target="../ink/ink498.xml"/><Relationship Id="rId543" Type="http://schemas.openxmlformats.org/officeDocument/2006/relationships/customXml" Target="../ink/ink519.xml"/><Relationship Id="rId75" Type="http://schemas.openxmlformats.org/officeDocument/2006/relationships/customXml" Target="../ink/ink285.xml"/><Relationship Id="rId140" Type="http://schemas.openxmlformats.org/officeDocument/2006/relationships/image" Target="../media/image345.png"/><Relationship Id="rId182" Type="http://schemas.openxmlformats.org/officeDocument/2006/relationships/image" Target="../media/image366.png"/><Relationship Id="rId378" Type="http://schemas.openxmlformats.org/officeDocument/2006/relationships/image" Target="../media/image464.png"/><Relationship Id="rId403" Type="http://schemas.openxmlformats.org/officeDocument/2006/relationships/customXml" Target="../ink/ink449.xml"/><Relationship Id="rId585" Type="http://schemas.openxmlformats.org/officeDocument/2006/relationships/customXml" Target="../ink/ink540.xml"/><Relationship Id="rId6" Type="http://schemas.openxmlformats.org/officeDocument/2006/relationships/image" Target="../media/image278.png"/><Relationship Id="rId238" Type="http://schemas.openxmlformats.org/officeDocument/2006/relationships/image" Target="../media/image394.png"/><Relationship Id="rId445" Type="http://schemas.openxmlformats.org/officeDocument/2006/relationships/customXml" Target="../ink/ink470.xml"/><Relationship Id="rId487" Type="http://schemas.openxmlformats.org/officeDocument/2006/relationships/customXml" Target="../ink/ink491.xml"/><Relationship Id="rId291" Type="http://schemas.openxmlformats.org/officeDocument/2006/relationships/customXml" Target="../ink/ink393.xml"/><Relationship Id="rId305" Type="http://schemas.openxmlformats.org/officeDocument/2006/relationships/customXml" Target="../ink/ink400.xml"/><Relationship Id="rId347" Type="http://schemas.openxmlformats.org/officeDocument/2006/relationships/customXml" Target="../ink/ink421.xml"/><Relationship Id="rId512" Type="http://schemas.openxmlformats.org/officeDocument/2006/relationships/image" Target="../media/image531.png"/><Relationship Id="rId44" Type="http://schemas.openxmlformats.org/officeDocument/2006/relationships/image" Target="../media/image297.png"/><Relationship Id="rId86" Type="http://schemas.openxmlformats.org/officeDocument/2006/relationships/image" Target="../media/image318.png"/><Relationship Id="rId151" Type="http://schemas.openxmlformats.org/officeDocument/2006/relationships/customXml" Target="../ink/ink323.xml"/><Relationship Id="rId389" Type="http://schemas.openxmlformats.org/officeDocument/2006/relationships/customXml" Target="../ink/ink442.xml"/><Relationship Id="rId554" Type="http://schemas.openxmlformats.org/officeDocument/2006/relationships/image" Target="../media/image552.png"/><Relationship Id="rId193" Type="http://schemas.openxmlformats.org/officeDocument/2006/relationships/customXml" Target="../ink/ink344.xml"/><Relationship Id="rId207" Type="http://schemas.openxmlformats.org/officeDocument/2006/relationships/customXml" Target="../ink/ink351.xml"/><Relationship Id="rId249" Type="http://schemas.openxmlformats.org/officeDocument/2006/relationships/customXml" Target="../ink/ink372.xml"/><Relationship Id="rId414" Type="http://schemas.openxmlformats.org/officeDocument/2006/relationships/image" Target="../media/image482.png"/><Relationship Id="rId456" Type="http://schemas.openxmlformats.org/officeDocument/2006/relationships/image" Target="../media/image503.png"/><Relationship Id="rId498" Type="http://schemas.openxmlformats.org/officeDocument/2006/relationships/image" Target="../media/image524.png"/><Relationship Id="rId13" Type="http://schemas.openxmlformats.org/officeDocument/2006/relationships/customXml" Target="../ink/ink254.xml"/><Relationship Id="rId109" Type="http://schemas.openxmlformats.org/officeDocument/2006/relationships/customXml" Target="../ink/ink302.xml"/><Relationship Id="rId260" Type="http://schemas.openxmlformats.org/officeDocument/2006/relationships/image" Target="../media/image405.png"/><Relationship Id="rId316" Type="http://schemas.openxmlformats.org/officeDocument/2006/relationships/image" Target="../media/image433.png"/><Relationship Id="rId523" Type="http://schemas.openxmlformats.org/officeDocument/2006/relationships/customXml" Target="../ink/ink509.xml"/><Relationship Id="rId55" Type="http://schemas.openxmlformats.org/officeDocument/2006/relationships/customXml" Target="../ink/ink275.xml"/><Relationship Id="rId97" Type="http://schemas.openxmlformats.org/officeDocument/2006/relationships/customXml" Target="../ink/ink296.xml"/><Relationship Id="rId120" Type="http://schemas.openxmlformats.org/officeDocument/2006/relationships/image" Target="../media/image335.png"/><Relationship Id="rId358" Type="http://schemas.openxmlformats.org/officeDocument/2006/relationships/image" Target="../media/image454.png"/><Relationship Id="rId565" Type="http://schemas.openxmlformats.org/officeDocument/2006/relationships/customXml" Target="../ink/ink530.xml"/><Relationship Id="rId162" Type="http://schemas.openxmlformats.org/officeDocument/2006/relationships/image" Target="../media/image356.png"/><Relationship Id="rId218" Type="http://schemas.openxmlformats.org/officeDocument/2006/relationships/image" Target="../media/image384.png"/><Relationship Id="rId425" Type="http://schemas.openxmlformats.org/officeDocument/2006/relationships/customXml" Target="../ink/ink460.xml"/><Relationship Id="rId467" Type="http://schemas.openxmlformats.org/officeDocument/2006/relationships/customXml" Target="../ink/ink481.xml"/><Relationship Id="rId271" Type="http://schemas.openxmlformats.org/officeDocument/2006/relationships/customXml" Target="../ink/ink383.xml"/><Relationship Id="rId24" Type="http://schemas.openxmlformats.org/officeDocument/2006/relationships/image" Target="../media/image287.png"/><Relationship Id="rId66" Type="http://schemas.openxmlformats.org/officeDocument/2006/relationships/image" Target="../media/image308.png"/><Relationship Id="rId131" Type="http://schemas.openxmlformats.org/officeDocument/2006/relationships/customXml" Target="../ink/ink313.xml"/><Relationship Id="rId327" Type="http://schemas.openxmlformats.org/officeDocument/2006/relationships/customXml" Target="../ink/ink411.xml"/><Relationship Id="rId369" Type="http://schemas.openxmlformats.org/officeDocument/2006/relationships/customXml" Target="../ink/ink432.xml"/><Relationship Id="rId534" Type="http://schemas.openxmlformats.org/officeDocument/2006/relationships/image" Target="../media/image542.png"/><Relationship Id="rId576" Type="http://schemas.openxmlformats.org/officeDocument/2006/relationships/image" Target="../media/image563.png"/><Relationship Id="rId173" Type="http://schemas.openxmlformats.org/officeDocument/2006/relationships/customXml" Target="../ink/ink334.xml"/><Relationship Id="rId229" Type="http://schemas.openxmlformats.org/officeDocument/2006/relationships/customXml" Target="../ink/ink362.xml"/><Relationship Id="rId380" Type="http://schemas.openxmlformats.org/officeDocument/2006/relationships/image" Target="../media/image465.png"/><Relationship Id="rId436" Type="http://schemas.openxmlformats.org/officeDocument/2006/relationships/image" Target="../media/image493.png"/><Relationship Id="rId240" Type="http://schemas.openxmlformats.org/officeDocument/2006/relationships/image" Target="../media/image395.png"/><Relationship Id="rId478" Type="http://schemas.openxmlformats.org/officeDocument/2006/relationships/image" Target="../media/image514.png"/><Relationship Id="rId35" Type="http://schemas.openxmlformats.org/officeDocument/2006/relationships/customXml" Target="../ink/ink265.xml"/><Relationship Id="rId77" Type="http://schemas.openxmlformats.org/officeDocument/2006/relationships/customXml" Target="../ink/ink286.xml"/><Relationship Id="rId100" Type="http://schemas.openxmlformats.org/officeDocument/2006/relationships/image" Target="../media/image325.png"/><Relationship Id="rId282" Type="http://schemas.openxmlformats.org/officeDocument/2006/relationships/image" Target="../media/image416.png"/><Relationship Id="rId338" Type="http://schemas.openxmlformats.org/officeDocument/2006/relationships/image" Target="../media/image444.png"/><Relationship Id="rId503" Type="http://schemas.openxmlformats.org/officeDocument/2006/relationships/customXml" Target="../ink/ink499.xml"/><Relationship Id="rId545" Type="http://schemas.openxmlformats.org/officeDocument/2006/relationships/customXml" Target="../ink/ink520.xml"/><Relationship Id="rId8" Type="http://schemas.openxmlformats.org/officeDocument/2006/relationships/image" Target="../media/image279.png"/><Relationship Id="rId142" Type="http://schemas.openxmlformats.org/officeDocument/2006/relationships/image" Target="../media/image346.png"/><Relationship Id="rId184" Type="http://schemas.openxmlformats.org/officeDocument/2006/relationships/image" Target="../media/image367.png"/><Relationship Id="rId391" Type="http://schemas.openxmlformats.org/officeDocument/2006/relationships/customXml" Target="../ink/ink443.xml"/><Relationship Id="rId405" Type="http://schemas.openxmlformats.org/officeDocument/2006/relationships/customXml" Target="../ink/ink450.xml"/><Relationship Id="rId447" Type="http://schemas.openxmlformats.org/officeDocument/2006/relationships/customXml" Target="../ink/ink471.xml"/><Relationship Id="rId251" Type="http://schemas.openxmlformats.org/officeDocument/2006/relationships/customXml" Target="../ink/ink373.xml"/><Relationship Id="rId489" Type="http://schemas.openxmlformats.org/officeDocument/2006/relationships/customXml" Target="../ink/ink492.xml"/><Relationship Id="rId46" Type="http://schemas.openxmlformats.org/officeDocument/2006/relationships/image" Target="../media/image298.png"/><Relationship Id="rId293" Type="http://schemas.openxmlformats.org/officeDocument/2006/relationships/customXml" Target="../ink/ink394.xml"/><Relationship Id="rId307" Type="http://schemas.openxmlformats.org/officeDocument/2006/relationships/customXml" Target="../ink/ink401.xml"/><Relationship Id="rId349" Type="http://schemas.openxmlformats.org/officeDocument/2006/relationships/customXml" Target="../ink/ink422.xml"/><Relationship Id="rId514" Type="http://schemas.openxmlformats.org/officeDocument/2006/relationships/image" Target="../media/image532.png"/><Relationship Id="rId556" Type="http://schemas.openxmlformats.org/officeDocument/2006/relationships/image" Target="../media/image553.png"/><Relationship Id="rId88" Type="http://schemas.openxmlformats.org/officeDocument/2006/relationships/image" Target="../media/image319.png"/><Relationship Id="rId111" Type="http://schemas.openxmlformats.org/officeDocument/2006/relationships/customXml" Target="../ink/ink303.xml"/><Relationship Id="rId153" Type="http://schemas.openxmlformats.org/officeDocument/2006/relationships/customXml" Target="../ink/ink324.xml"/><Relationship Id="rId195" Type="http://schemas.openxmlformats.org/officeDocument/2006/relationships/customXml" Target="../ink/ink345.xml"/><Relationship Id="rId209" Type="http://schemas.openxmlformats.org/officeDocument/2006/relationships/customXml" Target="../ink/ink352.xml"/><Relationship Id="rId360" Type="http://schemas.openxmlformats.org/officeDocument/2006/relationships/image" Target="../media/image455.png"/><Relationship Id="rId416" Type="http://schemas.openxmlformats.org/officeDocument/2006/relationships/image" Target="../media/image483.png"/><Relationship Id="rId220" Type="http://schemas.openxmlformats.org/officeDocument/2006/relationships/image" Target="../media/image385.png"/><Relationship Id="rId458" Type="http://schemas.openxmlformats.org/officeDocument/2006/relationships/image" Target="../media/image504.png"/><Relationship Id="rId15" Type="http://schemas.openxmlformats.org/officeDocument/2006/relationships/customXml" Target="../ink/ink255.xml"/><Relationship Id="rId57" Type="http://schemas.openxmlformats.org/officeDocument/2006/relationships/customXml" Target="../ink/ink276.xml"/><Relationship Id="rId262" Type="http://schemas.openxmlformats.org/officeDocument/2006/relationships/image" Target="../media/image406.png"/><Relationship Id="rId318" Type="http://schemas.openxmlformats.org/officeDocument/2006/relationships/image" Target="../media/image434.png"/><Relationship Id="rId525" Type="http://schemas.openxmlformats.org/officeDocument/2006/relationships/customXml" Target="../ink/ink510.xml"/><Relationship Id="rId567" Type="http://schemas.openxmlformats.org/officeDocument/2006/relationships/customXml" Target="../ink/ink531.xml"/><Relationship Id="rId99" Type="http://schemas.openxmlformats.org/officeDocument/2006/relationships/customXml" Target="../ink/ink297.xml"/><Relationship Id="rId122" Type="http://schemas.openxmlformats.org/officeDocument/2006/relationships/image" Target="../media/image336.png"/><Relationship Id="rId164" Type="http://schemas.openxmlformats.org/officeDocument/2006/relationships/image" Target="../media/image357.png"/><Relationship Id="rId371" Type="http://schemas.openxmlformats.org/officeDocument/2006/relationships/customXml" Target="../ink/ink433.xml"/><Relationship Id="rId427" Type="http://schemas.openxmlformats.org/officeDocument/2006/relationships/customXml" Target="../ink/ink461.xml"/><Relationship Id="rId469" Type="http://schemas.openxmlformats.org/officeDocument/2006/relationships/customXml" Target="../ink/ink482.xml"/><Relationship Id="rId26" Type="http://schemas.openxmlformats.org/officeDocument/2006/relationships/image" Target="../media/image288.png"/><Relationship Id="rId231" Type="http://schemas.openxmlformats.org/officeDocument/2006/relationships/customXml" Target="../ink/ink363.xml"/><Relationship Id="rId273" Type="http://schemas.openxmlformats.org/officeDocument/2006/relationships/customXml" Target="../ink/ink384.xml"/><Relationship Id="rId329" Type="http://schemas.openxmlformats.org/officeDocument/2006/relationships/customXml" Target="../ink/ink412.xml"/><Relationship Id="rId480" Type="http://schemas.openxmlformats.org/officeDocument/2006/relationships/image" Target="../media/image515.png"/><Relationship Id="rId536" Type="http://schemas.openxmlformats.org/officeDocument/2006/relationships/image" Target="../media/image543.png"/><Relationship Id="rId68" Type="http://schemas.openxmlformats.org/officeDocument/2006/relationships/image" Target="../media/image309.png"/><Relationship Id="rId133" Type="http://schemas.openxmlformats.org/officeDocument/2006/relationships/customXml" Target="../ink/ink314.xml"/><Relationship Id="rId175" Type="http://schemas.openxmlformats.org/officeDocument/2006/relationships/customXml" Target="../ink/ink335.xml"/><Relationship Id="rId340" Type="http://schemas.openxmlformats.org/officeDocument/2006/relationships/image" Target="../media/image445.png"/><Relationship Id="rId578" Type="http://schemas.openxmlformats.org/officeDocument/2006/relationships/image" Target="../media/image564.png"/><Relationship Id="rId200" Type="http://schemas.openxmlformats.org/officeDocument/2006/relationships/image" Target="../media/image375.png"/><Relationship Id="rId382" Type="http://schemas.openxmlformats.org/officeDocument/2006/relationships/image" Target="../media/image466.png"/><Relationship Id="rId438" Type="http://schemas.openxmlformats.org/officeDocument/2006/relationships/image" Target="../media/image494.png"/><Relationship Id="rId242" Type="http://schemas.openxmlformats.org/officeDocument/2006/relationships/image" Target="../media/image396.png"/><Relationship Id="rId284" Type="http://schemas.openxmlformats.org/officeDocument/2006/relationships/image" Target="../media/image417.png"/><Relationship Id="rId491" Type="http://schemas.openxmlformats.org/officeDocument/2006/relationships/customXml" Target="../ink/ink493.xml"/><Relationship Id="rId505" Type="http://schemas.openxmlformats.org/officeDocument/2006/relationships/customXml" Target="../ink/ink500.xml"/><Relationship Id="rId37" Type="http://schemas.openxmlformats.org/officeDocument/2006/relationships/customXml" Target="../ink/ink266.xml"/><Relationship Id="rId79" Type="http://schemas.openxmlformats.org/officeDocument/2006/relationships/customXml" Target="../ink/ink287.xml"/><Relationship Id="rId102" Type="http://schemas.openxmlformats.org/officeDocument/2006/relationships/image" Target="../media/image326.png"/><Relationship Id="rId144" Type="http://schemas.openxmlformats.org/officeDocument/2006/relationships/image" Target="../media/image347.png"/><Relationship Id="rId547" Type="http://schemas.openxmlformats.org/officeDocument/2006/relationships/customXml" Target="../ink/ink521.xml"/><Relationship Id="rId90" Type="http://schemas.openxmlformats.org/officeDocument/2006/relationships/image" Target="../media/image320.png"/><Relationship Id="rId186" Type="http://schemas.openxmlformats.org/officeDocument/2006/relationships/image" Target="../media/image368.png"/><Relationship Id="rId351" Type="http://schemas.openxmlformats.org/officeDocument/2006/relationships/customXml" Target="../ink/ink423.xml"/><Relationship Id="rId393" Type="http://schemas.openxmlformats.org/officeDocument/2006/relationships/customXml" Target="../ink/ink444.xml"/><Relationship Id="rId407" Type="http://schemas.openxmlformats.org/officeDocument/2006/relationships/customXml" Target="../ink/ink451.xml"/><Relationship Id="rId449" Type="http://schemas.openxmlformats.org/officeDocument/2006/relationships/customXml" Target="../ink/ink472.xml"/><Relationship Id="rId211" Type="http://schemas.openxmlformats.org/officeDocument/2006/relationships/customXml" Target="../ink/ink353.xml"/><Relationship Id="rId253" Type="http://schemas.openxmlformats.org/officeDocument/2006/relationships/customXml" Target="../ink/ink374.xml"/><Relationship Id="rId295" Type="http://schemas.openxmlformats.org/officeDocument/2006/relationships/customXml" Target="../ink/ink395.xml"/><Relationship Id="rId309" Type="http://schemas.openxmlformats.org/officeDocument/2006/relationships/customXml" Target="../ink/ink402.xml"/><Relationship Id="rId460" Type="http://schemas.openxmlformats.org/officeDocument/2006/relationships/image" Target="../media/image505.png"/><Relationship Id="rId516" Type="http://schemas.openxmlformats.org/officeDocument/2006/relationships/image" Target="../media/image533.png"/><Relationship Id="rId48" Type="http://schemas.openxmlformats.org/officeDocument/2006/relationships/image" Target="../media/image299.png"/><Relationship Id="rId113" Type="http://schemas.openxmlformats.org/officeDocument/2006/relationships/customXml" Target="../ink/ink304.xml"/><Relationship Id="rId320" Type="http://schemas.openxmlformats.org/officeDocument/2006/relationships/image" Target="../media/image435.png"/><Relationship Id="rId558" Type="http://schemas.openxmlformats.org/officeDocument/2006/relationships/image" Target="../media/image554.png"/><Relationship Id="rId155" Type="http://schemas.openxmlformats.org/officeDocument/2006/relationships/customXml" Target="../ink/ink325.xml"/><Relationship Id="rId197" Type="http://schemas.openxmlformats.org/officeDocument/2006/relationships/customXml" Target="../ink/ink346.xml"/><Relationship Id="rId362" Type="http://schemas.openxmlformats.org/officeDocument/2006/relationships/image" Target="../media/image456.png"/><Relationship Id="rId418" Type="http://schemas.openxmlformats.org/officeDocument/2006/relationships/image" Target="../media/image484.png"/><Relationship Id="rId222" Type="http://schemas.openxmlformats.org/officeDocument/2006/relationships/image" Target="../media/image386.png"/><Relationship Id="rId264" Type="http://schemas.openxmlformats.org/officeDocument/2006/relationships/image" Target="../media/image407.png"/><Relationship Id="rId471" Type="http://schemas.openxmlformats.org/officeDocument/2006/relationships/customXml" Target="../ink/ink483.xml"/><Relationship Id="rId17" Type="http://schemas.openxmlformats.org/officeDocument/2006/relationships/customXml" Target="../ink/ink256.xml"/><Relationship Id="rId59" Type="http://schemas.openxmlformats.org/officeDocument/2006/relationships/customXml" Target="../ink/ink277.xml"/><Relationship Id="rId124" Type="http://schemas.openxmlformats.org/officeDocument/2006/relationships/image" Target="../media/image337.png"/><Relationship Id="rId527" Type="http://schemas.openxmlformats.org/officeDocument/2006/relationships/customXml" Target="../ink/ink511.xml"/><Relationship Id="rId569" Type="http://schemas.openxmlformats.org/officeDocument/2006/relationships/customXml" Target="../ink/ink532.xml"/><Relationship Id="rId70" Type="http://schemas.openxmlformats.org/officeDocument/2006/relationships/image" Target="../media/image310.png"/><Relationship Id="rId166" Type="http://schemas.openxmlformats.org/officeDocument/2006/relationships/image" Target="../media/image358.png"/><Relationship Id="rId331" Type="http://schemas.openxmlformats.org/officeDocument/2006/relationships/customXml" Target="../ink/ink413.xml"/><Relationship Id="rId373" Type="http://schemas.openxmlformats.org/officeDocument/2006/relationships/customXml" Target="../ink/ink434.xml"/><Relationship Id="rId429" Type="http://schemas.openxmlformats.org/officeDocument/2006/relationships/customXml" Target="../ink/ink462.xml"/><Relationship Id="rId580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64.xml"/><Relationship Id="rId440" Type="http://schemas.openxmlformats.org/officeDocument/2006/relationships/image" Target="../media/image495.png"/><Relationship Id="rId28" Type="http://schemas.openxmlformats.org/officeDocument/2006/relationships/image" Target="../media/image289.png"/><Relationship Id="rId275" Type="http://schemas.openxmlformats.org/officeDocument/2006/relationships/customXml" Target="../ink/ink385.xml"/><Relationship Id="rId300" Type="http://schemas.openxmlformats.org/officeDocument/2006/relationships/image" Target="../media/image425.png"/><Relationship Id="rId482" Type="http://schemas.openxmlformats.org/officeDocument/2006/relationships/image" Target="../media/image516.png"/><Relationship Id="rId538" Type="http://schemas.openxmlformats.org/officeDocument/2006/relationships/image" Target="../media/image544.png"/><Relationship Id="rId81" Type="http://schemas.openxmlformats.org/officeDocument/2006/relationships/customXml" Target="../ink/ink288.xml"/><Relationship Id="rId135" Type="http://schemas.openxmlformats.org/officeDocument/2006/relationships/customXml" Target="../ink/ink315.xml"/><Relationship Id="rId177" Type="http://schemas.openxmlformats.org/officeDocument/2006/relationships/customXml" Target="../ink/ink336.xml"/><Relationship Id="rId342" Type="http://schemas.openxmlformats.org/officeDocument/2006/relationships/image" Target="../media/image446.png"/><Relationship Id="rId384" Type="http://schemas.openxmlformats.org/officeDocument/2006/relationships/image" Target="../media/image467.png"/><Relationship Id="rId202" Type="http://schemas.openxmlformats.org/officeDocument/2006/relationships/image" Target="../media/image376.png"/><Relationship Id="rId244" Type="http://schemas.openxmlformats.org/officeDocument/2006/relationships/image" Target="../media/image397.png"/><Relationship Id="rId39" Type="http://schemas.openxmlformats.org/officeDocument/2006/relationships/customXml" Target="../ink/ink267.xml"/><Relationship Id="rId286" Type="http://schemas.openxmlformats.org/officeDocument/2006/relationships/image" Target="../media/image418.png"/><Relationship Id="rId451" Type="http://schemas.openxmlformats.org/officeDocument/2006/relationships/customXml" Target="../ink/ink473.xml"/><Relationship Id="rId493" Type="http://schemas.openxmlformats.org/officeDocument/2006/relationships/customXml" Target="../ink/ink494.xml"/><Relationship Id="rId507" Type="http://schemas.openxmlformats.org/officeDocument/2006/relationships/customXml" Target="../ink/ink501.xml"/><Relationship Id="rId549" Type="http://schemas.openxmlformats.org/officeDocument/2006/relationships/customXml" Target="../ink/ink522.xml"/><Relationship Id="rId50" Type="http://schemas.openxmlformats.org/officeDocument/2006/relationships/image" Target="../media/image300.png"/><Relationship Id="rId104" Type="http://schemas.openxmlformats.org/officeDocument/2006/relationships/image" Target="../media/image327.png"/><Relationship Id="rId146" Type="http://schemas.openxmlformats.org/officeDocument/2006/relationships/image" Target="../media/image348.png"/><Relationship Id="rId188" Type="http://schemas.openxmlformats.org/officeDocument/2006/relationships/image" Target="../media/image369.png"/><Relationship Id="rId311" Type="http://schemas.openxmlformats.org/officeDocument/2006/relationships/customXml" Target="../ink/ink403.xml"/><Relationship Id="rId353" Type="http://schemas.openxmlformats.org/officeDocument/2006/relationships/customXml" Target="../ink/ink424.xml"/><Relationship Id="rId395" Type="http://schemas.openxmlformats.org/officeDocument/2006/relationships/customXml" Target="../ink/ink445.xml"/><Relationship Id="rId409" Type="http://schemas.openxmlformats.org/officeDocument/2006/relationships/customXml" Target="../ink/ink452.xml"/><Relationship Id="rId560" Type="http://schemas.openxmlformats.org/officeDocument/2006/relationships/image" Target="../media/image555.png"/><Relationship Id="rId92" Type="http://schemas.openxmlformats.org/officeDocument/2006/relationships/image" Target="../media/image321.png"/><Relationship Id="rId213" Type="http://schemas.openxmlformats.org/officeDocument/2006/relationships/customXml" Target="../ink/ink354.xml"/><Relationship Id="rId420" Type="http://schemas.openxmlformats.org/officeDocument/2006/relationships/image" Target="../media/image485.png"/><Relationship Id="rId255" Type="http://schemas.openxmlformats.org/officeDocument/2006/relationships/customXml" Target="../ink/ink375.xml"/><Relationship Id="rId297" Type="http://schemas.openxmlformats.org/officeDocument/2006/relationships/customXml" Target="../ink/ink396.xml"/><Relationship Id="rId462" Type="http://schemas.openxmlformats.org/officeDocument/2006/relationships/image" Target="../media/image506.png"/><Relationship Id="rId518" Type="http://schemas.openxmlformats.org/officeDocument/2006/relationships/image" Target="../media/image534.png"/><Relationship Id="rId115" Type="http://schemas.openxmlformats.org/officeDocument/2006/relationships/customXml" Target="../ink/ink305.xml"/><Relationship Id="rId157" Type="http://schemas.openxmlformats.org/officeDocument/2006/relationships/customXml" Target="../ink/ink326.xml"/><Relationship Id="rId322" Type="http://schemas.openxmlformats.org/officeDocument/2006/relationships/image" Target="../media/image436.png"/><Relationship Id="rId364" Type="http://schemas.openxmlformats.org/officeDocument/2006/relationships/image" Target="../media/image457.png"/><Relationship Id="rId61" Type="http://schemas.openxmlformats.org/officeDocument/2006/relationships/customXml" Target="../ink/ink278.xml"/><Relationship Id="rId199" Type="http://schemas.openxmlformats.org/officeDocument/2006/relationships/customXml" Target="../ink/ink347.xml"/><Relationship Id="rId571" Type="http://schemas.openxmlformats.org/officeDocument/2006/relationships/customXml" Target="../ink/ink533.xml"/><Relationship Id="rId19" Type="http://schemas.openxmlformats.org/officeDocument/2006/relationships/customXml" Target="../ink/ink257.xml"/><Relationship Id="rId224" Type="http://schemas.openxmlformats.org/officeDocument/2006/relationships/image" Target="../media/image387.png"/><Relationship Id="rId266" Type="http://schemas.openxmlformats.org/officeDocument/2006/relationships/image" Target="../media/image408.png"/><Relationship Id="rId431" Type="http://schemas.openxmlformats.org/officeDocument/2006/relationships/customXml" Target="../ink/ink463.xml"/><Relationship Id="rId473" Type="http://schemas.openxmlformats.org/officeDocument/2006/relationships/customXml" Target="../ink/ink484.xml"/><Relationship Id="rId529" Type="http://schemas.openxmlformats.org/officeDocument/2006/relationships/customXml" Target="../ink/ink512.xml"/><Relationship Id="rId30" Type="http://schemas.openxmlformats.org/officeDocument/2006/relationships/image" Target="../media/image290.png"/><Relationship Id="rId126" Type="http://schemas.openxmlformats.org/officeDocument/2006/relationships/image" Target="../media/image338.png"/><Relationship Id="rId168" Type="http://schemas.openxmlformats.org/officeDocument/2006/relationships/image" Target="../media/image359.png"/><Relationship Id="rId333" Type="http://schemas.openxmlformats.org/officeDocument/2006/relationships/customXml" Target="../ink/ink414.xml"/><Relationship Id="rId540" Type="http://schemas.openxmlformats.org/officeDocument/2006/relationships/image" Target="../media/image545.png"/><Relationship Id="rId72" Type="http://schemas.openxmlformats.org/officeDocument/2006/relationships/image" Target="../media/image311.png"/><Relationship Id="rId375" Type="http://schemas.openxmlformats.org/officeDocument/2006/relationships/customXml" Target="../ink/ink435.xml"/><Relationship Id="rId582" Type="http://schemas.openxmlformats.org/officeDocument/2006/relationships/image" Target="../media/image566.png"/><Relationship Id="rId3" Type="http://schemas.openxmlformats.org/officeDocument/2006/relationships/customXml" Target="../ink/ink249.xml"/><Relationship Id="rId235" Type="http://schemas.openxmlformats.org/officeDocument/2006/relationships/customXml" Target="../ink/ink365.xml"/><Relationship Id="rId277" Type="http://schemas.openxmlformats.org/officeDocument/2006/relationships/customXml" Target="../ink/ink386.xml"/><Relationship Id="rId400" Type="http://schemas.openxmlformats.org/officeDocument/2006/relationships/image" Target="../media/image475.png"/><Relationship Id="rId442" Type="http://schemas.openxmlformats.org/officeDocument/2006/relationships/image" Target="../media/image496.png"/><Relationship Id="rId484" Type="http://schemas.openxmlformats.org/officeDocument/2006/relationships/image" Target="../media/image517.png"/><Relationship Id="rId137" Type="http://schemas.openxmlformats.org/officeDocument/2006/relationships/customXml" Target="../ink/ink316.xml"/><Relationship Id="rId302" Type="http://schemas.openxmlformats.org/officeDocument/2006/relationships/image" Target="../media/image426.png"/><Relationship Id="rId344" Type="http://schemas.openxmlformats.org/officeDocument/2006/relationships/image" Target="../media/image447.png"/><Relationship Id="rId41" Type="http://schemas.openxmlformats.org/officeDocument/2006/relationships/customXml" Target="../ink/ink268.xml"/><Relationship Id="rId83" Type="http://schemas.openxmlformats.org/officeDocument/2006/relationships/customXml" Target="../ink/ink289.xml"/><Relationship Id="rId179" Type="http://schemas.openxmlformats.org/officeDocument/2006/relationships/customXml" Target="../ink/ink337.xml"/><Relationship Id="rId386" Type="http://schemas.openxmlformats.org/officeDocument/2006/relationships/image" Target="../media/image468.png"/><Relationship Id="rId551" Type="http://schemas.openxmlformats.org/officeDocument/2006/relationships/customXml" Target="../ink/ink523.xml"/><Relationship Id="rId190" Type="http://schemas.openxmlformats.org/officeDocument/2006/relationships/image" Target="../media/image370.png"/><Relationship Id="rId204" Type="http://schemas.openxmlformats.org/officeDocument/2006/relationships/image" Target="../media/image377.png"/><Relationship Id="rId246" Type="http://schemas.openxmlformats.org/officeDocument/2006/relationships/image" Target="../media/image398.png"/><Relationship Id="rId288" Type="http://schemas.openxmlformats.org/officeDocument/2006/relationships/image" Target="../media/image419.png"/><Relationship Id="rId411" Type="http://schemas.openxmlformats.org/officeDocument/2006/relationships/customXml" Target="../ink/ink453.xml"/><Relationship Id="rId453" Type="http://schemas.openxmlformats.org/officeDocument/2006/relationships/customXml" Target="../ink/ink474.xml"/><Relationship Id="rId509" Type="http://schemas.openxmlformats.org/officeDocument/2006/relationships/customXml" Target="../ink/ink502.xml"/><Relationship Id="rId106" Type="http://schemas.openxmlformats.org/officeDocument/2006/relationships/image" Target="../media/image328.png"/><Relationship Id="rId313" Type="http://schemas.openxmlformats.org/officeDocument/2006/relationships/customXml" Target="../ink/ink404.xml"/><Relationship Id="rId495" Type="http://schemas.openxmlformats.org/officeDocument/2006/relationships/customXml" Target="../ink/ink495.xml"/><Relationship Id="rId10" Type="http://schemas.openxmlformats.org/officeDocument/2006/relationships/image" Target="../media/image280.png"/><Relationship Id="rId52" Type="http://schemas.openxmlformats.org/officeDocument/2006/relationships/image" Target="../media/image301.png"/><Relationship Id="rId94" Type="http://schemas.openxmlformats.org/officeDocument/2006/relationships/image" Target="../media/image322.png"/><Relationship Id="rId148" Type="http://schemas.openxmlformats.org/officeDocument/2006/relationships/image" Target="../media/image349.png"/><Relationship Id="rId355" Type="http://schemas.openxmlformats.org/officeDocument/2006/relationships/customXml" Target="../ink/ink425.xml"/><Relationship Id="rId397" Type="http://schemas.openxmlformats.org/officeDocument/2006/relationships/customXml" Target="../ink/ink446.xml"/><Relationship Id="rId520" Type="http://schemas.openxmlformats.org/officeDocument/2006/relationships/image" Target="../media/image535.png"/><Relationship Id="rId562" Type="http://schemas.openxmlformats.org/officeDocument/2006/relationships/image" Target="../media/image556.png"/><Relationship Id="rId215" Type="http://schemas.openxmlformats.org/officeDocument/2006/relationships/customXml" Target="../ink/ink355.xml"/><Relationship Id="rId257" Type="http://schemas.openxmlformats.org/officeDocument/2006/relationships/customXml" Target="../ink/ink376.xml"/><Relationship Id="rId422" Type="http://schemas.openxmlformats.org/officeDocument/2006/relationships/image" Target="../media/image486.png"/><Relationship Id="rId464" Type="http://schemas.openxmlformats.org/officeDocument/2006/relationships/image" Target="../media/image507.png"/><Relationship Id="rId299" Type="http://schemas.openxmlformats.org/officeDocument/2006/relationships/customXml" Target="../ink/ink397.xml"/><Relationship Id="rId63" Type="http://schemas.openxmlformats.org/officeDocument/2006/relationships/customXml" Target="../ink/ink279.xml"/><Relationship Id="rId159" Type="http://schemas.openxmlformats.org/officeDocument/2006/relationships/customXml" Target="../ink/ink327.xml"/><Relationship Id="rId366" Type="http://schemas.openxmlformats.org/officeDocument/2006/relationships/image" Target="../media/image458.png"/><Relationship Id="rId573" Type="http://schemas.openxmlformats.org/officeDocument/2006/relationships/customXml" Target="../ink/ink534.xml"/><Relationship Id="rId226" Type="http://schemas.openxmlformats.org/officeDocument/2006/relationships/image" Target="../media/image388.png"/><Relationship Id="rId433" Type="http://schemas.openxmlformats.org/officeDocument/2006/relationships/customXml" Target="../ink/ink464.xml"/><Relationship Id="rId74" Type="http://schemas.openxmlformats.org/officeDocument/2006/relationships/image" Target="../media/image312.png"/><Relationship Id="rId377" Type="http://schemas.openxmlformats.org/officeDocument/2006/relationships/customXml" Target="../ink/ink436.xml"/><Relationship Id="rId500" Type="http://schemas.openxmlformats.org/officeDocument/2006/relationships/image" Target="../media/image525.png"/><Relationship Id="rId584" Type="http://schemas.openxmlformats.org/officeDocument/2006/relationships/image" Target="../media/image567.png"/><Relationship Id="rId5" Type="http://schemas.openxmlformats.org/officeDocument/2006/relationships/customXml" Target="../ink/ink250.xml"/><Relationship Id="rId237" Type="http://schemas.openxmlformats.org/officeDocument/2006/relationships/customXml" Target="../ink/ink366.xml"/><Relationship Id="rId444" Type="http://schemas.openxmlformats.org/officeDocument/2006/relationships/image" Target="../media/image497.png"/><Relationship Id="rId290" Type="http://schemas.openxmlformats.org/officeDocument/2006/relationships/image" Target="../media/image420.png"/><Relationship Id="rId304" Type="http://schemas.openxmlformats.org/officeDocument/2006/relationships/image" Target="../media/image427.png"/><Relationship Id="rId388" Type="http://schemas.openxmlformats.org/officeDocument/2006/relationships/image" Target="../media/image469.png"/><Relationship Id="rId511" Type="http://schemas.openxmlformats.org/officeDocument/2006/relationships/customXml" Target="../ink/ink503.xml"/><Relationship Id="rId85" Type="http://schemas.openxmlformats.org/officeDocument/2006/relationships/customXml" Target="../ink/ink290.xml"/><Relationship Id="rId150" Type="http://schemas.openxmlformats.org/officeDocument/2006/relationships/image" Target="../media/image350.png"/><Relationship Id="rId248" Type="http://schemas.openxmlformats.org/officeDocument/2006/relationships/image" Target="../media/image399.png"/><Relationship Id="rId455" Type="http://schemas.openxmlformats.org/officeDocument/2006/relationships/customXml" Target="../ink/ink475.xml"/><Relationship Id="rId12" Type="http://schemas.openxmlformats.org/officeDocument/2006/relationships/image" Target="../media/image281.png"/><Relationship Id="rId108" Type="http://schemas.openxmlformats.org/officeDocument/2006/relationships/image" Target="../media/image329.png"/><Relationship Id="rId315" Type="http://schemas.openxmlformats.org/officeDocument/2006/relationships/customXml" Target="../ink/ink405.xml"/><Relationship Id="rId522" Type="http://schemas.openxmlformats.org/officeDocument/2006/relationships/image" Target="../media/image536.png"/><Relationship Id="rId96" Type="http://schemas.openxmlformats.org/officeDocument/2006/relationships/image" Target="../media/image323.png"/><Relationship Id="rId161" Type="http://schemas.openxmlformats.org/officeDocument/2006/relationships/customXml" Target="../ink/ink328.xml"/><Relationship Id="rId399" Type="http://schemas.openxmlformats.org/officeDocument/2006/relationships/customXml" Target="../ink/ink447.xml"/><Relationship Id="rId259" Type="http://schemas.openxmlformats.org/officeDocument/2006/relationships/customXml" Target="../ink/ink377.xml"/><Relationship Id="rId466" Type="http://schemas.openxmlformats.org/officeDocument/2006/relationships/image" Target="../media/image508.png"/><Relationship Id="rId23" Type="http://schemas.openxmlformats.org/officeDocument/2006/relationships/customXml" Target="../ink/ink259.xml"/><Relationship Id="rId119" Type="http://schemas.openxmlformats.org/officeDocument/2006/relationships/customXml" Target="../ink/ink307.xml"/><Relationship Id="rId326" Type="http://schemas.openxmlformats.org/officeDocument/2006/relationships/image" Target="../media/image438.png"/><Relationship Id="rId533" Type="http://schemas.openxmlformats.org/officeDocument/2006/relationships/customXml" Target="../ink/ink514.xml"/><Relationship Id="rId172" Type="http://schemas.openxmlformats.org/officeDocument/2006/relationships/image" Target="../media/image361.png"/><Relationship Id="rId477" Type="http://schemas.openxmlformats.org/officeDocument/2006/relationships/customXml" Target="../ink/ink486.xml"/><Relationship Id="rId337" Type="http://schemas.openxmlformats.org/officeDocument/2006/relationships/customXml" Target="../ink/ink416.xml"/><Relationship Id="rId34" Type="http://schemas.openxmlformats.org/officeDocument/2006/relationships/image" Target="../media/image292.png"/><Relationship Id="rId544" Type="http://schemas.openxmlformats.org/officeDocument/2006/relationships/image" Target="../media/image547.png"/><Relationship Id="rId183" Type="http://schemas.openxmlformats.org/officeDocument/2006/relationships/customXml" Target="../ink/ink339.xml"/><Relationship Id="rId390" Type="http://schemas.openxmlformats.org/officeDocument/2006/relationships/image" Target="../media/image470.png"/><Relationship Id="rId404" Type="http://schemas.openxmlformats.org/officeDocument/2006/relationships/image" Target="../media/image4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1.xml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9.xml"/><Relationship Id="rId21" Type="http://schemas.openxmlformats.org/officeDocument/2006/relationships/customXml" Target="../ink/ink551.xml"/><Relationship Id="rId42" Type="http://schemas.openxmlformats.org/officeDocument/2006/relationships/image" Target="../media/image3120.png"/><Relationship Id="rId63" Type="http://schemas.openxmlformats.org/officeDocument/2006/relationships/customXml" Target="../ink/ink572.xml"/><Relationship Id="rId84" Type="http://schemas.openxmlformats.org/officeDocument/2006/relationships/image" Target="../media/image3330.png"/><Relationship Id="rId138" Type="http://schemas.openxmlformats.org/officeDocument/2006/relationships/image" Target="../media/image3600.png"/><Relationship Id="rId159" Type="http://schemas.openxmlformats.org/officeDocument/2006/relationships/customXml" Target="../ink/ink620.xml"/><Relationship Id="rId170" Type="http://schemas.openxmlformats.org/officeDocument/2006/relationships/image" Target="../media/image3750.png"/><Relationship Id="rId191" Type="http://schemas.openxmlformats.org/officeDocument/2006/relationships/customXml" Target="../ink/ink636.xml"/><Relationship Id="rId205" Type="http://schemas.openxmlformats.org/officeDocument/2006/relationships/customXml" Target="../ink/ink643.xml"/><Relationship Id="rId226" Type="http://schemas.openxmlformats.org/officeDocument/2006/relationships/image" Target="../media/image4030.png"/><Relationship Id="rId107" Type="http://schemas.openxmlformats.org/officeDocument/2006/relationships/customXml" Target="../ink/ink594.xml"/><Relationship Id="rId11" Type="http://schemas.openxmlformats.org/officeDocument/2006/relationships/customXml" Target="../ink/ink546.xml"/><Relationship Id="rId32" Type="http://schemas.openxmlformats.org/officeDocument/2006/relationships/image" Target="../media/image3070.png"/><Relationship Id="rId53" Type="http://schemas.openxmlformats.org/officeDocument/2006/relationships/customXml" Target="../ink/ink567.xml"/><Relationship Id="rId74" Type="http://schemas.openxmlformats.org/officeDocument/2006/relationships/image" Target="../media/image3280.png"/><Relationship Id="rId128" Type="http://schemas.openxmlformats.org/officeDocument/2006/relationships/image" Target="../media/image3550.png"/><Relationship Id="rId149" Type="http://schemas.openxmlformats.org/officeDocument/2006/relationships/customXml" Target="../ink/ink615.xml"/><Relationship Id="rId5" Type="http://schemas.openxmlformats.org/officeDocument/2006/relationships/customXml" Target="../ink/ink543.xml"/><Relationship Id="rId95" Type="http://schemas.openxmlformats.org/officeDocument/2006/relationships/customXml" Target="../ink/ink588.xml"/><Relationship Id="rId160" Type="http://schemas.openxmlformats.org/officeDocument/2006/relationships/image" Target="../media/image3700.png"/><Relationship Id="rId181" Type="http://schemas.openxmlformats.org/officeDocument/2006/relationships/customXml" Target="../ink/ink631.xml"/><Relationship Id="rId216" Type="http://schemas.openxmlformats.org/officeDocument/2006/relationships/image" Target="../media/image3980.png"/><Relationship Id="rId237" Type="http://schemas.openxmlformats.org/officeDocument/2006/relationships/customXml" Target="../ink/ink659.xml"/><Relationship Id="rId22" Type="http://schemas.openxmlformats.org/officeDocument/2006/relationships/image" Target="../media/image3020.png"/><Relationship Id="rId43" Type="http://schemas.openxmlformats.org/officeDocument/2006/relationships/customXml" Target="../ink/ink562.xml"/><Relationship Id="rId64" Type="http://schemas.openxmlformats.org/officeDocument/2006/relationships/image" Target="../media/image3230.png"/><Relationship Id="rId118" Type="http://schemas.openxmlformats.org/officeDocument/2006/relationships/image" Target="../media/image3500.png"/><Relationship Id="rId139" Type="http://schemas.openxmlformats.org/officeDocument/2006/relationships/customXml" Target="../ink/ink610.xml"/><Relationship Id="rId85" Type="http://schemas.openxmlformats.org/officeDocument/2006/relationships/customXml" Target="../ink/ink583.xml"/><Relationship Id="rId150" Type="http://schemas.openxmlformats.org/officeDocument/2006/relationships/image" Target="../media/image3650.png"/><Relationship Id="rId171" Type="http://schemas.openxmlformats.org/officeDocument/2006/relationships/customXml" Target="../ink/ink626.xml"/><Relationship Id="rId192" Type="http://schemas.openxmlformats.org/officeDocument/2006/relationships/image" Target="../media/image3860.png"/><Relationship Id="rId206" Type="http://schemas.openxmlformats.org/officeDocument/2006/relationships/image" Target="../media/image3930.png"/><Relationship Id="rId227" Type="http://schemas.openxmlformats.org/officeDocument/2006/relationships/customXml" Target="../ink/ink654.xml"/><Relationship Id="rId12" Type="http://schemas.openxmlformats.org/officeDocument/2006/relationships/image" Target="../media/image2970.png"/><Relationship Id="rId33" Type="http://schemas.openxmlformats.org/officeDocument/2006/relationships/customXml" Target="../ink/ink557.xml"/><Relationship Id="rId108" Type="http://schemas.openxmlformats.org/officeDocument/2006/relationships/image" Target="../media/image3450.png"/><Relationship Id="rId129" Type="http://schemas.openxmlformats.org/officeDocument/2006/relationships/customXml" Target="../ink/ink605.xml"/><Relationship Id="rId54" Type="http://schemas.openxmlformats.org/officeDocument/2006/relationships/image" Target="../media/image3180.png"/><Relationship Id="rId75" Type="http://schemas.openxmlformats.org/officeDocument/2006/relationships/customXml" Target="../ink/ink578.xml"/><Relationship Id="rId96" Type="http://schemas.openxmlformats.org/officeDocument/2006/relationships/image" Target="../media/image3390.png"/><Relationship Id="rId140" Type="http://schemas.openxmlformats.org/officeDocument/2006/relationships/image" Target="../media/image3610.png"/><Relationship Id="rId161" Type="http://schemas.openxmlformats.org/officeDocument/2006/relationships/customXml" Target="../ink/ink621.xml"/><Relationship Id="rId182" Type="http://schemas.openxmlformats.org/officeDocument/2006/relationships/image" Target="../media/image3810.png"/><Relationship Id="rId217" Type="http://schemas.openxmlformats.org/officeDocument/2006/relationships/customXml" Target="../ink/ink649.xml"/><Relationship Id="rId6" Type="http://schemas.openxmlformats.org/officeDocument/2006/relationships/image" Target="../media/image2940.png"/><Relationship Id="rId238" Type="http://schemas.openxmlformats.org/officeDocument/2006/relationships/image" Target="../media/image4090.png"/><Relationship Id="rId23" Type="http://schemas.openxmlformats.org/officeDocument/2006/relationships/customXml" Target="../ink/ink552.xml"/><Relationship Id="rId119" Type="http://schemas.openxmlformats.org/officeDocument/2006/relationships/customXml" Target="../ink/ink600.xml"/><Relationship Id="rId44" Type="http://schemas.openxmlformats.org/officeDocument/2006/relationships/image" Target="../media/image3130.png"/><Relationship Id="rId65" Type="http://schemas.openxmlformats.org/officeDocument/2006/relationships/customXml" Target="../ink/ink573.xml"/><Relationship Id="rId86" Type="http://schemas.openxmlformats.org/officeDocument/2006/relationships/image" Target="../media/image3340.png"/><Relationship Id="rId130" Type="http://schemas.openxmlformats.org/officeDocument/2006/relationships/image" Target="../media/image3560.png"/><Relationship Id="rId151" Type="http://schemas.openxmlformats.org/officeDocument/2006/relationships/customXml" Target="../ink/ink616.xml"/><Relationship Id="rId172" Type="http://schemas.openxmlformats.org/officeDocument/2006/relationships/image" Target="../media/image3760.png"/><Relationship Id="rId193" Type="http://schemas.openxmlformats.org/officeDocument/2006/relationships/customXml" Target="../ink/ink637.xml"/><Relationship Id="rId207" Type="http://schemas.openxmlformats.org/officeDocument/2006/relationships/customXml" Target="../ink/ink644.xml"/><Relationship Id="rId228" Type="http://schemas.openxmlformats.org/officeDocument/2006/relationships/image" Target="../media/image4040.png"/><Relationship Id="rId13" Type="http://schemas.openxmlformats.org/officeDocument/2006/relationships/customXml" Target="../ink/ink547.xml"/><Relationship Id="rId109" Type="http://schemas.openxmlformats.org/officeDocument/2006/relationships/customXml" Target="../ink/ink595.xml"/><Relationship Id="rId34" Type="http://schemas.openxmlformats.org/officeDocument/2006/relationships/image" Target="../media/image3080.png"/><Relationship Id="rId55" Type="http://schemas.openxmlformats.org/officeDocument/2006/relationships/customXml" Target="../ink/ink568.xml"/><Relationship Id="rId76" Type="http://schemas.openxmlformats.org/officeDocument/2006/relationships/image" Target="../media/image3290.png"/><Relationship Id="rId97" Type="http://schemas.openxmlformats.org/officeDocument/2006/relationships/customXml" Target="../ink/ink589.xml"/><Relationship Id="rId120" Type="http://schemas.openxmlformats.org/officeDocument/2006/relationships/image" Target="../media/image3510.png"/><Relationship Id="rId141" Type="http://schemas.openxmlformats.org/officeDocument/2006/relationships/customXml" Target="../ink/ink611.xml"/><Relationship Id="rId7" Type="http://schemas.openxmlformats.org/officeDocument/2006/relationships/customXml" Target="../ink/ink544.xml"/><Relationship Id="rId162" Type="http://schemas.openxmlformats.org/officeDocument/2006/relationships/image" Target="../media/image3710.png"/><Relationship Id="rId183" Type="http://schemas.openxmlformats.org/officeDocument/2006/relationships/customXml" Target="../ink/ink632.xml"/><Relationship Id="rId218" Type="http://schemas.openxmlformats.org/officeDocument/2006/relationships/image" Target="../media/image3990.png"/><Relationship Id="rId239" Type="http://schemas.openxmlformats.org/officeDocument/2006/relationships/customXml" Target="../ink/ink660.xml"/><Relationship Id="rId24" Type="http://schemas.openxmlformats.org/officeDocument/2006/relationships/image" Target="../media/image3030.png"/><Relationship Id="rId45" Type="http://schemas.openxmlformats.org/officeDocument/2006/relationships/customXml" Target="../ink/ink563.xml"/><Relationship Id="rId66" Type="http://schemas.openxmlformats.org/officeDocument/2006/relationships/image" Target="../media/image3240.png"/><Relationship Id="rId87" Type="http://schemas.openxmlformats.org/officeDocument/2006/relationships/customXml" Target="../ink/ink584.xml"/><Relationship Id="rId110" Type="http://schemas.openxmlformats.org/officeDocument/2006/relationships/image" Target="../media/image3460.png"/><Relationship Id="rId131" Type="http://schemas.openxmlformats.org/officeDocument/2006/relationships/customXml" Target="../ink/ink606.xml"/><Relationship Id="rId152" Type="http://schemas.openxmlformats.org/officeDocument/2006/relationships/image" Target="../media/image3660.png"/><Relationship Id="rId173" Type="http://schemas.openxmlformats.org/officeDocument/2006/relationships/customXml" Target="../ink/ink627.xml"/><Relationship Id="rId194" Type="http://schemas.openxmlformats.org/officeDocument/2006/relationships/image" Target="../media/image3870.png"/><Relationship Id="rId208" Type="http://schemas.openxmlformats.org/officeDocument/2006/relationships/image" Target="../media/image3940.png"/><Relationship Id="rId229" Type="http://schemas.openxmlformats.org/officeDocument/2006/relationships/customXml" Target="../ink/ink655.xml"/><Relationship Id="rId240" Type="http://schemas.openxmlformats.org/officeDocument/2006/relationships/image" Target="../media/image4100.png"/><Relationship Id="rId14" Type="http://schemas.openxmlformats.org/officeDocument/2006/relationships/image" Target="../media/image2980.png"/><Relationship Id="rId35" Type="http://schemas.openxmlformats.org/officeDocument/2006/relationships/customXml" Target="../ink/ink558.xml"/><Relationship Id="rId56" Type="http://schemas.openxmlformats.org/officeDocument/2006/relationships/image" Target="../media/image3190.png"/><Relationship Id="rId77" Type="http://schemas.openxmlformats.org/officeDocument/2006/relationships/customXml" Target="../ink/ink579.xml"/><Relationship Id="rId100" Type="http://schemas.openxmlformats.org/officeDocument/2006/relationships/image" Target="../media/image3410.png"/><Relationship Id="rId8" Type="http://schemas.openxmlformats.org/officeDocument/2006/relationships/image" Target="../media/image2950.png"/><Relationship Id="rId98" Type="http://schemas.openxmlformats.org/officeDocument/2006/relationships/image" Target="../media/image3400.png"/><Relationship Id="rId121" Type="http://schemas.openxmlformats.org/officeDocument/2006/relationships/customXml" Target="../ink/ink601.xml"/><Relationship Id="rId142" Type="http://schemas.openxmlformats.org/officeDocument/2006/relationships/image" Target="../media/image201.png"/><Relationship Id="rId163" Type="http://schemas.openxmlformats.org/officeDocument/2006/relationships/customXml" Target="../ink/ink622.xml"/><Relationship Id="rId184" Type="http://schemas.openxmlformats.org/officeDocument/2006/relationships/image" Target="../media/image3820.png"/><Relationship Id="rId219" Type="http://schemas.openxmlformats.org/officeDocument/2006/relationships/customXml" Target="../ink/ink650.xml"/><Relationship Id="rId230" Type="http://schemas.openxmlformats.org/officeDocument/2006/relationships/image" Target="../media/image4050.png"/><Relationship Id="rId25" Type="http://schemas.openxmlformats.org/officeDocument/2006/relationships/customXml" Target="../ink/ink553.xml"/><Relationship Id="rId46" Type="http://schemas.openxmlformats.org/officeDocument/2006/relationships/image" Target="../media/image3140.png"/><Relationship Id="rId67" Type="http://schemas.openxmlformats.org/officeDocument/2006/relationships/customXml" Target="../ink/ink574.xml"/><Relationship Id="rId88" Type="http://schemas.openxmlformats.org/officeDocument/2006/relationships/image" Target="../media/image3350.png"/><Relationship Id="rId111" Type="http://schemas.openxmlformats.org/officeDocument/2006/relationships/customXml" Target="../ink/ink596.xml"/><Relationship Id="rId132" Type="http://schemas.openxmlformats.org/officeDocument/2006/relationships/image" Target="../media/image3570.png"/><Relationship Id="rId153" Type="http://schemas.openxmlformats.org/officeDocument/2006/relationships/customXml" Target="../ink/ink617.xml"/><Relationship Id="rId174" Type="http://schemas.openxmlformats.org/officeDocument/2006/relationships/image" Target="../media/image3770.png"/><Relationship Id="rId195" Type="http://schemas.openxmlformats.org/officeDocument/2006/relationships/customXml" Target="../ink/ink638.xml"/><Relationship Id="rId209" Type="http://schemas.openxmlformats.org/officeDocument/2006/relationships/customXml" Target="../ink/ink645.xml"/><Relationship Id="rId220" Type="http://schemas.openxmlformats.org/officeDocument/2006/relationships/image" Target="../media/image4000.png"/><Relationship Id="rId241" Type="http://schemas.openxmlformats.org/officeDocument/2006/relationships/customXml" Target="../ink/ink661.xml"/><Relationship Id="rId15" Type="http://schemas.openxmlformats.org/officeDocument/2006/relationships/customXml" Target="../ink/ink548.xml"/><Relationship Id="rId36" Type="http://schemas.openxmlformats.org/officeDocument/2006/relationships/image" Target="../media/image3090.png"/><Relationship Id="rId57" Type="http://schemas.openxmlformats.org/officeDocument/2006/relationships/customXml" Target="../ink/ink569.xml"/><Relationship Id="rId106" Type="http://schemas.openxmlformats.org/officeDocument/2006/relationships/image" Target="../media/image3440.png"/><Relationship Id="rId127" Type="http://schemas.openxmlformats.org/officeDocument/2006/relationships/customXml" Target="../ink/ink604.xml"/><Relationship Id="rId10" Type="http://schemas.openxmlformats.org/officeDocument/2006/relationships/image" Target="../media/image2960.png"/><Relationship Id="rId31" Type="http://schemas.openxmlformats.org/officeDocument/2006/relationships/customXml" Target="../ink/ink556.xml"/><Relationship Id="rId52" Type="http://schemas.openxmlformats.org/officeDocument/2006/relationships/image" Target="../media/image3170.png"/><Relationship Id="rId73" Type="http://schemas.openxmlformats.org/officeDocument/2006/relationships/customXml" Target="../ink/ink577.xml"/><Relationship Id="rId78" Type="http://schemas.openxmlformats.org/officeDocument/2006/relationships/image" Target="../media/image3300.png"/><Relationship Id="rId94" Type="http://schemas.openxmlformats.org/officeDocument/2006/relationships/image" Target="../media/image3380.png"/><Relationship Id="rId99" Type="http://schemas.openxmlformats.org/officeDocument/2006/relationships/customXml" Target="../ink/ink590.xml"/><Relationship Id="rId101" Type="http://schemas.openxmlformats.org/officeDocument/2006/relationships/customXml" Target="../ink/ink591.xml"/><Relationship Id="rId122" Type="http://schemas.openxmlformats.org/officeDocument/2006/relationships/image" Target="../media/image3520.png"/><Relationship Id="rId143" Type="http://schemas.openxmlformats.org/officeDocument/2006/relationships/customXml" Target="../ink/ink612.xml"/><Relationship Id="rId148" Type="http://schemas.openxmlformats.org/officeDocument/2006/relationships/image" Target="../media/image3640.png"/><Relationship Id="rId164" Type="http://schemas.openxmlformats.org/officeDocument/2006/relationships/image" Target="../media/image3720.png"/><Relationship Id="rId169" Type="http://schemas.openxmlformats.org/officeDocument/2006/relationships/customXml" Target="../ink/ink625.xml"/><Relationship Id="rId185" Type="http://schemas.openxmlformats.org/officeDocument/2006/relationships/customXml" Target="../ink/ink633.xml"/><Relationship Id="rId4" Type="http://schemas.openxmlformats.org/officeDocument/2006/relationships/image" Target="../media/image2930.png"/><Relationship Id="rId9" Type="http://schemas.openxmlformats.org/officeDocument/2006/relationships/customXml" Target="../ink/ink545.xml"/><Relationship Id="rId180" Type="http://schemas.openxmlformats.org/officeDocument/2006/relationships/image" Target="../media/image3800.png"/><Relationship Id="rId210" Type="http://schemas.openxmlformats.org/officeDocument/2006/relationships/image" Target="../media/image3950.png"/><Relationship Id="rId215" Type="http://schemas.openxmlformats.org/officeDocument/2006/relationships/customXml" Target="../ink/ink648.xml"/><Relationship Id="rId236" Type="http://schemas.openxmlformats.org/officeDocument/2006/relationships/image" Target="../media/image4080.png"/><Relationship Id="rId26" Type="http://schemas.openxmlformats.org/officeDocument/2006/relationships/image" Target="../media/image3040.png"/><Relationship Id="rId231" Type="http://schemas.openxmlformats.org/officeDocument/2006/relationships/customXml" Target="../ink/ink656.xml"/><Relationship Id="rId47" Type="http://schemas.openxmlformats.org/officeDocument/2006/relationships/customXml" Target="../ink/ink564.xml"/><Relationship Id="rId68" Type="http://schemas.openxmlformats.org/officeDocument/2006/relationships/image" Target="../media/image3250.png"/><Relationship Id="rId89" Type="http://schemas.openxmlformats.org/officeDocument/2006/relationships/customXml" Target="../ink/ink585.xml"/><Relationship Id="rId112" Type="http://schemas.openxmlformats.org/officeDocument/2006/relationships/image" Target="../media/image3470.png"/><Relationship Id="rId133" Type="http://schemas.openxmlformats.org/officeDocument/2006/relationships/customXml" Target="../ink/ink607.xml"/><Relationship Id="rId154" Type="http://schemas.openxmlformats.org/officeDocument/2006/relationships/image" Target="../media/image3670.png"/><Relationship Id="rId175" Type="http://schemas.openxmlformats.org/officeDocument/2006/relationships/customXml" Target="../ink/ink628.xml"/><Relationship Id="rId196" Type="http://schemas.openxmlformats.org/officeDocument/2006/relationships/image" Target="../media/image3880.png"/><Relationship Id="rId200" Type="http://schemas.openxmlformats.org/officeDocument/2006/relationships/image" Target="../media/image3900.png"/><Relationship Id="rId16" Type="http://schemas.openxmlformats.org/officeDocument/2006/relationships/image" Target="../media/image2990.png"/><Relationship Id="rId221" Type="http://schemas.openxmlformats.org/officeDocument/2006/relationships/customXml" Target="../ink/ink651.xml"/><Relationship Id="rId242" Type="http://schemas.openxmlformats.org/officeDocument/2006/relationships/image" Target="../media/image4110.png"/><Relationship Id="rId37" Type="http://schemas.openxmlformats.org/officeDocument/2006/relationships/customXml" Target="../ink/ink559.xml"/><Relationship Id="rId58" Type="http://schemas.openxmlformats.org/officeDocument/2006/relationships/image" Target="../media/image3200.png"/><Relationship Id="rId79" Type="http://schemas.openxmlformats.org/officeDocument/2006/relationships/customXml" Target="../ink/ink580.xml"/><Relationship Id="rId102" Type="http://schemas.openxmlformats.org/officeDocument/2006/relationships/image" Target="../media/image3420.png"/><Relationship Id="rId123" Type="http://schemas.openxmlformats.org/officeDocument/2006/relationships/customXml" Target="../ink/ink602.xml"/><Relationship Id="rId144" Type="http://schemas.openxmlformats.org/officeDocument/2006/relationships/image" Target="../media/image3620.png"/><Relationship Id="rId90" Type="http://schemas.openxmlformats.org/officeDocument/2006/relationships/image" Target="../media/image3360.png"/><Relationship Id="rId165" Type="http://schemas.openxmlformats.org/officeDocument/2006/relationships/customXml" Target="../ink/ink623.xml"/><Relationship Id="rId186" Type="http://schemas.openxmlformats.org/officeDocument/2006/relationships/image" Target="../media/image3830.png"/><Relationship Id="rId211" Type="http://schemas.openxmlformats.org/officeDocument/2006/relationships/customXml" Target="../ink/ink646.xml"/><Relationship Id="rId232" Type="http://schemas.openxmlformats.org/officeDocument/2006/relationships/image" Target="../media/image4060.png"/><Relationship Id="rId27" Type="http://schemas.openxmlformats.org/officeDocument/2006/relationships/customXml" Target="../ink/ink554.xml"/><Relationship Id="rId48" Type="http://schemas.openxmlformats.org/officeDocument/2006/relationships/image" Target="../media/image3150.png"/><Relationship Id="rId69" Type="http://schemas.openxmlformats.org/officeDocument/2006/relationships/customXml" Target="../ink/ink575.xml"/><Relationship Id="rId113" Type="http://schemas.openxmlformats.org/officeDocument/2006/relationships/customXml" Target="../ink/ink597.xml"/><Relationship Id="rId134" Type="http://schemas.openxmlformats.org/officeDocument/2006/relationships/image" Target="../media/image3580.png"/><Relationship Id="rId80" Type="http://schemas.openxmlformats.org/officeDocument/2006/relationships/image" Target="../media/image3310.png"/><Relationship Id="rId155" Type="http://schemas.openxmlformats.org/officeDocument/2006/relationships/customXml" Target="../ink/ink618.xml"/><Relationship Id="rId176" Type="http://schemas.openxmlformats.org/officeDocument/2006/relationships/image" Target="../media/image3780.png"/><Relationship Id="rId197" Type="http://schemas.openxmlformats.org/officeDocument/2006/relationships/customXml" Target="../ink/ink639.xml"/><Relationship Id="rId201" Type="http://schemas.openxmlformats.org/officeDocument/2006/relationships/customXml" Target="../ink/ink641.xml"/><Relationship Id="rId222" Type="http://schemas.openxmlformats.org/officeDocument/2006/relationships/image" Target="../media/image4010.png"/><Relationship Id="rId243" Type="http://schemas.openxmlformats.org/officeDocument/2006/relationships/customXml" Target="../ink/ink662.xml"/><Relationship Id="rId17" Type="http://schemas.openxmlformats.org/officeDocument/2006/relationships/customXml" Target="../ink/ink549.xml"/><Relationship Id="rId38" Type="http://schemas.openxmlformats.org/officeDocument/2006/relationships/image" Target="../media/image3100.png"/><Relationship Id="rId59" Type="http://schemas.openxmlformats.org/officeDocument/2006/relationships/customXml" Target="../ink/ink570.xml"/><Relationship Id="rId103" Type="http://schemas.openxmlformats.org/officeDocument/2006/relationships/customXml" Target="../ink/ink592.xml"/><Relationship Id="rId124" Type="http://schemas.openxmlformats.org/officeDocument/2006/relationships/image" Target="../media/image3530.png"/><Relationship Id="rId70" Type="http://schemas.openxmlformats.org/officeDocument/2006/relationships/image" Target="../media/image3260.png"/><Relationship Id="rId91" Type="http://schemas.openxmlformats.org/officeDocument/2006/relationships/customXml" Target="../ink/ink586.xml"/><Relationship Id="rId145" Type="http://schemas.openxmlformats.org/officeDocument/2006/relationships/customXml" Target="../ink/ink613.xml"/><Relationship Id="rId166" Type="http://schemas.openxmlformats.org/officeDocument/2006/relationships/image" Target="../media/image3730.png"/><Relationship Id="rId187" Type="http://schemas.openxmlformats.org/officeDocument/2006/relationships/customXml" Target="../ink/ink63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60.png"/><Relationship Id="rId233" Type="http://schemas.openxmlformats.org/officeDocument/2006/relationships/customXml" Target="../ink/ink657.xml"/><Relationship Id="rId28" Type="http://schemas.openxmlformats.org/officeDocument/2006/relationships/image" Target="../media/image3050.png"/><Relationship Id="rId49" Type="http://schemas.openxmlformats.org/officeDocument/2006/relationships/customXml" Target="../ink/ink565.xml"/><Relationship Id="rId114" Type="http://schemas.openxmlformats.org/officeDocument/2006/relationships/image" Target="../media/image3480.png"/><Relationship Id="rId60" Type="http://schemas.openxmlformats.org/officeDocument/2006/relationships/image" Target="../media/image3210.png"/><Relationship Id="rId81" Type="http://schemas.openxmlformats.org/officeDocument/2006/relationships/customXml" Target="../ink/ink581.xml"/><Relationship Id="rId135" Type="http://schemas.openxmlformats.org/officeDocument/2006/relationships/customXml" Target="../ink/ink608.xml"/><Relationship Id="rId156" Type="http://schemas.openxmlformats.org/officeDocument/2006/relationships/image" Target="../media/image3680.png"/><Relationship Id="rId177" Type="http://schemas.openxmlformats.org/officeDocument/2006/relationships/customXml" Target="../ink/ink629.xml"/><Relationship Id="rId198" Type="http://schemas.openxmlformats.org/officeDocument/2006/relationships/image" Target="../media/image3890.png"/><Relationship Id="rId202" Type="http://schemas.openxmlformats.org/officeDocument/2006/relationships/image" Target="../media/image3910.png"/><Relationship Id="rId223" Type="http://schemas.openxmlformats.org/officeDocument/2006/relationships/customXml" Target="../ink/ink652.xml"/><Relationship Id="rId244" Type="http://schemas.openxmlformats.org/officeDocument/2006/relationships/image" Target="../media/image4120.png"/><Relationship Id="rId18" Type="http://schemas.openxmlformats.org/officeDocument/2006/relationships/image" Target="../media/image3000.png"/><Relationship Id="rId39" Type="http://schemas.openxmlformats.org/officeDocument/2006/relationships/customXml" Target="../ink/ink560.xml"/><Relationship Id="rId50" Type="http://schemas.openxmlformats.org/officeDocument/2006/relationships/image" Target="../media/image3160.png"/><Relationship Id="rId104" Type="http://schemas.openxmlformats.org/officeDocument/2006/relationships/image" Target="../media/image3430.png"/><Relationship Id="rId125" Type="http://schemas.openxmlformats.org/officeDocument/2006/relationships/customXml" Target="../ink/ink603.xml"/><Relationship Id="rId146" Type="http://schemas.openxmlformats.org/officeDocument/2006/relationships/image" Target="../media/image3630.png"/><Relationship Id="rId167" Type="http://schemas.openxmlformats.org/officeDocument/2006/relationships/customXml" Target="../ink/ink624.xml"/><Relationship Id="rId188" Type="http://schemas.openxmlformats.org/officeDocument/2006/relationships/image" Target="../media/image3840.png"/><Relationship Id="rId71" Type="http://schemas.openxmlformats.org/officeDocument/2006/relationships/customXml" Target="../ink/ink576.xml"/><Relationship Id="rId92" Type="http://schemas.openxmlformats.org/officeDocument/2006/relationships/image" Target="../media/image3370.png"/><Relationship Id="rId213" Type="http://schemas.openxmlformats.org/officeDocument/2006/relationships/customXml" Target="../ink/ink647.xml"/><Relationship Id="rId234" Type="http://schemas.openxmlformats.org/officeDocument/2006/relationships/image" Target="../media/image4070.png"/><Relationship Id="rId2" Type="http://schemas.openxmlformats.org/officeDocument/2006/relationships/image" Target="../media/image569.png"/><Relationship Id="rId29" Type="http://schemas.openxmlformats.org/officeDocument/2006/relationships/customXml" Target="../ink/ink555.xml"/><Relationship Id="rId40" Type="http://schemas.openxmlformats.org/officeDocument/2006/relationships/image" Target="../media/image3110.png"/><Relationship Id="rId115" Type="http://schemas.openxmlformats.org/officeDocument/2006/relationships/customXml" Target="../ink/ink598.xml"/><Relationship Id="rId136" Type="http://schemas.openxmlformats.org/officeDocument/2006/relationships/image" Target="../media/image3590.png"/><Relationship Id="rId157" Type="http://schemas.openxmlformats.org/officeDocument/2006/relationships/customXml" Target="../ink/ink619.xml"/><Relationship Id="rId178" Type="http://schemas.openxmlformats.org/officeDocument/2006/relationships/image" Target="../media/image3790.png"/><Relationship Id="rId61" Type="http://schemas.openxmlformats.org/officeDocument/2006/relationships/customXml" Target="../ink/ink571.xml"/><Relationship Id="rId82" Type="http://schemas.openxmlformats.org/officeDocument/2006/relationships/image" Target="../media/image3320.png"/><Relationship Id="rId199" Type="http://schemas.openxmlformats.org/officeDocument/2006/relationships/customXml" Target="../ink/ink640.xml"/><Relationship Id="rId203" Type="http://schemas.openxmlformats.org/officeDocument/2006/relationships/customXml" Target="../ink/ink642.xml"/><Relationship Id="rId19" Type="http://schemas.openxmlformats.org/officeDocument/2006/relationships/customXml" Target="../ink/ink550.xml"/><Relationship Id="rId224" Type="http://schemas.openxmlformats.org/officeDocument/2006/relationships/image" Target="../media/image4020.png"/><Relationship Id="rId30" Type="http://schemas.openxmlformats.org/officeDocument/2006/relationships/image" Target="../media/image3060.png"/><Relationship Id="rId105" Type="http://schemas.openxmlformats.org/officeDocument/2006/relationships/customXml" Target="../ink/ink593.xml"/><Relationship Id="rId126" Type="http://schemas.openxmlformats.org/officeDocument/2006/relationships/image" Target="../media/image3540.png"/><Relationship Id="rId147" Type="http://schemas.openxmlformats.org/officeDocument/2006/relationships/customXml" Target="../ink/ink614.xml"/><Relationship Id="rId168" Type="http://schemas.openxmlformats.org/officeDocument/2006/relationships/image" Target="../media/image3740.png"/><Relationship Id="rId51" Type="http://schemas.openxmlformats.org/officeDocument/2006/relationships/customXml" Target="../ink/ink566.xml"/><Relationship Id="rId72" Type="http://schemas.openxmlformats.org/officeDocument/2006/relationships/image" Target="../media/image3270.png"/><Relationship Id="rId93" Type="http://schemas.openxmlformats.org/officeDocument/2006/relationships/customXml" Target="../ink/ink587.xml"/><Relationship Id="rId189" Type="http://schemas.openxmlformats.org/officeDocument/2006/relationships/customXml" Target="../ink/ink635.xml"/><Relationship Id="rId3" Type="http://schemas.openxmlformats.org/officeDocument/2006/relationships/customXml" Target="../ink/ink542.xml"/><Relationship Id="rId214" Type="http://schemas.openxmlformats.org/officeDocument/2006/relationships/image" Target="../media/image3970.png"/><Relationship Id="rId235" Type="http://schemas.openxmlformats.org/officeDocument/2006/relationships/customXml" Target="../ink/ink658.xml"/><Relationship Id="rId116" Type="http://schemas.openxmlformats.org/officeDocument/2006/relationships/image" Target="../media/image3490.png"/><Relationship Id="rId137" Type="http://schemas.openxmlformats.org/officeDocument/2006/relationships/customXml" Target="../ink/ink609.xml"/><Relationship Id="rId158" Type="http://schemas.openxmlformats.org/officeDocument/2006/relationships/image" Target="../media/image3690.png"/><Relationship Id="rId20" Type="http://schemas.openxmlformats.org/officeDocument/2006/relationships/image" Target="../media/image3010.png"/><Relationship Id="rId41" Type="http://schemas.openxmlformats.org/officeDocument/2006/relationships/customXml" Target="../ink/ink561.xml"/><Relationship Id="rId62" Type="http://schemas.openxmlformats.org/officeDocument/2006/relationships/image" Target="../media/image3220.png"/><Relationship Id="rId83" Type="http://schemas.openxmlformats.org/officeDocument/2006/relationships/customXml" Target="../ink/ink582.xml"/><Relationship Id="rId179" Type="http://schemas.openxmlformats.org/officeDocument/2006/relationships/customXml" Target="../ink/ink630.xml"/><Relationship Id="rId190" Type="http://schemas.openxmlformats.org/officeDocument/2006/relationships/image" Target="../media/image3850.png"/><Relationship Id="rId204" Type="http://schemas.openxmlformats.org/officeDocument/2006/relationships/image" Target="../media/image3920.png"/><Relationship Id="rId225" Type="http://schemas.openxmlformats.org/officeDocument/2006/relationships/customXml" Target="../ink/ink65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0.png"/><Relationship Id="rId21" Type="http://schemas.openxmlformats.org/officeDocument/2006/relationships/image" Target="../media/image4230.png"/><Relationship Id="rId42" Type="http://schemas.openxmlformats.org/officeDocument/2006/relationships/customXml" Target="../ink/ink682.xml"/><Relationship Id="rId63" Type="http://schemas.openxmlformats.org/officeDocument/2006/relationships/image" Target="../media/image4440.png"/><Relationship Id="rId84" Type="http://schemas.openxmlformats.org/officeDocument/2006/relationships/customXml" Target="../ink/ink703.xml"/><Relationship Id="rId138" Type="http://schemas.openxmlformats.org/officeDocument/2006/relationships/customXml" Target="../ink/ink730.xml"/><Relationship Id="rId159" Type="http://schemas.openxmlformats.org/officeDocument/2006/relationships/image" Target="../media/image4910.png"/><Relationship Id="rId170" Type="http://schemas.openxmlformats.org/officeDocument/2006/relationships/customXml" Target="../ink/ink746.xml"/><Relationship Id="rId191" Type="http://schemas.openxmlformats.org/officeDocument/2006/relationships/image" Target="../media/image5070.png"/><Relationship Id="rId205" Type="http://schemas.openxmlformats.org/officeDocument/2006/relationships/image" Target="../media/image5140.png"/><Relationship Id="rId107" Type="http://schemas.openxmlformats.org/officeDocument/2006/relationships/image" Target="../media/image4650.png"/><Relationship Id="rId11" Type="http://schemas.openxmlformats.org/officeDocument/2006/relationships/image" Target="../media/image4180.png"/><Relationship Id="rId32" Type="http://schemas.openxmlformats.org/officeDocument/2006/relationships/customXml" Target="../ink/ink677.xml"/><Relationship Id="rId53" Type="http://schemas.openxmlformats.org/officeDocument/2006/relationships/image" Target="../media/image4390.png"/><Relationship Id="rId74" Type="http://schemas.openxmlformats.org/officeDocument/2006/relationships/customXml" Target="../ink/ink698.xml"/><Relationship Id="rId128" Type="http://schemas.openxmlformats.org/officeDocument/2006/relationships/customXml" Target="../ink/ink725.xml"/><Relationship Id="rId149" Type="http://schemas.openxmlformats.org/officeDocument/2006/relationships/image" Target="../media/image4860.png"/><Relationship Id="rId5" Type="http://schemas.openxmlformats.org/officeDocument/2006/relationships/image" Target="../media/image4150.png"/><Relationship Id="rId95" Type="http://schemas.openxmlformats.org/officeDocument/2006/relationships/image" Target="../media/image4590.png"/><Relationship Id="rId160" Type="http://schemas.openxmlformats.org/officeDocument/2006/relationships/customXml" Target="../ink/ink741.xml"/><Relationship Id="rId181" Type="http://schemas.openxmlformats.org/officeDocument/2006/relationships/image" Target="../media/image5020.png"/><Relationship Id="rId216" Type="http://schemas.openxmlformats.org/officeDocument/2006/relationships/customXml" Target="../ink/ink769.xml"/><Relationship Id="rId22" Type="http://schemas.openxmlformats.org/officeDocument/2006/relationships/customXml" Target="../ink/ink672.xml"/><Relationship Id="rId43" Type="http://schemas.openxmlformats.org/officeDocument/2006/relationships/image" Target="../media/image4340.png"/><Relationship Id="rId64" Type="http://schemas.openxmlformats.org/officeDocument/2006/relationships/customXml" Target="../ink/ink693.xml"/><Relationship Id="rId118" Type="http://schemas.openxmlformats.org/officeDocument/2006/relationships/customXml" Target="../ink/ink720.xml"/><Relationship Id="rId139" Type="http://schemas.openxmlformats.org/officeDocument/2006/relationships/image" Target="../media/image4810.png"/><Relationship Id="rId85" Type="http://schemas.openxmlformats.org/officeDocument/2006/relationships/image" Target="../media/image4540.png"/><Relationship Id="rId150" Type="http://schemas.openxmlformats.org/officeDocument/2006/relationships/customXml" Target="../ink/ink736.xml"/><Relationship Id="rId171" Type="http://schemas.openxmlformats.org/officeDocument/2006/relationships/image" Target="../media/image4970.png"/><Relationship Id="rId192" Type="http://schemas.openxmlformats.org/officeDocument/2006/relationships/customXml" Target="../ink/ink757.xml"/><Relationship Id="rId206" Type="http://schemas.openxmlformats.org/officeDocument/2006/relationships/customXml" Target="../ink/ink764.xml"/><Relationship Id="rId12" Type="http://schemas.openxmlformats.org/officeDocument/2006/relationships/customXml" Target="../ink/ink667.xml"/><Relationship Id="rId33" Type="http://schemas.openxmlformats.org/officeDocument/2006/relationships/image" Target="../media/image4290.png"/><Relationship Id="rId108" Type="http://schemas.openxmlformats.org/officeDocument/2006/relationships/customXml" Target="../ink/ink715.xml"/><Relationship Id="rId129" Type="http://schemas.openxmlformats.org/officeDocument/2006/relationships/image" Target="../media/image4760.png"/><Relationship Id="rId54" Type="http://schemas.openxmlformats.org/officeDocument/2006/relationships/customXml" Target="../ink/ink688.xml"/><Relationship Id="rId75" Type="http://schemas.openxmlformats.org/officeDocument/2006/relationships/image" Target="../media/image4500.png"/><Relationship Id="rId96" Type="http://schemas.openxmlformats.org/officeDocument/2006/relationships/customXml" Target="../ink/ink709.xml"/><Relationship Id="rId140" Type="http://schemas.openxmlformats.org/officeDocument/2006/relationships/customXml" Target="../ink/ink731.xml"/><Relationship Id="rId161" Type="http://schemas.openxmlformats.org/officeDocument/2006/relationships/image" Target="../media/image4920.png"/><Relationship Id="rId182" Type="http://schemas.openxmlformats.org/officeDocument/2006/relationships/customXml" Target="../ink/ink752.xml"/><Relationship Id="rId217" Type="http://schemas.openxmlformats.org/officeDocument/2006/relationships/image" Target="../media/image5200.png"/><Relationship Id="rId6" Type="http://schemas.openxmlformats.org/officeDocument/2006/relationships/customXml" Target="../ink/ink664.xml"/><Relationship Id="rId23" Type="http://schemas.openxmlformats.org/officeDocument/2006/relationships/image" Target="../media/image4240.png"/><Relationship Id="rId119" Type="http://schemas.openxmlformats.org/officeDocument/2006/relationships/image" Target="../media/image4710.png"/><Relationship Id="rId44" Type="http://schemas.openxmlformats.org/officeDocument/2006/relationships/customXml" Target="../ink/ink683.xml"/><Relationship Id="rId65" Type="http://schemas.openxmlformats.org/officeDocument/2006/relationships/image" Target="../media/image4450.png"/><Relationship Id="rId86" Type="http://schemas.openxmlformats.org/officeDocument/2006/relationships/customXml" Target="../ink/ink704.xml"/><Relationship Id="rId130" Type="http://schemas.openxmlformats.org/officeDocument/2006/relationships/customXml" Target="../ink/ink726.xml"/><Relationship Id="rId151" Type="http://schemas.openxmlformats.org/officeDocument/2006/relationships/image" Target="../media/image4870.png"/><Relationship Id="rId172" Type="http://schemas.openxmlformats.org/officeDocument/2006/relationships/customXml" Target="../ink/ink747.xml"/><Relationship Id="rId193" Type="http://schemas.openxmlformats.org/officeDocument/2006/relationships/image" Target="../media/image5080.png"/><Relationship Id="rId207" Type="http://schemas.openxmlformats.org/officeDocument/2006/relationships/image" Target="../media/image5150.png"/><Relationship Id="rId13" Type="http://schemas.openxmlformats.org/officeDocument/2006/relationships/image" Target="../media/image4190.png"/><Relationship Id="rId109" Type="http://schemas.openxmlformats.org/officeDocument/2006/relationships/image" Target="../media/image4660.png"/><Relationship Id="rId34" Type="http://schemas.openxmlformats.org/officeDocument/2006/relationships/customXml" Target="../ink/ink678.xml"/><Relationship Id="rId55" Type="http://schemas.openxmlformats.org/officeDocument/2006/relationships/image" Target="../media/image4400.png"/><Relationship Id="rId76" Type="http://schemas.openxmlformats.org/officeDocument/2006/relationships/customXml" Target="../ink/ink699.xml"/><Relationship Id="rId97" Type="http://schemas.openxmlformats.org/officeDocument/2006/relationships/image" Target="../media/image4600.png"/><Relationship Id="rId120" Type="http://schemas.openxmlformats.org/officeDocument/2006/relationships/customXml" Target="../ink/ink721.xml"/><Relationship Id="rId141" Type="http://schemas.openxmlformats.org/officeDocument/2006/relationships/image" Target="../media/image4820.png"/><Relationship Id="rId7" Type="http://schemas.openxmlformats.org/officeDocument/2006/relationships/image" Target="../media/image4160.png"/><Relationship Id="rId162" Type="http://schemas.openxmlformats.org/officeDocument/2006/relationships/customXml" Target="../ink/ink742.xml"/><Relationship Id="rId183" Type="http://schemas.openxmlformats.org/officeDocument/2006/relationships/image" Target="../media/image5030.png"/><Relationship Id="rId218" Type="http://schemas.openxmlformats.org/officeDocument/2006/relationships/customXml" Target="../ink/ink770.xml"/><Relationship Id="rId24" Type="http://schemas.openxmlformats.org/officeDocument/2006/relationships/customXml" Target="../ink/ink673.xml"/><Relationship Id="rId45" Type="http://schemas.openxmlformats.org/officeDocument/2006/relationships/image" Target="../media/image4350.png"/><Relationship Id="rId66" Type="http://schemas.openxmlformats.org/officeDocument/2006/relationships/customXml" Target="../ink/ink694.xml"/><Relationship Id="rId87" Type="http://schemas.openxmlformats.org/officeDocument/2006/relationships/image" Target="../media/image4550.png"/><Relationship Id="rId110" Type="http://schemas.openxmlformats.org/officeDocument/2006/relationships/customXml" Target="../ink/ink716.xml"/><Relationship Id="rId131" Type="http://schemas.openxmlformats.org/officeDocument/2006/relationships/image" Target="../media/image4770.png"/><Relationship Id="rId152" Type="http://schemas.openxmlformats.org/officeDocument/2006/relationships/customXml" Target="../ink/ink737.xml"/><Relationship Id="rId173" Type="http://schemas.openxmlformats.org/officeDocument/2006/relationships/image" Target="../media/image4980.png"/><Relationship Id="rId194" Type="http://schemas.openxmlformats.org/officeDocument/2006/relationships/customXml" Target="../ink/ink758.xml"/><Relationship Id="rId208" Type="http://schemas.openxmlformats.org/officeDocument/2006/relationships/customXml" Target="../ink/ink765.xml"/><Relationship Id="rId14" Type="http://schemas.openxmlformats.org/officeDocument/2006/relationships/customXml" Target="../ink/ink668.xml"/><Relationship Id="rId35" Type="http://schemas.openxmlformats.org/officeDocument/2006/relationships/image" Target="../media/image4300.png"/><Relationship Id="rId56" Type="http://schemas.openxmlformats.org/officeDocument/2006/relationships/customXml" Target="../ink/ink689.xml"/><Relationship Id="rId77" Type="http://schemas.openxmlformats.org/officeDocument/2006/relationships/image" Target="../media/image201.png"/><Relationship Id="rId100" Type="http://schemas.openxmlformats.org/officeDocument/2006/relationships/customXml" Target="../ink/ink711.xml"/><Relationship Id="rId8" Type="http://schemas.openxmlformats.org/officeDocument/2006/relationships/customXml" Target="../ink/ink665.xml"/><Relationship Id="rId98" Type="http://schemas.openxmlformats.org/officeDocument/2006/relationships/customXml" Target="../ink/ink710.xml"/><Relationship Id="rId121" Type="http://schemas.openxmlformats.org/officeDocument/2006/relationships/image" Target="../media/image4720.png"/><Relationship Id="rId142" Type="http://schemas.openxmlformats.org/officeDocument/2006/relationships/customXml" Target="../ink/ink732.xml"/><Relationship Id="rId163" Type="http://schemas.openxmlformats.org/officeDocument/2006/relationships/image" Target="../media/image4930.png"/><Relationship Id="rId184" Type="http://schemas.openxmlformats.org/officeDocument/2006/relationships/customXml" Target="../ink/ink753.xml"/><Relationship Id="rId219" Type="http://schemas.openxmlformats.org/officeDocument/2006/relationships/image" Target="../media/image5210.png"/><Relationship Id="rId3" Type="http://schemas.openxmlformats.org/officeDocument/2006/relationships/image" Target="../media/image571.png"/><Relationship Id="rId214" Type="http://schemas.openxmlformats.org/officeDocument/2006/relationships/customXml" Target="../ink/ink768.xml"/><Relationship Id="rId25" Type="http://schemas.openxmlformats.org/officeDocument/2006/relationships/image" Target="../media/image4250.png"/><Relationship Id="rId46" Type="http://schemas.openxmlformats.org/officeDocument/2006/relationships/customXml" Target="../ink/ink684.xml"/><Relationship Id="rId67" Type="http://schemas.openxmlformats.org/officeDocument/2006/relationships/image" Target="../media/image4460.png"/><Relationship Id="rId116" Type="http://schemas.openxmlformats.org/officeDocument/2006/relationships/customXml" Target="../ink/ink719.xml"/><Relationship Id="rId137" Type="http://schemas.openxmlformats.org/officeDocument/2006/relationships/image" Target="../media/image4800.png"/><Relationship Id="rId158" Type="http://schemas.openxmlformats.org/officeDocument/2006/relationships/customXml" Target="../ink/ink740.xml"/><Relationship Id="rId20" Type="http://schemas.openxmlformats.org/officeDocument/2006/relationships/customXml" Target="../ink/ink671.xml"/><Relationship Id="rId41" Type="http://schemas.openxmlformats.org/officeDocument/2006/relationships/image" Target="../media/image4330.png"/><Relationship Id="rId62" Type="http://schemas.openxmlformats.org/officeDocument/2006/relationships/customXml" Target="../ink/ink692.xml"/><Relationship Id="rId83" Type="http://schemas.openxmlformats.org/officeDocument/2006/relationships/image" Target="../media/image4530.png"/><Relationship Id="rId88" Type="http://schemas.openxmlformats.org/officeDocument/2006/relationships/customXml" Target="../ink/ink705.xml"/><Relationship Id="rId111" Type="http://schemas.openxmlformats.org/officeDocument/2006/relationships/image" Target="../media/image4670.png"/><Relationship Id="rId132" Type="http://schemas.openxmlformats.org/officeDocument/2006/relationships/customXml" Target="../ink/ink727.xml"/><Relationship Id="rId153" Type="http://schemas.openxmlformats.org/officeDocument/2006/relationships/image" Target="../media/image4880.png"/><Relationship Id="rId174" Type="http://schemas.openxmlformats.org/officeDocument/2006/relationships/customXml" Target="../ink/ink748.xml"/><Relationship Id="rId179" Type="http://schemas.openxmlformats.org/officeDocument/2006/relationships/image" Target="../media/image5010.png"/><Relationship Id="rId195" Type="http://schemas.openxmlformats.org/officeDocument/2006/relationships/image" Target="../media/image5090.png"/><Relationship Id="rId209" Type="http://schemas.openxmlformats.org/officeDocument/2006/relationships/image" Target="../media/image5160.png"/><Relationship Id="rId190" Type="http://schemas.openxmlformats.org/officeDocument/2006/relationships/customXml" Target="../ink/ink756.xml"/><Relationship Id="rId204" Type="http://schemas.openxmlformats.org/officeDocument/2006/relationships/customXml" Target="../ink/ink763.xml"/><Relationship Id="rId220" Type="http://schemas.openxmlformats.org/officeDocument/2006/relationships/customXml" Target="../ink/ink771.xml"/><Relationship Id="rId225" Type="http://schemas.openxmlformats.org/officeDocument/2006/relationships/image" Target="../media/image5240.png"/><Relationship Id="rId15" Type="http://schemas.openxmlformats.org/officeDocument/2006/relationships/image" Target="../media/image4200.png"/><Relationship Id="rId36" Type="http://schemas.openxmlformats.org/officeDocument/2006/relationships/customXml" Target="../ink/ink679.xml"/><Relationship Id="rId57" Type="http://schemas.openxmlformats.org/officeDocument/2006/relationships/image" Target="../media/image4410.png"/><Relationship Id="rId106" Type="http://schemas.openxmlformats.org/officeDocument/2006/relationships/customXml" Target="../ink/ink714.xml"/><Relationship Id="rId127" Type="http://schemas.openxmlformats.org/officeDocument/2006/relationships/image" Target="../media/image4750.png"/><Relationship Id="rId10" Type="http://schemas.openxmlformats.org/officeDocument/2006/relationships/customXml" Target="../ink/ink666.xml"/><Relationship Id="rId31" Type="http://schemas.openxmlformats.org/officeDocument/2006/relationships/image" Target="../media/image4280.png"/><Relationship Id="rId52" Type="http://schemas.openxmlformats.org/officeDocument/2006/relationships/customXml" Target="../ink/ink687.xml"/><Relationship Id="rId73" Type="http://schemas.openxmlformats.org/officeDocument/2006/relationships/image" Target="../media/image4490.png"/><Relationship Id="rId78" Type="http://schemas.openxmlformats.org/officeDocument/2006/relationships/customXml" Target="../ink/ink700.xml"/><Relationship Id="rId94" Type="http://schemas.openxmlformats.org/officeDocument/2006/relationships/customXml" Target="../ink/ink708.xml"/><Relationship Id="rId99" Type="http://schemas.openxmlformats.org/officeDocument/2006/relationships/image" Target="../media/image4610.png"/><Relationship Id="rId101" Type="http://schemas.openxmlformats.org/officeDocument/2006/relationships/image" Target="../media/image4620.png"/><Relationship Id="rId122" Type="http://schemas.openxmlformats.org/officeDocument/2006/relationships/customXml" Target="../ink/ink722.xml"/><Relationship Id="rId143" Type="http://schemas.openxmlformats.org/officeDocument/2006/relationships/image" Target="../media/image4830.png"/><Relationship Id="rId148" Type="http://schemas.openxmlformats.org/officeDocument/2006/relationships/customXml" Target="../ink/ink735.xml"/><Relationship Id="rId164" Type="http://schemas.openxmlformats.org/officeDocument/2006/relationships/customXml" Target="../ink/ink743.xml"/><Relationship Id="rId169" Type="http://schemas.openxmlformats.org/officeDocument/2006/relationships/image" Target="../media/image4960.png"/><Relationship Id="rId185" Type="http://schemas.openxmlformats.org/officeDocument/2006/relationships/image" Target="../media/image5040.png"/><Relationship Id="rId4" Type="http://schemas.openxmlformats.org/officeDocument/2006/relationships/customXml" Target="../ink/ink663.xml"/><Relationship Id="rId9" Type="http://schemas.openxmlformats.org/officeDocument/2006/relationships/image" Target="../media/image4170.png"/><Relationship Id="rId180" Type="http://schemas.openxmlformats.org/officeDocument/2006/relationships/customXml" Target="../ink/ink751.xml"/><Relationship Id="rId210" Type="http://schemas.openxmlformats.org/officeDocument/2006/relationships/customXml" Target="../ink/ink766.xml"/><Relationship Id="rId215" Type="http://schemas.openxmlformats.org/officeDocument/2006/relationships/image" Target="../media/image5190.png"/><Relationship Id="rId26" Type="http://schemas.openxmlformats.org/officeDocument/2006/relationships/customXml" Target="../ink/ink674.xml"/><Relationship Id="rId47" Type="http://schemas.openxmlformats.org/officeDocument/2006/relationships/image" Target="../media/image4360.png"/><Relationship Id="rId68" Type="http://schemas.openxmlformats.org/officeDocument/2006/relationships/customXml" Target="../ink/ink695.xml"/><Relationship Id="rId89" Type="http://schemas.openxmlformats.org/officeDocument/2006/relationships/image" Target="../media/image4560.png"/><Relationship Id="rId112" Type="http://schemas.openxmlformats.org/officeDocument/2006/relationships/customXml" Target="../ink/ink717.xml"/><Relationship Id="rId133" Type="http://schemas.openxmlformats.org/officeDocument/2006/relationships/image" Target="../media/image4780.png"/><Relationship Id="rId154" Type="http://schemas.openxmlformats.org/officeDocument/2006/relationships/customXml" Target="../ink/ink738.xml"/><Relationship Id="rId175" Type="http://schemas.openxmlformats.org/officeDocument/2006/relationships/image" Target="../media/image4990.png"/><Relationship Id="rId196" Type="http://schemas.openxmlformats.org/officeDocument/2006/relationships/customXml" Target="../ink/ink759.xml"/><Relationship Id="rId200" Type="http://schemas.openxmlformats.org/officeDocument/2006/relationships/customXml" Target="../ink/ink761.xml"/><Relationship Id="rId16" Type="http://schemas.openxmlformats.org/officeDocument/2006/relationships/customXml" Target="../ink/ink669.xml"/><Relationship Id="rId221" Type="http://schemas.openxmlformats.org/officeDocument/2006/relationships/image" Target="../media/image5220.png"/><Relationship Id="rId37" Type="http://schemas.openxmlformats.org/officeDocument/2006/relationships/image" Target="../media/image4310.png"/><Relationship Id="rId58" Type="http://schemas.openxmlformats.org/officeDocument/2006/relationships/customXml" Target="../ink/ink690.xml"/><Relationship Id="rId79" Type="http://schemas.openxmlformats.org/officeDocument/2006/relationships/image" Target="../media/image4510.png"/><Relationship Id="rId102" Type="http://schemas.openxmlformats.org/officeDocument/2006/relationships/customXml" Target="../ink/ink712.xml"/><Relationship Id="rId123" Type="http://schemas.openxmlformats.org/officeDocument/2006/relationships/image" Target="../media/image4730.png"/><Relationship Id="rId144" Type="http://schemas.openxmlformats.org/officeDocument/2006/relationships/customXml" Target="../ink/ink733.xml"/><Relationship Id="rId90" Type="http://schemas.openxmlformats.org/officeDocument/2006/relationships/customXml" Target="../ink/ink706.xml"/><Relationship Id="rId165" Type="http://schemas.openxmlformats.org/officeDocument/2006/relationships/image" Target="../media/image4940.png"/><Relationship Id="rId186" Type="http://schemas.openxmlformats.org/officeDocument/2006/relationships/customXml" Target="../ink/ink754.xml"/><Relationship Id="rId211" Type="http://schemas.openxmlformats.org/officeDocument/2006/relationships/image" Target="../media/image5170.png"/><Relationship Id="rId27" Type="http://schemas.openxmlformats.org/officeDocument/2006/relationships/image" Target="../media/image4260.png"/><Relationship Id="rId48" Type="http://schemas.openxmlformats.org/officeDocument/2006/relationships/customXml" Target="../ink/ink685.xml"/><Relationship Id="rId69" Type="http://schemas.openxmlformats.org/officeDocument/2006/relationships/image" Target="../media/image4470.png"/><Relationship Id="rId113" Type="http://schemas.openxmlformats.org/officeDocument/2006/relationships/image" Target="../media/image4680.png"/><Relationship Id="rId134" Type="http://schemas.openxmlformats.org/officeDocument/2006/relationships/customXml" Target="../ink/ink728.xml"/><Relationship Id="rId80" Type="http://schemas.openxmlformats.org/officeDocument/2006/relationships/customXml" Target="../ink/ink701.xml"/><Relationship Id="rId155" Type="http://schemas.openxmlformats.org/officeDocument/2006/relationships/image" Target="../media/image4890.png"/><Relationship Id="rId176" Type="http://schemas.openxmlformats.org/officeDocument/2006/relationships/customXml" Target="../ink/ink749.xml"/><Relationship Id="rId197" Type="http://schemas.openxmlformats.org/officeDocument/2006/relationships/image" Target="../media/image5100.png"/><Relationship Id="rId201" Type="http://schemas.openxmlformats.org/officeDocument/2006/relationships/image" Target="../media/image5120.png"/><Relationship Id="rId222" Type="http://schemas.openxmlformats.org/officeDocument/2006/relationships/customXml" Target="../ink/ink772.xml"/><Relationship Id="rId17" Type="http://schemas.openxmlformats.org/officeDocument/2006/relationships/image" Target="../media/image4210.png"/><Relationship Id="rId38" Type="http://schemas.openxmlformats.org/officeDocument/2006/relationships/customXml" Target="../ink/ink680.xml"/><Relationship Id="rId59" Type="http://schemas.openxmlformats.org/officeDocument/2006/relationships/image" Target="../media/image4420.png"/><Relationship Id="rId103" Type="http://schemas.openxmlformats.org/officeDocument/2006/relationships/image" Target="../media/image4630.png"/><Relationship Id="rId124" Type="http://schemas.openxmlformats.org/officeDocument/2006/relationships/customXml" Target="../ink/ink723.xml"/><Relationship Id="rId70" Type="http://schemas.openxmlformats.org/officeDocument/2006/relationships/customXml" Target="../ink/ink696.xml"/><Relationship Id="rId91" Type="http://schemas.openxmlformats.org/officeDocument/2006/relationships/image" Target="../media/image4570.png"/><Relationship Id="rId145" Type="http://schemas.openxmlformats.org/officeDocument/2006/relationships/image" Target="../media/image4840.png"/><Relationship Id="rId166" Type="http://schemas.openxmlformats.org/officeDocument/2006/relationships/customXml" Target="../ink/ink744.xml"/><Relationship Id="rId187" Type="http://schemas.openxmlformats.org/officeDocument/2006/relationships/image" Target="../media/image50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67.xml"/><Relationship Id="rId28" Type="http://schemas.openxmlformats.org/officeDocument/2006/relationships/customXml" Target="../ink/ink675.xml"/><Relationship Id="rId49" Type="http://schemas.openxmlformats.org/officeDocument/2006/relationships/image" Target="../media/image4370.png"/><Relationship Id="rId114" Type="http://schemas.openxmlformats.org/officeDocument/2006/relationships/customXml" Target="../ink/ink718.xml"/><Relationship Id="rId60" Type="http://schemas.openxmlformats.org/officeDocument/2006/relationships/customXml" Target="../ink/ink691.xml"/><Relationship Id="rId81" Type="http://schemas.openxmlformats.org/officeDocument/2006/relationships/image" Target="../media/image4520.png"/><Relationship Id="rId135" Type="http://schemas.openxmlformats.org/officeDocument/2006/relationships/image" Target="../media/image4790.png"/><Relationship Id="rId156" Type="http://schemas.openxmlformats.org/officeDocument/2006/relationships/customXml" Target="../ink/ink739.xml"/><Relationship Id="rId177" Type="http://schemas.openxmlformats.org/officeDocument/2006/relationships/image" Target="../media/image5000.png"/><Relationship Id="rId198" Type="http://schemas.openxmlformats.org/officeDocument/2006/relationships/customXml" Target="../ink/ink760.xml"/><Relationship Id="rId202" Type="http://schemas.openxmlformats.org/officeDocument/2006/relationships/customXml" Target="../ink/ink762.xml"/><Relationship Id="rId223" Type="http://schemas.openxmlformats.org/officeDocument/2006/relationships/image" Target="../media/image5230.png"/><Relationship Id="rId18" Type="http://schemas.openxmlformats.org/officeDocument/2006/relationships/customXml" Target="../ink/ink670.xml"/><Relationship Id="rId39" Type="http://schemas.openxmlformats.org/officeDocument/2006/relationships/image" Target="../media/image4320.png"/><Relationship Id="rId50" Type="http://schemas.openxmlformats.org/officeDocument/2006/relationships/customXml" Target="../ink/ink686.xml"/><Relationship Id="rId104" Type="http://schemas.openxmlformats.org/officeDocument/2006/relationships/customXml" Target="../ink/ink713.xml"/><Relationship Id="rId125" Type="http://schemas.openxmlformats.org/officeDocument/2006/relationships/image" Target="../media/image4740.png"/><Relationship Id="rId146" Type="http://schemas.openxmlformats.org/officeDocument/2006/relationships/customXml" Target="../ink/ink734.xml"/><Relationship Id="rId167" Type="http://schemas.openxmlformats.org/officeDocument/2006/relationships/image" Target="../media/image4950.png"/><Relationship Id="rId188" Type="http://schemas.openxmlformats.org/officeDocument/2006/relationships/customXml" Target="../ink/ink755.xml"/><Relationship Id="rId71" Type="http://schemas.openxmlformats.org/officeDocument/2006/relationships/image" Target="../media/image4480.png"/><Relationship Id="rId92" Type="http://schemas.openxmlformats.org/officeDocument/2006/relationships/customXml" Target="../ink/ink707.xml"/><Relationship Id="rId213" Type="http://schemas.openxmlformats.org/officeDocument/2006/relationships/image" Target="../media/image5180.png"/><Relationship Id="rId2" Type="http://schemas.openxmlformats.org/officeDocument/2006/relationships/image" Target="../media/image570.png"/><Relationship Id="rId29" Type="http://schemas.openxmlformats.org/officeDocument/2006/relationships/image" Target="../media/image4270.png"/><Relationship Id="rId40" Type="http://schemas.openxmlformats.org/officeDocument/2006/relationships/customXml" Target="../ink/ink681.xml"/><Relationship Id="rId115" Type="http://schemas.openxmlformats.org/officeDocument/2006/relationships/image" Target="../media/image4690.png"/><Relationship Id="rId136" Type="http://schemas.openxmlformats.org/officeDocument/2006/relationships/customXml" Target="../ink/ink729.xml"/><Relationship Id="rId157" Type="http://schemas.openxmlformats.org/officeDocument/2006/relationships/image" Target="../media/image4900.png"/><Relationship Id="rId178" Type="http://schemas.openxmlformats.org/officeDocument/2006/relationships/customXml" Target="../ink/ink750.xml"/><Relationship Id="rId61" Type="http://schemas.openxmlformats.org/officeDocument/2006/relationships/image" Target="../media/image4430.png"/><Relationship Id="rId82" Type="http://schemas.openxmlformats.org/officeDocument/2006/relationships/customXml" Target="../ink/ink702.xml"/><Relationship Id="rId199" Type="http://schemas.openxmlformats.org/officeDocument/2006/relationships/image" Target="../media/image5110.png"/><Relationship Id="rId203" Type="http://schemas.openxmlformats.org/officeDocument/2006/relationships/image" Target="../media/image5130.png"/><Relationship Id="rId19" Type="http://schemas.openxmlformats.org/officeDocument/2006/relationships/image" Target="../media/image4220.png"/><Relationship Id="rId224" Type="http://schemas.openxmlformats.org/officeDocument/2006/relationships/customXml" Target="../ink/ink773.xml"/><Relationship Id="rId30" Type="http://schemas.openxmlformats.org/officeDocument/2006/relationships/customXml" Target="../ink/ink676.xml"/><Relationship Id="rId105" Type="http://schemas.openxmlformats.org/officeDocument/2006/relationships/image" Target="../media/image4640.png"/><Relationship Id="rId126" Type="http://schemas.openxmlformats.org/officeDocument/2006/relationships/customXml" Target="../ink/ink724.xml"/><Relationship Id="rId147" Type="http://schemas.openxmlformats.org/officeDocument/2006/relationships/image" Target="../media/image4850.png"/><Relationship Id="rId168" Type="http://schemas.openxmlformats.org/officeDocument/2006/relationships/customXml" Target="../ink/ink745.xml"/><Relationship Id="rId51" Type="http://schemas.openxmlformats.org/officeDocument/2006/relationships/image" Target="../media/image4380.png"/><Relationship Id="rId72" Type="http://schemas.openxmlformats.org/officeDocument/2006/relationships/customXml" Target="../ink/ink697.xml"/><Relationship Id="rId93" Type="http://schemas.openxmlformats.org/officeDocument/2006/relationships/image" Target="../media/image4580.png"/><Relationship Id="rId189" Type="http://schemas.openxmlformats.org/officeDocument/2006/relationships/image" Target="../media/image506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70.png"/><Relationship Id="rId117" Type="http://schemas.openxmlformats.org/officeDocument/2006/relationships/customXml" Target="../ink/ink831.xml"/><Relationship Id="rId21" Type="http://schemas.openxmlformats.org/officeDocument/2006/relationships/customXml" Target="../ink/ink783.xml"/><Relationship Id="rId42" Type="http://schemas.openxmlformats.org/officeDocument/2006/relationships/image" Target="../media/image5450.png"/><Relationship Id="rId47" Type="http://schemas.openxmlformats.org/officeDocument/2006/relationships/customXml" Target="../ink/ink796.xml"/><Relationship Id="rId63" Type="http://schemas.openxmlformats.org/officeDocument/2006/relationships/customXml" Target="../ink/ink804.xml"/><Relationship Id="rId68" Type="http://schemas.openxmlformats.org/officeDocument/2006/relationships/image" Target="../media/image5580.png"/><Relationship Id="rId84" Type="http://schemas.openxmlformats.org/officeDocument/2006/relationships/image" Target="../media/image5660.png"/><Relationship Id="rId89" Type="http://schemas.openxmlformats.org/officeDocument/2006/relationships/customXml" Target="../ink/ink817.xml"/><Relationship Id="rId112" Type="http://schemas.openxmlformats.org/officeDocument/2006/relationships/image" Target="../media/image580.png"/><Relationship Id="rId16" Type="http://schemas.openxmlformats.org/officeDocument/2006/relationships/image" Target="../media/image5320.png"/><Relationship Id="rId107" Type="http://schemas.openxmlformats.org/officeDocument/2006/relationships/customXml" Target="../ink/ink826.xml"/><Relationship Id="rId11" Type="http://schemas.openxmlformats.org/officeDocument/2006/relationships/customXml" Target="../ink/ink778.xml"/><Relationship Id="rId32" Type="http://schemas.openxmlformats.org/officeDocument/2006/relationships/image" Target="../media/image5400.png"/><Relationship Id="rId37" Type="http://schemas.openxmlformats.org/officeDocument/2006/relationships/customXml" Target="../ink/ink791.xml"/><Relationship Id="rId53" Type="http://schemas.openxmlformats.org/officeDocument/2006/relationships/customXml" Target="../ink/ink799.xml"/><Relationship Id="rId58" Type="http://schemas.openxmlformats.org/officeDocument/2006/relationships/image" Target="../media/image5530.png"/><Relationship Id="rId74" Type="http://schemas.openxmlformats.org/officeDocument/2006/relationships/image" Target="../media/image5610.png"/><Relationship Id="rId79" Type="http://schemas.openxmlformats.org/officeDocument/2006/relationships/customXml" Target="../ink/ink812.xml"/><Relationship Id="rId102" Type="http://schemas.openxmlformats.org/officeDocument/2006/relationships/image" Target="../media/image575.png"/><Relationship Id="rId5" Type="http://schemas.openxmlformats.org/officeDocument/2006/relationships/customXml" Target="../ink/ink775.xml"/><Relationship Id="rId90" Type="http://schemas.openxmlformats.org/officeDocument/2006/relationships/image" Target="../media/image5690.png"/><Relationship Id="rId95" Type="http://schemas.openxmlformats.org/officeDocument/2006/relationships/customXml" Target="../ink/ink820.xml"/><Relationship Id="rId22" Type="http://schemas.openxmlformats.org/officeDocument/2006/relationships/image" Target="../media/image5350.png"/><Relationship Id="rId27" Type="http://schemas.openxmlformats.org/officeDocument/2006/relationships/customXml" Target="../ink/ink786.xml"/><Relationship Id="rId43" Type="http://schemas.openxmlformats.org/officeDocument/2006/relationships/customXml" Target="../ink/ink794.xml"/><Relationship Id="rId48" Type="http://schemas.openxmlformats.org/officeDocument/2006/relationships/image" Target="../media/image5480.png"/><Relationship Id="rId64" Type="http://schemas.openxmlformats.org/officeDocument/2006/relationships/image" Target="../media/image5560.png"/><Relationship Id="rId69" Type="http://schemas.openxmlformats.org/officeDocument/2006/relationships/customXml" Target="../ink/ink807.xml"/><Relationship Id="rId113" Type="http://schemas.openxmlformats.org/officeDocument/2006/relationships/customXml" Target="../ink/ink829.xml"/><Relationship Id="rId118" Type="http://schemas.openxmlformats.org/officeDocument/2006/relationships/image" Target="../media/image583.png"/><Relationship Id="rId80" Type="http://schemas.openxmlformats.org/officeDocument/2006/relationships/image" Target="../media/image5640.png"/><Relationship Id="rId85" Type="http://schemas.openxmlformats.org/officeDocument/2006/relationships/customXml" Target="../ink/ink815.xml"/><Relationship Id="rId12" Type="http://schemas.openxmlformats.org/officeDocument/2006/relationships/image" Target="../media/image5300.png"/><Relationship Id="rId17" Type="http://schemas.openxmlformats.org/officeDocument/2006/relationships/customXml" Target="../ink/ink781.xml"/><Relationship Id="rId33" Type="http://schemas.openxmlformats.org/officeDocument/2006/relationships/customXml" Target="../ink/ink789.xml"/><Relationship Id="rId38" Type="http://schemas.openxmlformats.org/officeDocument/2006/relationships/image" Target="../media/image5430.png"/><Relationship Id="rId59" Type="http://schemas.openxmlformats.org/officeDocument/2006/relationships/customXml" Target="../ink/ink802.xml"/><Relationship Id="rId103" Type="http://schemas.openxmlformats.org/officeDocument/2006/relationships/customXml" Target="../ink/ink824.xml"/><Relationship Id="rId108" Type="http://schemas.openxmlformats.org/officeDocument/2006/relationships/image" Target="../media/image578.png"/><Relationship Id="rId54" Type="http://schemas.openxmlformats.org/officeDocument/2006/relationships/image" Target="../media/image5510.png"/><Relationship Id="rId70" Type="http://schemas.openxmlformats.org/officeDocument/2006/relationships/image" Target="../media/image5590.png"/><Relationship Id="rId75" Type="http://schemas.openxmlformats.org/officeDocument/2006/relationships/customXml" Target="../ink/ink810.xml"/><Relationship Id="rId91" Type="http://schemas.openxmlformats.org/officeDocument/2006/relationships/customXml" Target="../ink/ink818.xml"/><Relationship Id="rId96" Type="http://schemas.openxmlformats.org/officeDocument/2006/relationships/image" Target="../media/image57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70.png"/><Relationship Id="rId23" Type="http://schemas.openxmlformats.org/officeDocument/2006/relationships/customXml" Target="../ink/ink784.xml"/><Relationship Id="rId28" Type="http://schemas.openxmlformats.org/officeDocument/2006/relationships/image" Target="../media/image5380.png"/><Relationship Id="rId49" Type="http://schemas.openxmlformats.org/officeDocument/2006/relationships/customXml" Target="../ink/ink797.xml"/><Relationship Id="rId114" Type="http://schemas.openxmlformats.org/officeDocument/2006/relationships/image" Target="../media/image581.png"/><Relationship Id="rId119" Type="http://schemas.openxmlformats.org/officeDocument/2006/relationships/customXml" Target="../ink/ink832.xml"/><Relationship Id="rId10" Type="http://schemas.openxmlformats.org/officeDocument/2006/relationships/image" Target="../media/image5290.png"/><Relationship Id="rId31" Type="http://schemas.openxmlformats.org/officeDocument/2006/relationships/customXml" Target="../ink/ink788.xml"/><Relationship Id="rId44" Type="http://schemas.openxmlformats.org/officeDocument/2006/relationships/image" Target="../media/image5460.png"/><Relationship Id="rId52" Type="http://schemas.openxmlformats.org/officeDocument/2006/relationships/image" Target="../media/image5500.png"/><Relationship Id="rId60" Type="http://schemas.openxmlformats.org/officeDocument/2006/relationships/image" Target="../media/image5540.png"/><Relationship Id="rId65" Type="http://schemas.openxmlformats.org/officeDocument/2006/relationships/customXml" Target="../ink/ink805.xml"/><Relationship Id="rId73" Type="http://schemas.openxmlformats.org/officeDocument/2006/relationships/customXml" Target="../ink/ink809.xml"/><Relationship Id="rId78" Type="http://schemas.openxmlformats.org/officeDocument/2006/relationships/image" Target="../media/image5630.png"/><Relationship Id="rId81" Type="http://schemas.openxmlformats.org/officeDocument/2006/relationships/customXml" Target="../ink/ink813.xml"/><Relationship Id="rId86" Type="http://schemas.openxmlformats.org/officeDocument/2006/relationships/image" Target="../media/image5670.png"/><Relationship Id="rId94" Type="http://schemas.openxmlformats.org/officeDocument/2006/relationships/image" Target="../media/image5710.png"/><Relationship Id="rId99" Type="http://schemas.openxmlformats.org/officeDocument/2006/relationships/customXml" Target="../ink/ink822.xml"/><Relationship Id="rId101" Type="http://schemas.openxmlformats.org/officeDocument/2006/relationships/customXml" Target="../ink/ink823.xml"/><Relationship Id="rId4" Type="http://schemas.openxmlformats.org/officeDocument/2006/relationships/image" Target="../media/image5260.png"/><Relationship Id="rId9" Type="http://schemas.openxmlformats.org/officeDocument/2006/relationships/customXml" Target="../ink/ink777.xml"/><Relationship Id="rId13" Type="http://schemas.openxmlformats.org/officeDocument/2006/relationships/customXml" Target="../ink/ink779.xml"/><Relationship Id="rId18" Type="http://schemas.openxmlformats.org/officeDocument/2006/relationships/image" Target="../media/image5330.png"/><Relationship Id="rId39" Type="http://schemas.openxmlformats.org/officeDocument/2006/relationships/customXml" Target="../ink/ink792.xml"/><Relationship Id="rId109" Type="http://schemas.openxmlformats.org/officeDocument/2006/relationships/customXml" Target="../ink/ink827.xml"/><Relationship Id="rId34" Type="http://schemas.openxmlformats.org/officeDocument/2006/relationships/image" Target="../media/image5410.png"/><Relationship Id="rId50" Type="http://schemas.openxmlformats.org/officeDocument/2006/relationships/image" Target="../media/image5490.png"/><Relationship Id="rId55" Type="http://schemas.openxmlformats.org/officeDocument/2006/relationships/customXml" Target="../ink/ink800.xml"/><Relationship Id="rId76" Type="http://schemas.openxmlformats.org/officeDocument/2006/relationships/image" Target="../media/image5620.png"/><Relationship Id="rId97" Type="http://schemas.openxmlformats.org/officeDocument/2006/relationships/customXml" Target="../ink/ink821.xml"/><Relationship Id="rId104" Type="http://schemas.openxmlformats.org/officeDocument/2006/relationships/image" Target="../media/image576.png"/><Relationship Id="rId120" Type="http://schemas.openxmlformats.org/officeDocument/2006/relationships/image" Target="../media/image5240.png"/><Relationship Id="rId7" Type="http://schemas.openxmlformats.org/officeDocument/2006/relationships/customXml" Target="../ink/ink776.xml"/><Relationship Id="rId71" Type="http://schemas.openxmlformats.org/officeDocument/2006/relationships/customXml" Target="../ink/ink808.xml"/><Relationship Id="rId92" Type="http://schemas.openxmlformats.org/officeDocument/2006/relationships/image" Target="../media/image5700.png"/><Relationship Id="rId2" Type="http://schemas.openxmlformats.org/officeDocument/2006/relationships/image" Target="../media/image572.png"/><Relationship Id="rId29" Type="http://schemas.openxmlformats.org/officeDocument/2006/relationships/customXml" Target="../ink/ink787.xml"/><Relationship Id="rId24" Type="http://schemas.openxmlformats.org/officeDocument/2006/relationships/image" Target="../media/image5360.png"/><Relationship Id="rId40" Type="http://schemas.openxmlformats.org/officeDocument/2006/relationships/image" Target="../media/image5440.png"/><Relationship Id="rId45" Type="http://schemas.openxmlformats.org/officeDocument/2006/relationships/customXml" Target="../ink/ink795.xml"/><Relationship Id="rId66" Type="http://schemas.openxmlformats.org/officeDocument/2006/relationships/image" Target="../media/image5570.png"/><Relationship Id="rId87" Type="http://schemas.openxmlformats.org/officeDocument/2006/relationships/customXml" Target="../ink/ink816.xml"/><Relationship Id="rId110" Type="http://schemas.openxmlformats.org/officeDocument/2006/relationships/image" Target="../media/image579.png"/><Relationship Id="rId115" Type="http://schemas.openxmlformats.org/officeDocument/2006/relationships/customXml" Target="../ink/ink830.xml"/><Relationship Id="rId61" Type="http://schemas.openxmlformats.org/officeDocument/2006/relationships/customXml" Target="../ink/ink803.xml"/><Relationship Id="rId82" Type="http://schemas.openxmlformats.org/officeDocument/2006/relationships/image" Target="../media/image5650.png"/><Relationship Id="rId19" Type="http://schemas.openxmlformats.org/officeDocument/2006/relationships/customXml" Target="../ink/ink782.xml"/><Relationship Id="rId14" Type="http://schemas.openxmlformats.org/officeDocument/2006/relationships/image" Target="../media/image5310.png"/><Relationship Id="rId30" Type="http://schemas.openxmlformats.org/officeDocument/2006/relationships/image" Target="../media/image5390.png"/><Relationship Id="rId35" Type="http://schemas.openxmlformats.org/officeDocument/2006/relationships/customXml" Target="../ink/ink790.xml"/><Relationship Id="rId56" Type="http://schemas.openxmlformats.org/officeDocument/2006/relationships/image" Target="../media/image5520.png"/><Relationship Id="rId77" Type="http://schemas.openxmlformats.org/officeDocument/2006/relationships/customXml" Target="../ink/ink811.xml"/><Relationship Id="rId100" Type="http://schemas.openxmlformats.org/officeDocument/2006/relationships/image" Target="../media/image574.png"/><Relationship Id="rId105" Type="http://schemas.openxmlformats.org/officeDocument/2006/relationships/customXml" Target="../ink/ink825.xml"/><Relationship Id="rId8" Type="http://schemas.openxmlformats.org/officeDocument/2006/relationships/image" Target="../media/image5280.png"/><Relationship Id="rId51" Type="http://schemas.openxmlformats.org/officeDocument/2006/relationships/customXml" Target="../ink/ink798.xml"/><Relationship Id="rId72" Type="http://schemas.openxmlformats.org/officeDocument/2006/relationships/image" Target="../media/image5600.png"/><Relationship Id="rId93" Type="http://schemas.openxmlformats.org/officeDocument/2006/relationships/customXml" Target="../ink/ink819.xml"/><Relationship Id="rId98" Type="http://schemas.openxmlformats.org/officeDocument/2006/relationships/image" Target="../media/image573.png"/><Relationship Id="rId3" Type="http://schemas.openxmlformats.org/officeDocument/2006/relationships/customXml" Target="../ink/ink774.xml"/><Relationship Id="rId25" Type="http://schemas.openxmlformats.org/officeDocument/2006/relationships/customXml" Target="../ink/ink785.xml"/><Relationship Id="rId46" Type="http://schemas.openxmlformats.org/officeDocument/2006/relationships/image" Target="../media/image5470.png"/><Relationship Id="rId67" Type="http://schemas.openxmlformats.org/officeDocument/2006/relationships/customXml" Target="../ink/ink806.xml"/><Relationship Id="rId116" Type="http://schemas.openxmlformats.org/officeDocument/2006/relationships/image" Target="../media/image582.png"/><Relationship Id="rId20" Type="http://schemas.openxmlformats.org/officeDocument/2006/relationships/image" Target="../media/image5340.png"/><Relationship Id="rId41" Type="http://schemas.openxmlformats.org/officeDocument/2006/relationships/customXml" Target="../ink/ink793.xml"/><Relationship Id="rId62" Type="http://schemas.openxmlformats.org/officeDocument/2006/relationships/image" Target="../media/image5550.png"/><Relationship Id="rId83" Type="http://schemas.openxmlformats.org/officeDocument/2006/relationships/customXml" Target="../ink/ink814.xml"/><Relationship Id="rId88" Type="http://schemas.openxmlformats.org/officeDocument/2006/relationships/image" Target="../media/image5680.png"/><Relationship Id="rId111" Type="http://schemas.openxmlformats.org/officeDocument/2006/relationships/customXml" Target="../ink/ink828.xml"/><Relationship Id="rId15" Type="http://schemas.openxmlformats.org/officeDocument/2006/relationships/customXml" Target="../ink/ink780.xml"/><Relationship Id="rId36" Type="http://schemas.openxmlformats.org/officeDocument/2006/relationships/image" Target="../media/image5420.png"/><Relationship Id="rId57" Type="http://schemas.openxmlformats.org/officeDocument/2006/relationships/customXml" Target="../ink/ink801.xml"/><Relationship Id="rId106" Type="http://schemas.openxmlformats.org/officeDocument/2006/relationships/image" Target="../media/image57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4.png"/><Relationship Id="rId21" Type="http://schemas.openxmlformats.org/officeDocument/2006/relationships/customXml" Target="../ink/ink842.xml"/><Relationship Id="rId42" Type="http://schemas.openxmlformats.org/officeDocument/2006/relationships/image" Target="../media/image602.png"/><Relationship Id="rId47" Type="http://schemas.openxmlformats.org/officeDocument/2006/relationships/customXml" Target="../ink/ink855.xml"/><Relationship Id="rId63" Type="http://schemas.openxmlformats.org/officeDocument/2006/relationships/customXml" Target="../ink/ink863.xml"/><Relationship Id="rId68" Type="http://schemas.openxmlformats.org/officeDocument/2006/relationships/image" Target="../media/image615.png"/><Relationship Id="rId84" Type="http://schemas.openxmlformats.org/officeDocument/2006/relationships/image" Target="../media/image623.png"/><Relationship Id="rId89" Type="http://schemas.openxmlformats.org/officeDocument/2006/relationships/customXml" Target="../ink/ink876.xml"/><Relationship Id="rId16" Type="http://schemas.openxmlformats.org/officeDocument/2006/relationships/image" Target="../media/image589.png"/><Relationship Id="rId11" Type="http://schemas.openxmlformats.org/officeDocument/2006/relationships/customXml" Target="../ink/ink837.xml"/><Relationship Id="rId32" Type="http://schemas.openxmlformats.org/officeDocument/2006/relationships/image" Target="../media/image597.png"/><Relationship Id="rId37" Type="http://schemas.openxmlformats.org/officeDocument/2006/relationships/customXml" Target="../ink/ink850.xml"/><Relationship Id="rId53" Type="http://schemas.openxmlformats.org/officeDocument/2006/relationships/customXml" Target="../ink/ink858.xml"/><Relationship Id="rId58" Type="http://schemas.openxmlformats.org/officeDocument/2006/relationships/image" Target="../media/image610.png"/><Relationship Id="rId74" Type="http://schemas.openxmlformats.org/officeDocument/2006/relationships/image" Target="../media/image618.png"/><Relationship Id="rId79" Type="http://schemas.openxmlformats.org/officeDocument/2006/relationships/customXml" Target="../ink/ink871.xml"/><Relationship Id="rId5" Type="http://schemas.openxmlformats.org/officeDocument/2006/relationships/customXml" Target="../ink/ink834.xml"/><Relationship Id="rId90" Type="http://schemas.openxmlformats.org/officeDocument/2006/relationships/image" Target="../media/image626.png"/><Relationship Id="rId22" Type="http://schemas.openxmlformats.org/officeDocument/2006/relationships/image" Target="../media/image592.png"/><Relationship Id="rId27" Type="http://schemas.openxmlformats.org/officeDocument/2006/relationships/customXml" Target="../ink/ink845.xml"/><Relationship Id="rId43" Type="http://schemas.openxmlformats.org/officeDocument/2006/relationships/customXml" Target="../ink/ink853.xml"/><Relationship Id="rId48" Type="http://schemas.openxmlformats.org/officeDocument/2006/relationships/image" Target="../media/image605.png"/><Relationship Id="rId64" Type="http://schemas.openxmlformats.org/officeDocument/2006/relationships/image" Target="../media/image613.png"/><Relationship Id="rId69" Type="http://schemas.openxmlformats.org/officeDocument/2006/relationships/customXml" Target="../ink/ink866.xml"/><Relationship Id="rId8" Type="http://schemas.openxmlformats.org/officeDocument/2006/relationships/image" Target="../media/image587.png"/><Relationship Id="rId51" Type="http://schemas.openxmlformats.org/officeDocument/2006/relationships/customXml" Target="../ink/ink857.xml"/><Relationship Id="rId72" Type="http://schemas.openxmlformats.org/officeDocument/2006/relationships/image" Target="../media/image617.png"/><Relationship Id="rId80" Type="http://schemas.openxmlformats.org/officeDocument/2006/relationships/image" Target="../media/image621.png"/><Relationship Id="rId85" Type="http://schemas.openxmlformats.org/officeDocument/2006/relationships/customXml" Target="../ink/ink874.xml"/><Relationship Id="rId93" Type="http://schemas.openxmlformats.org/officeDocument/2006/relationships/customXml" Target="../ink/ink878.xml"/><Relationship Id="rId3" Type="http://schemas.openxmlformats.org/officeDocument/2006/relationships/customXml" Target="../ink/ink833.xml"/><Relationship Id="rId12" Type="http://schemas.openxmlformats.org/officeDocument/2006/relationships/image" Target="../media/image5240.png"/><Relationship Id="rId17" Type="http://schemas.openxmlformats.org/officeDocument/2006/relationships/customXml" Target="../ink/ink840.xml"/><Relationship Id="rId25" Type="http://schemas.openxmlformats.org/officeDocument/2006/relationships/customXml" Target="../ink/ink844.xml"/><Relationship Id="rId33" Type="http://schemas.openxmlformats.org/officeDocument/2006/relationships/customXml" Target="../ink/ink848.xml"/><Relationship Id="rId38" Type="http://schemas.openxmlformats.org/officeDocument/2006/relationships/image" Target="../media/image600.png"/><Relationship Id="rId46" Type="http://schemas.openxmlformats.org/officeDocument/2006/relationships/image" Target="../media/image604.png"/><Relationship Id="rId59" Type="http://schemas.openxmlformats.org/officeDocument/2006/relationships/customXml" Target="../ink/ink861.xml"/><Relationship Id="rId67" Type="http://schemas.openxmlformats.org/officeDocument/2006/relationships/customXml" Target="../ink/ink865.xml"/><Relationship Id="rId20" Type="http://schemas.openxmlformats.org/officeDocument/2006/relationships/image" Target="../media/image591.png"/><Relationship Id="rId41" Type="http://schemas.openxmlformats.org/officeDocument/2006/relationships/customXml" Target="../ink/ink852.xml"/><Relationship Id="rId54" Type="http://schemas.openxmlformats.org/officeDocument/2006/relationships/image" Target="../media/image608.png"/><Relationship Id="rId62" Type="http://schemas.openxmlformats.org/officeDocument/2006/relationships/image" Target="../media/image612.png"/><Relationship Id="rId70" Type="http://schemas.openxmlformats.org/officeDocument/2006/relationships/image" Target="../media/image616.png"/><Relationship Id="rId75" Type="http://schemas.openxmlformats.org/officeDocument/2006/relationships/customXml" Target="../ink/ink869.xml"/><Relationship Id="rId83" Type="http://schemas.openxmlformats.org/officeDocument/2006/relationships/customXml" Target="../ink/ink873.xml"/><Relationship Id="rId88" Type="http://schemas.openxmlformats.org/officeDocument/2006/relationships/image" Target="../media/image625.png"/><Relationship Id="rId91" Type="http://schemas.openxmlformats.org/officeDocument/2006/relationships/customXml" Target="../ink/ink8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15" Type="http://schemas.openxmlformats.org/officeDocument/2006/relationships/customXml" Target="../ink/ink839.xml"/><Relationship Id="rId23" Type="http://schemas.openxmlformats.org/officeDocument/2006/relationships/customXml" Target="../ink/ink843.xml"/><Relationship Id="rId28" Type="http://schemas.openxmlformats.org/officeDocument/2006/relationships/image" Target="../media/image595.png"/><Relationship Id="rId36" Type="http://schemas.openxmlformats.org/officeDocument/2006/relationships/image" Target="../media/image599.png"/><Relationship Id="rId49" Type="http://schemas.openxmlformats.org/officeDocument/2006/relationships/customXml" Target="../ink/ink856.xml"/><Relationship Id="rId57" Type="http://schemas.openxmlformats.org/officeDocument/2006/relationships/customXml" Target="../ink/ink860.xml"/><Relationship Id="rId10" Type="http://schemas.openxmlformats.org/officeDocument/2006/relationships/image" Target="../media/image588.png"/><Relationship Id="rId31" Type="http://schemas.openxmlformats.org/officeDocument/2006/relationships/customXml" Target="../ink/ink847.xml"/><Relationship Id="rId44" Type="http://schemas.openxmlformats.org/officeDocument/2006/relationships/image" Target="../media/image603.png"/><Relationship Id="rId52" Type="http://schemas.openxmlformats.org/officeDocument/2006/relationships/image" Target="../media/image607.png"/><Relationship Id="rId60" Type="http://schemas.openxmlformats.org/officeDocument/2006/relationships/image" Target="../media/image611.png"/><Relationship Id="rId65" Type="http://schemas.openxmlformats.org/officeDocument/2006/relationships/customXml" Target="../ink/ink864.xml"/><Relationship Id="rId73" Type="http://schemas.openxmlformats.org/officeDocument/2006/relationships/customXml" Target="../ink/ink868.xml"/><Relationship Id="rId78" Type="http://schemas.openxmlformats.org/officeDocument/2006/relationships/image" Target="../media/image620.png"/><Relationship Id="rId81" Type="http://schemas.openxmlformats.org/officeDocument/2006/relationships/customXml" Target="../ink/ink872.xml"/><Relationship Id="rId86" Type="http://schemas.openxmlformats.org/officeDocument/2006/relationships/image" Target="../media/image624.png"/><Relationship Id="rId4" Type="http://schemas.openxmlformats.org/officeDocument/2006/relationships/image" Target="../media/image585.png"/><Relationship Id="rId9" Type="http://schemas.openxmlformats.org/officeDocument/2006/relationships/customXml" Target="../ink/ink836.xml"/><Relationship Id="rId13" Type="http://schemas.openxmlformats.org/officeDocument/2006/relationships/customXml" Target="../ink/ink838.xml"/><Relationship Id="rId18" Type="http://schemas.openxmlformats.org/officeDocument/2006/relationships/image" Target="../media/image590.png"/><Relationship Id="rId39" Type="http://schemas.openxmlformats.org/officeDocument/2006/relationships/customXml" Target="../ink/ink851.xml"/><Relationship Id="rId34" Type="http://schemas.openxmlformats.org/officeDocument/2006/relationships/image" Target="../media/image598.png"/><Relationship Id="rId50" Type="http://schemas.openxmlformats.org/officeDocument/2006/relationships/image" Target="../media/image606.png"/><Relationship Id="rId55" Type="http://schemas.openxmlformats.org/officeDocument/2006/relationships/customXml" Target="../ink/ink859.xml"/><Relationship Id="rId76" Type="http://schemas.openxmlformats.org/officeDocument/2006/relationships/image" Target="../media/image619.png"/><Relationship Id="rId7" Type="http://schemas.openxmlformats.org/officeDocument/2006/relationships/customXml" Target="../ink/ink835.xml"/><Relationship Id="rId71" Type="http://schemas.openxmlformats.org/officeDocument/2006/relationships/customXml" Target="../ink/ink867.xml"/><Relationship Id="rId92" Type="http://schemas.openxmlformats.org/officeDocument/2006/relationships/image" Target="../media/image627.png"/><Relationship Id="rId2" Type="http://schemas.openxmlformats.org/officeDocument/2006/relationships/image" Target="../media/image584.png"/><Relationship Id="rId29" Type="http://schemas.openxmlformats.org/officeDocument/2006/relationships/customXml" Target="../ink/ink846.xml"/><Relationship Id="rId24" Type="http://schemas.openxmlformats.org/officeDocument/2006/relationships/image" Target="../media/image593.png"/><Relationship Id="rId40" Type="http://schemas.openxmlformats.org/officeDocument/2006/relationships/image" Target="../media/image601.png"/><Relationship Id="rId45" Type="http://schemas.openxmlformats.org/officeDocument/2006/relationships/customXml" Target="../ink/ink854.xml"/><Relationship Id="rId66" Type="http://schemas.openxmlformats.org/officeDocument/2006/relationships/image" Target="../media/image614.png"/><Relationship Id="rId87" Type="http://schemas.openxmlformats.org/officeDocument/2006/relationships/customXml" Target="../ink/ink875.xml"/><Relationship Id="rId61" Type="http://schemas.openxmlformats.org/officeDocument/2006/relationships/customXml" Target="../ink/ink862.xml"/><Relationship Id="rId82" Type="http://schemas.openxmlformats.org/officeDocument/2006/relationships/image" Target="../media/image622.png"/><Relationship Id="rId19" Type="http://schemas.openxmlformats.org/officeDocument/2006/relationships/customXml" Target="../ink/ink841.xml"/><Relationship Id="rId14" Type="http://schemas.openxmlformats.org/officeDocument/2006/relationships/image" Target="../media/image290.png"/><Relationship Id="rId30" Type="http://schemas.openxmlformats.org/officeDocument/2006/relationships/image" Target="../media/image596.png"/><Relationship Id="rId35" Type="http://schemas.openxmlformats.org/officeDocument/2006/relationships/customXml" Target="../ink/ink849.xml"/><Relationship Id="rId56" Type="http://schemas.openxmlformats.org/officeDocument/2006/relationships/image" Target="../media/image609.png"/><Relationship Id="rId77" Type="http://schemas.openxmlformats.org/officeDocument/2006/relationships/customXml" Target="../ink/ink8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customXml" Target="../ink/ink884.xml"/><Relationship Id="rId18" Type="http://schemas.openxmlformats.org/officeDocument/2006/relationships/image" Target="../media/image636.png"/><Relationship Id="rId3" Type="http://schemas.openxmlformats.org/officeDocument/2006/relationships/customXml" Target="../ink/ink879.xml"/><Relationship Id="rId21" Type="http://schemas.openxmlformats.org/officeDocument/2006/relationships/customXml" Target="../ink/ink888.xml"/><Relationship Id="rId7" Type="http://schemas.openxmlformats.org/officeDocument/2006/relationships/customXml" Target="../ink/ink881.xml"/><Relationship Id="rId12" Type="http://schemas.openxmlformats.org/officeDocument/2006/relationships/image" Target="../media/image633.png"/><Relationship Id="rId17" Type="http://schemas.openxmlformats.org/officeDocument/2006/relationships/customXml" Target="../ink/ink886.xml"/><Relationship Id="rId2" Type="http://schemas.openxmlformats.org/officeDocument/2006/relationships/image" Target="../media/image628.png"/><Relationship Id="rId16" Type="http://schemas.openxmlformats.org/officeDocument/2006/relationships/image" Target="../media/image635.png"/><Relationship Id="rId20" Type="http://schemas.openxmlformats.org/officeDocument/2006/relationships/image" Target="../media/image6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customXml" Target="../ink/ink883.xml"/><Relationship Id="rId24" Type="http://schemas.openxmlformats.org/officeDocument/2006/relationships/image" Target="../media/image639.png"/><Relationship Id="rId5" Type="http://schemas.openxmlformats.org/officeDocument/2006/relationships/customXml" Target="../ink/ink880.xml"/><Relationship Id="rId15" Type="http://schemas.openxmlformats.org/officeDocument/2006/relationships/customXml" Target="../ink/ink885.xml"/><Relationship Id="rId23" Type="http://schemas.openxmlformats.org/officeDocument/2006/relationships/customXml" Target="../ink/ink889.xml"/><Relationship Id="rId10" Type="http://schemas.openxmlformats.org/officeDocument/2006/relationships/image" Target="../media/image632.png"/><Relationship Id="rId19" Type="http://schemas.openxmlformats.org/officeDocument/2006/relationships/customXml" Target="../ink/ink887.xml"/><Relationship Id="rId4" Type="http://schemas.openxmlformats.org/officeDocument/2006/relationships/image" Target="../media/image629.png"/><Relationship Id="rId9" Type="http://schemas.openxmlformats.org/officeDocument/2006/relationships/customXml" Target="../ink/ink882.xml"/><Relationship Id="rId14" Type="http://schemas.openxmlformats.org/officeDocument/2006/relationships/image" Target="../media/image634.png"/><Relationship Id="rId22" Type="http://schemas.openxmlformats.org/officeDocument/2006/relationships/image" Target="../media/image6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0.xml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customXml" Target="../ink/ink891.xml"/><Relationship Id="rId4" Type="http://schemas.openxmlformats.org/officeDocument/2006/relationships/image" Target="../media/image64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5.png"/><Relationship Id="rId21" Type="http://schemas.openxmlformats.org/officeDocument/2006/relationships/customXml" Target="../ink/ink901.xml"/><Relationship Id="rId42" Type="http://schemas.openxmlformats.org/officeDocument/2006/relationships/image" Target="../media/image663.png"/><Relationship Id="rId47" Type="http://schemas.openxmlformats.org/officeDocument/2006/relationships/customXml" Target="../ink/ink914.xml"/><Relationship Id="rId63" Type="http://schemas.openxmlformats.org/officeDocument/2006/relationships/customXml" Target="../ink/ink922.xml"/><Relationship Id="rId68" Type="http://schemas.openxmlformats.org/officeDocument/2006/relationships/image" Target="../media/image676.png"/><Relationship Id="rId16" Type="http://schemas.openxmlformats.org/officeDocument/2006/relationships/image" Target="../media/image650.png"/><Relationship Id="rId11" Type="http://schemas.openxmlformats.org/officeDocument/2006/relationships/customXml" Target="../ink/ink896.xml"/><Relationship Id="rId24" Type="http://schemas.openxmlformats.org/officeDocument/2006/relationships/image" Target="../media/image654.png"/><Relationship Id="rId32" Type="http://schemas.openxmlformats.org/officeDocument/2006/relationships/image" Target="../media/image658.png"/><Relationship Id="rId37" Type="http://schemas.openxmlformats.org/officeDocument/2006/relationships/customXml" Target="../ink/ink909.xml"/><Relationship Id="rId40" Type="http://schemas.openxmlformats.org/officeDocument/2006/relationships/image" Target="../media/image662.png"/><Relationship Id="rId45" Type="http://schemas.openxmlformats.org/officeDocument/2006/relationships/customXml" Target="../ink/ink913.xml"/><Relationship Id="rId53" Type="http://schemas.openxmlformats.org/officeDocument/2006/relationships/customXml" Target="../ink/ink917.xml"/><Relationship Id="rId58" Type="http://schemas.openxmlformats.org/officeDocument/2006/relationships/image" Target="../media/image671.png"/><Relationship Id="rId66" Type="http://schemas.openxmlformats.org/officeDocument/2006/relationships/image" Target="../media/image675.png"/><Relationship Id="rId74" Type="http://schemas.openxmlformats.org/officeDocument/2006/relationships/image" Target="../media/image679.png"/><Relationship Id="rId5" Type="http://schemas.openxmlformats.org/officeDocument/2006/relationships/customXml" Target="../ink/ink893.xml"/><Relationship Id="rId61" Type="http://schemas.openxmlformats.org/officeDocument/2006/relationships/customXml" Target="../ink/ink921.xml"/><Relationship Id="rId19" Type="http://schemas.openxmlformats.org/officeDocument/2006/relationships/customXml" Target="../ink/ink900.xml"/><Relationship Id="rId14" Type="http://schemas.openxmlformats.org/officeDocument/2006/relationships/image" Target="../media/image649.png"/><Relationship Id="rId22" Type="http://schemas.openxmlformats.org/officeDocument/2006/relationships/image" Target="../media/image653.png"/><Relationship Id="rId27" Type="http://schemas.openxmlformats.org/officeDocument/2006/relationships/customXml" Target="../ink/ink904.xml"/><Relationship Id="rId30" Type="http://schemas.openxmlformats.org/officeDocument/2006/relationships/image" Target="../media/image657.png"/><Relationship Id="rId35" Type="http://schemas.openxmlformats.org/officeDocument/2006/relationships/customXml" Target="../ink/ink908.xml"/><Relationship Id="rId43" Type="http://schemas.openxmlformats.org/officeDocument/2006/relationships/customXml" Target="../ink/ink912.xml"/><Relationship Id="rId48" Type="http://schemas.openxmlformats.org/officeDocument/2006/relationships/image" Target="../media/image666.png"/><Relationship Id="rId56" Type="http://schemas.openxmlformats.org/officeDocument/2006/relationships/image" Target="../media/image670.png"/><Relationship Id="rId64" Type="http://schemas.openxmlformats.org/officeDocument/2006/relationships/image" Target="../media/image674.png"/><Relationship Id="rId69" Type="http://schemas.openxmlformats.org/officeDocument/2006/relationships/customXml" Target="../ink/ink925.xml"/><Relationship Id="rId77" Type="http://schemas.openxmlformats.org/officeDocument/2006/relationships/customXml" Target="../ink/ink929.xml"/><Relationship Id="rId8" Type="http://schemas.openxmlformats.org/officeDocument/2006/relationships/image" Target="../media/image646.png"/><Relationship Id="rId51" Type="http://schemas.openxmlformats.org/officeDocument/2006/relationships/customXml" Target="../ink/ink916.xml"/><Relationship Id="rId72" Type="http://schemas.openxmlformats.org/officeDocument/2006/relationships/image" Target="../media/image678.png"/><Relationship Id="rId3" Type="http://schemas.openxmlformats.org/officeDocument/2006/relationships/customXml" Target="../ink/ink892.xml"/><Relationship Id="rId12" Type="http://schemas.openxmlformats.org/officeDocument/2006/relationships/image" Target="../media/image648.png"/><Relationship Id="rId17" Type="http://schemas.openxmlformats.org/officeDocument/2006/relationships/customXml" Target="../ink/ink899.xml"/><Relationship Id="rId25" Type="http://schemas.openxmlformats.org/officeDocument/2006/relationships/customXml" Target="../ink/ink903.xml"/><Relationship Id="rId33" Type="http://schemas.openxmlformats.org/officeDocument/2006/relationships/customXml" Target="../ink/ink907.xml"/><Relationship Id="rId38" Type="http://schemas.openxmlformats.org/officeDocument/2006/relationships/image" Target="../media/image661.png"/><Relationship Id="rId46" Type="http://schemas.openxmlformats.org/officeDocument/2006/relationships/image" Target="../media/image665.png"/><Relationship Id="rId59" Type="http://schemas.openxmlformats.org/officeDocument/2006/relationships/customXml" Target="../ink/ink920.xml"/><Relationship Id="rId67" Type="http://schemas.openxmlformats.org/officeDocument/2006/relationships/customXml" Target="../ink/ink924.xml"/><Relationship Id="rId20" Type="http://schemas.openxmlformats.org/officeDocument/2006/relationships/image" Target="../media/image652.png"/><Relationship Id="rId41" Type="http://schemas.openxmlformats.org/officeDocument/2006/relationships/customXml" Target="../ink/ink911.xml"/><Relationship Id="rId54" Type="http://schemas.openxmlformats.org/officeDocument/2006/relationships/image" Target="../media/image669.png"/><Relationship Id="rId62" Type="http://schemas.openxmlformats.org/officeDocument/2006/relationships/image" Target="../media/image673.png"/><Relationship Id="rId70" Type="http://schemas.openxmlformats.org/officeDocument/2006/relationships/image" Target="../media/image677.png"/><Relationship Id="rId75" Type="http://schemas.openxmlformats.org/officeDocument/2006/relationships/customXml" Target="../ink/ink9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5.png"/><Relationship Id="rId15" Type="http://schemas.openxmlformats.org/officeDocument/2006/relationships/customXml" Target="../ink/ink898.xml"/><Relationship Id="rId23" Type="http://schemas.openxmlformats.org/officeDocument/2006/relationships/customXml" Target="../ink/ink902.xml"/><Relationship Id="rId28" Type="http://schemas.openxmlformats.org/officeDocument/2006/relationships/image" Target="../media/image656.png"/><Relationship Id="rId36" Type="http://schemas.openxmlformats.org/officeDocument/2006/relationships/image" Target="../media/image660.png"/><Relationship Id="rId49" Type="http://schemas.openxmlformats.org/officeDocument/2006/relationships/customXml" Target="../ink/ink915.xml"/><Relationship Id="rId57" Type="http://schemas.openxmlformats.org/officeDocument/2006/relationships/customXml" Target="../ink/ink919.xml"/><Relationship Id="rId10" Type="http://schemas.openxmlformats.org/officeDocument/2006/relationships/image" Target="../media/image647.png"/><Relationship Id="rId31" Type="http://schemas.openxmlformats.org/officeDocument/2006/relationships/customXml" Target="../ink/ink906.xml"/><Relationship Id="rId44" Type="http://schemas.openxmlformats.org/officeDocument/2006/relationships/image" Target="../media/image664.png"/><Relationship Id="rId52" Type="http://schemas.openxmlformats.org/officeDocument/2006/relationships/image" Target="../media/image668.png"/><Relationship Id="rId60" Type="http://schemas.openxmlformats.org/officeDocument/2006/relationships/image" Target="../media/image672.png"/><Relationship Id="rId65" Type="http://schemas.openxmlformats.org/officeDocument/2006/relationships/customXml" Target="../ink/ink923.xml"/><Relationship Id="rId73" Type="http://schemas.openxmlformats.org/officeDocument/2006/relationships/customXml" Target="../ink/ink927.xml"/><Relationship Id="rId78" Type="http://schemas.openxmlformats.org/officeDocument/2006/relationships/image" Target="../media/image290.png"/><Relationship Id="rId4" Type="http://schemas.openxmlformats.org/officeDocument/2006/relationships/image" Target="../media/image644.png"/><Relationship Id="rId9" Type="http://schemas.openxmlformats.org/officeDocument/2006/relationships/customXml" Target="../ink/ink895.xml"/><Relationship Id="rId13" Type="http://schemas.openxmlformats.org/officeDocument/2006/relationships/customXml" Target="../ink/ink897.xml"/><Relationship Id="rId18" Type="http://schemas.openxmlformats.org/officeDocument/2006/relationships/image" Target="../media/image651.png"/><Relationship Id="rId39" Type="http://schemas.openxmlformats.org/officeDocument/2006/relationships/customXml" Target="../ink/ink910.xml"/><Relationship Id="rId34" Type="http://schemas.openxmlformats.org/officeDocument/2006/relationships/image" Target="../media/image659.png"/><Relationship Id="rId50" Type="http://schemas.openxmlformats.org/officeDocument/2006/relationships/image" Target="../media/image667.png"/><Relationship Id="rId55" Type="http://schemas.openxmlformats.org/officeDocument/2006/relationships/customXml" Target="../ink/ink918.xml"/><Relationship Id="rId76" Type="http://schemas.openxmlformats.org/officeDocument/2006/relationships/image" Target="../media/image680.png"/><Relationship Id="rId7" Type="http://schemas.openxmlformats.org/officeDocument/2006/relationships/customXml" Target="../ink/ink894.xml"/><Relationship Id="rId71" Type="http://schemas.openxmlformats.org/officeDocument/2006/relationships/customXml" Target="../ink/ink926.xml"/><Relationship Id="rId2" Type="http://schemas.openxmlformats.org/officeDocument/2006/relationships/image" Target="../media/image643.png"/><Relationship Id="rId29" Type="http://schemas.openxmlformats.org/officeDocument/2006/relationships/customXml" Target="../ink/ink905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1.xml"/><Relationship Id="rId117" Type="http://schemas.openxmlformats.org/officeDocument/2006/relationships/customXml" Target="../ink/ink987.xml"/><Relationship Id="rId21" Type="http://schemas.openxmlformats.org/officeDocument/2006/relationships/image" Target="../media/image691.png"/><Relationship Id="rId42" Type="http://schemas.openxmlformats.org/officeDocument/2006/relationships/customXml" Target="../ink/ink949.xml"/><Relationship Id="rId47" Type="http://schemas.openxmlformats.org/officeDocument/2006/relationships/image" Target="../media/image704.png"/><Relationship Id="rId63" Type="http://schemas.openxmlformats.org/officeDocument/2006/relationships/image" Target="../media/image712.png"/><Relationship Id="rId68" Type="http://schemas.openxmlformats.org/officeDocument/2006/relationships/customXml" Target="../ink/ink962.xml"/><Relationship Id="rId84" Type="http://schemas.openxmlformats.org/officeDocument/2006/relationships/image" Target="../media/image722.png"/><Relationship Id="rId89" Type="http://schemas.openxmlformats.org/officeDocument/2006/relationships/customXml" Target="../ink/ink973.xml"/><Relationship Id="rId112" Type="http://schemas.openxmlformats.org/officeDocument/2006/relationships/image" Target="../media/image736.png"/><Relationship Id="rId16" Type="http://schemas.openxmlformats.org/officeDocument/2006/relationships/customXml" Target="../ink/ink936.xml"/><Relationship Id="rId107" Type="http://schemas.openxmlformats.org/officeDocument/2006/relationships/customXml" Target="../ink/ink982.xml"/><Relationship Id="rId11" Type="http://schemas.openxmlformats.org/officeDocument/2006/relationships/image" Target="../media/image686.png"/><Relationship Id="rId32" Type="http://schemas.openxmlformats.org/officeDocument/2006/relationships/customXml" Target="../ink/ink944.xml"/><Relationship Id="rId37" Type="http://schemas.openxmlformats.org/officeDocument/2006/relationships/image" Target="../media/image699.png"/><Relationship Id="rId53" Type="http://schemas.openxmlformats.org/officeDocument/2006/relationships/image" Target="../media/image707.png"/><Relationship Id="rId58" Type="http://schemas.openxmlformats.org/officeDocument/2006/relationships/customXml" Target="../ink/ink957.xml"/><Relationship Id="rId74" Type="http://schemas.openxmlformats.org/officeDocument/2006/relationships/customXml" Target="../ink/ink965.xml"/><Relationship Id="rId79" Type="http://schemas.openxmlformats.org/officeDocument/2006/relationships/customXml" Target="../ink/ink968.xml"/><Relationship Id="rId102" Type="http://schemas.openxmlformats.org/officeDocument/2006/relationships/image" Target="../media/image731.png"/><Relationship Id="rId123" Type="http://schemas.openxmlformats.org/officeDocument/2006/relationships/customXml" Target="../ink/ink990.xml"/><Relationship Id="rId5" Type="http://schemas.openxmlformats.org/officeDocument/2006/relationships/customXml" Target="../ink/ink931.xml"/><Relationship Id="rId90" Type="http://schemas.openxmlformats.org/officeDocument/2006/relationships/image" Target="../media/image725.png"/><Relationship Id="rId95" Type="http://schemas.openxmlformats.org/officeDocument/2006/relationships/customXml" Target="../ink/ink976.xml"/><Relationship Id="rId22" Type="http://schemas.openxmlformats.org/officeDocument/2006/relationships/customXml" Target="../ink/ink939.xml"/><Relationship Id="rId27" Type="http://schemas.openxmlformats.org/officeDocument/2006/relationships/image" Target="../media/image694.png"/><Relationship Id="rId43" Type="http://schemas.openxmlformats.org/officeDocument/2006/relationships/image" Target="../media/image702.png"/><Relationship Id="rId48" Type="http://schemas.openxmlformats.org/officeDocument/2006/relationships/customXml" Target="../ink/ink952.xml"/><Relationship Id="rId64" Type="http://schemas.openxmlformats.org/officeDocument/2006/relationships/customXml" Target="../ink/ink960.xml"/><Relationship Id="rId69" Type="http://schemas.openxmlformats.org/officeDocument/2006/relationships/image" Target="../media/image715.png"/><Relationship Id="rId113" Type="http://schemas.openxmlformats.org/officeDocument/2006/relationships/customXml" Target="../ink/ink985.xml"/><Relationship Id="rId118" Type="http://schemas.openxmlformats.org/officeDocument/2006/relationships/image" Target="../media/image739.png"/><Relationship Id="rId80" Type="http://schemas.openxmlformats.org/officeDocument/2006/relationships/image" Target="../media/image720.png"/><Relationship Id="rId85" Type="http://schemas.openxmlformats.org/officeDocument/2006/relationships/customXml" Target="../ink/ink971.xml"/><Relationship Id="rId12" Type="http://schemas.openxmlformats.org/officeDocument/2006/relationships/customXml" Target="../ink/ink934.xml"/><Relationship Id="rId17" Type="http://schemas.openxmlformats.org/officeDocument/2006/relationships/image" Target="../media/image689.png"/><Relationship Id="rId33" Type="http://schemas.openxmlformats.org/officeDocument/2006/relationships/image" Target="../media/image697.png"/><Relationship Id="rId38" Type="http://schemas.openxmlformats.org/officeDocument/2006/relationships/customXml" Target="../ink/ink947.xml"/><Relationship Id="rId59" Type="http://schemas.openxmlformats.org/officeDocument/2006/relationships/image" Target="../media/image710.png"/><Relationship Id="rId103" Type="http://schemas.openxmlformats.org/officeDocument/2006/relationships/customXml" Target="../ink/ink980.xml"/><Relationship Id="rId108" Type="http://schemas.openxmlformats.org/officeDocument/2006/relationships/image" Target="../media/image734.png"/><Relationship Id="rId124" Type="http://schemas.openxmlformats.org/officeDocument/2006/relationships/image" Target="../media/image742.png"/><Relationship Id="rId54" Type="http://schemas.openxmlformats.org/officeDocument/2006/relationships/customXml" Target="../ink/ink955.xml"/><Relationship Id="rId70" Type="http://schemas.openxmlformats.org/officeDocument/2006/relationships/customXml" Target="../ink/ink963.xml"/><Relationship Id="rId75" Type="http://schemas.openxmlformats.org/officeDocument/2006/relationships/customXml" Target="../ink/ink966.xml"/><Relationship Id="rId91" Type="http://schemas.openxmlformats.org/officeDocument/2006/relationships/customXml" Target="../ink/ink974.xml"/><Relationship Id="rId96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3.png"/><Relationship Id="rId23" Type="http://schemas.openxmlformats.org/officeDocument/2006/relationships/image" Target="../media/image692.png"/><Relationship Id="rId28" Type="http://schemas.openxmlformats.org/officeDocument/2006/relationships/customXml" Target="../ink/ink942.xml"/><Relationship Id="rId49" Type="http://schemas.openxmlformats.org/officeDocument/2006/relationships/image" Target="../media/image705.png"/><Relationship Id="rId114" Type="http://schemas.openxmlformats.org/officeDocument/2006/relationships/image" Target="../media/image737.png"/><Relationship Id="rId119" Type="http://schemas.openxmlformats.org/officeDocument/2006/relationships/customXml" Target="../ink/ink988.xml"/><Relationship Id="rId44" Type="http://schemas.openxmlformats.org/officeDocument/2006/relationships/customXml" Target="../ink/ink950.xml"/><Relationship Id="rId60" Type="http://schemas.openxmlformats.org/officeDocument/2006/relationships/customXml" Target="../ink/ink958.xml"/><Relationship Id="rId65" Type="http://schemas.openxmlformats.org/officeDocument/2006/relationships/image" Target="../media/image713.png"/><Relationship Id="rId81" Type="http://schemas.openxmlformats.org/officeDocument/2006/relationships/customXml" Target="../ink/ink969.xml"/><Relationship Id="rId86" Type="http://schemas.openxmlformats.org/officeDocument/2006/relationships/image" Target="../media/image723.png"/><Relationship Id="rId13" Type="http://schemas.openxmlformats.org/officeDocument/2006/relationships/image" Target="../media/image687.png"/><Relationship Id="rId18" Type="http://schemas.openxmlformats.org/officeDocument/2006/relationships/customXml" Target="../ink/ink937.xml"/><Relationship Id="rId39" Type="http://schemas.openxmlformats.org/officeDocument/2006/relationships/image" Target="../media/image700.png"/><Relationship Id="rId109" Type="http://schemas.openxmlformats.org/officeDocument/2006/relationships/customXml" Target="../ink/ink983.xml"/><Relationship Id="rId34" Type="http://schemas.openxmlformats.org/officeDocument/2006/relationships/customXml" Target="../ink/ink945.xml"/><Relationship Id="rId50" Type="http://schemas.openxmlformats.org/officeDocument/2006/relationships/customXml" Target="../ink/ink953.xml"/><Relationship Id="rId55" Type="http://schemas.openxmlformats.org/officeDocument/2006/relationships/image" Target="../media/image708.png"/><Relationship Id="rId76" Type="http://schemas.openxmlformats.org/officeDocument/2006/relationships/image" Target="../media/image718.png"/><Relationship Id="rId97" Type="http://schemas.openxmlformats.org/officeDocument/2006/relationships/customXml" Target="../ink/ink977.xml"/><Relationship Id="rId104" Type="http://schemas.openxmlformats.org/officeDocument/2006/relationships/image" Target="../media/image732.png"/><Relationship Id="rId120" Type="http://schemas.openxmlformats.org/officeDocument/2006/relationships/image" Target="../media/image740.png"/><Relationship Id="rId125" Type="http://schemas.openxmlformats.org/officeDocument/2006/relationships/customXml" Target="../ink/ink991.xml"/><Relationship Id="rId7" Type="http://schemas.openxmlformats.org/officeDocument/2006/relationships/image" Target="../media/image684.png"/><Relationship Id="rId71" Type="http://schemas.openxmlformats.org/officeDocument/2006/relationships/image" Target="../media/image716.png"/><Relationship Id="rId92" Type="http://schemas.openxmlformats.org/officeDocument/2006/relationships/image" Target="../media/image726.png"/><Relationship Id="rId2" Type="http://schemas.openxmlformats.org/officeDocument/2006/relationships/image" Target="../media/image681.png"/><Relationship Id="rId29" Type="http://schemas.openxmlformats.org/officeDocument/2006/relationships/image" Target="../media/image695.png"/><Relationship Id="rId24" Type="http://schemas.openxmlformats.org/officeDocument/2006/relationships/customXml" Target="../ink/ink940.xml"/><Relationship Id="rId40" Type="http://schemas.openxmlformats.org/officeDocument/2006/relationships/customXml" Target="../ink/ink948.xml"/><Relationship Id="rId45" Type="http://schemas.openxmlformats.org/officeDocument/2006/relationships/image" Target="../media/image703.png"/><Relationship Id="rId66" Type="http://schemas.openxmlformats.org/officeDocument/2006/relationships/customXml" Target="../ink/ink961.xml"/><Relationship Id="rId87" Type="http://schemas.openxmlformats.org/officeDocument/2006/relationships/customXml" Target="../ink/ink972.xml"/><Relationship Id="rId110" Type="http://schemas.openxmlformats.org/officeDocument/2006/relationships/image" Target="../media/image735.png"/><Relationship Id="rId115" Type="http://schemas.openxmlformats.org/officeDocument/2006/relationships/customXml" Target="../ink/ink986.xml"/><Relationship Id="rId61" Type="http://schemas.openxmlformats.org/officeDocument/2006/relationships/image" Target="../media/image711.png"/><Relationship Id="rId82" Type="http://schemas.openxmlformats.org/officeDocument/2006/relationships/image" Target="../media/image721.png"/><Relationship Id="rId19" Type="http://schemas.openxmlformats.org/officeDocument/2006/relationships/image" Target="../media/image690.png"/><Relationship Id="rId14" Type="http://schemas.openxmlformats.org/officeDocument/2006/relationships/customXml" Target="../ink/ink935.xml"/><Relationship Id="rId30" Type="http://schemas.openxmlformats.org/officeDocument/2006/relationships/customXml" Target="../ink/ink943.xml"/><Relationship Id="rId35" Type="http://schemas.openxmlformats.org/officeDocument/2006/relationships/image" Target="../media/image698.png"/><Relationship Id="rId56" Type="http://schemas.openxmlformats.org/officeDocument/2006/relationships/customXml" Target="../ink/ink956.xml"/><Relationship Id="rId77" Type="http://schemas.openxmlformats.org/officeDocument/2006/relationships/customXml" Target="../ink/ink967.xml"/><Relationship Id="rId100" Type="http://schemas.openxmlformats.org/officeDocument/2006/relationships/image" Target="../media/image730.png"/><Relationship Id="rId105" Type="http://schemas.openxmlformats.org/officeDocument/2006/relationships/customXml" Target="../ink/ink981.xml"/><Relationship Id="rId126" Type="http://schemas.openxmlformats.org/officeDocument/2006/relationships/image" Target="../media/image743.png"/><Relationship Id="rId8" Type="http://schemas.openxmlformats.org/officeDocument/2006/relationships/customXml" Target="../ink/ink932.xml"/><Relationship Id="rId51" Type="http://schemas.openxmlformats.org/officeDocument/2006/relationships/image" Target="../media/image706.png"/><Relationship Id="rId72" Type="http://schemas.openxmlformats.org/officeDocument/2006/relationships/customXml" Target="../ink/ink964.xml"/><Relationship Id="rId93" Type="http://schemas.openxmlformats.org/officeDocument/2006/relationships/customXml" Target="../ink/ink975.xml"/><Relationship Id="rId98" Type="http://schemas.openxmlformats.org/officeDocument/2006/relationships/image" Target="../media/image729.png"/><Relationship Id="rId121" Type="http://schemas.openxmlformats.org/officeDocument/2006/relationships/customXml" Target="../ink/ink989.xml"/><Relationship Id="rId3" Type="http://schemas.openxmlformats.org/officeDocument/2006/relationships/customXml" Target="../ink/ink930.xml"/><Relationship Id="rId25" Type="http://schemas.openxmlformats.org/officeDocument/2006/relationships/image" Target="../media/image693.png"/><Relationship Id="rId46" Type="http://schemas.openxmlformats.org/officeDocument/2006/relationships/customXml" Target="../ink/ink951.xml"/><Relationship Id="rId67" Type="http://schemas.openxmlformats.org/officeDocument/2006/relationships/image" Target="../media/image714.png"/><Relationship Id="rId116" Type="http://schemas.openxmlformats.org/officeDocument/2006/relationships/image" Target="../media/image738.png"/><Relationship Id="rId20" Type="http://schemas.openxmlformats.org/officeDocument/2006/relationships/customXml" Target="../ink/ink938.xml"/><Relationship Id="rId41" Type="http://schemas.openxmlformats.org/officeDocument/2006/relationships/image" Target="../media/image701.png"/><Relationship Id="rId62" Type="http://schemas.openxmlformats.org/officeDocument/2006/relationships/customXml" Target="../ink/ink959.xml"/><Relationship Id="rId83" Type="http://schemas.openxmlformats.org/officeDocument/2006/relationships/customXml" Target="../ink/ink970.xml"/><Relationship Id="rId88" Type="http://schemas.openxmlformats.org/officeDocument/2006/relationships/image" Target="../media/image724.png"/><Relationship Id="rId111" Type="http://schemas.openxmlformats.org/officeDocument/2006/relationships/customXml" Target="../ink/ink984.xml"/><Relationship Id="rId15" Type="http://schemas.openxmlformats.org/officeDocument/2006/relationships/image" Target="../media/image688.png"/><Relationship Id="rId36" Type="http://schemas.openxmlformats.org/officeDocument/2006/relationships/customXml" Target="../ink/ink946.xml"/><Relationship Id="rId57" Type="http://schemas.openxmlformats.org/officeDocument/2006/relationships/image" Target="../media/image709.png"/><Relationship Id="rId106" Type="http://schemas.openxmlformats.org/officeDocument/2006/relationships/image" Target="../media/image733.png"/><Relationship Id="rId10" Type="http://schemas.openxmlformats.org/officeDocument/2006/relationships/customXml" Target="../ink/ink933.xml"/><Relationship Id="rId31" Type="http://schemas.openxmlformats.org/officeDocument/2006/relationships/image" Target="../media/image696.png"/><Relationship Id="rId52" Type="http://schemas.openxmlformats.org/officeDocument/2006/relationships/customXml" Target="../ink/ink954.xml"/><Relationship Id="rId73" Type="http://schemas.openxmlformats.org/officeDocument/2006/relationships/image" Target="../media/image717.png"/><Relationship Id="rId78" Type="http://schemas.openxmlformats.org/officeDocument/2006/relationships/image" Target="../media/image719.png"/><Relationship Id="rId94" Type="http://schemas.openxmlformats.org/officeDocument/2006/relationships/image" Target="../media/image727.png"/><Relationship Id="rId99" Type="http://schemas.openxmlformats.org/officeDocument/2006/relationships/customXml" Target="../ink/ink978.xml"/><Relationship Id="rId101" Type="http://schemas.openxmlformats.org/officeDocument/2006/relationships/customXml" Target="../ink/ink979.xml"/><Relationship Id="rId122" Type="http://schemas.openxmlformats.org/officeDocument/2006/relationships/image" Target="../media/image741.png"/><Relationship Id="rId4" Type="http://schemas.openxmlformats.org/officeDocument/2006/relationships/image" Target="../media/image682.png"/><Relationship Id="rId9" Type="http://schemas.openxmlformats.org/officeDocument/2006/relationships/image" Target="../media/image68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customXml" Target="../ink/ink999.xml"/><Relationship Id="rId26" Type="http://schemas.openxmlformats.org/officeDocument/2006/relationships/customXml" Target="../ink/ink1003.xml"/><Relationship Id="rId39" Type="http://schemas.openxmlformats.org/officeDocument/2006/relationships/image" Target="../media/image763.png"/><Relationship Id="rId21" Type="http://schemas.openxmlformats.org/officeDocument/2006/relationships/image" Target="../media/image754.png"/><Relationship Id="rId34" Type="http://schemas.openxmlformats.org/officeDocument/2006/relationships/customXml" Target="../ink/ink1007.xml"/><Relationship Id="rId42" Type="http://schemas.openxmlformats.org/officeDocument/2006/relationships/customXml" Target="../ink/ink1011.xml"/><Relationship Id="rId47" Type="http://schemas.openxmlformats.org/officeDocument/2006/relationships/image" Target="../media/image767.png"/><Relationship Id="rId50" Type="http://schemas.openxmlformats.org/officeDocument/2006/relationships/customXml" Target="../ink/ink1015.xml"/><Relationship Id="rId55" Type="http://schemas.openxmlformats.org/officeDocument/2006/relationships/image" Target="../media/image771.png"/><Relationship Id="rId7" Type="http://schemas.openxmlformats.org/officeDocument/2006/relationships/image" Target="../media/image747.png"/><Relationship Id="rId2" Type="http://schemas.openxmlformats.org/officeDocument/2006/relationships/image" Target="../media/image744.png"/><Relationship Id="rId16" Type="http://schemas.openxmlformats.org/officeDocument/2006/relationships/customXml" Target="../ink/ink998.xml"/><Relationship Id="rId29" Type="http://schemas.openxmlformats.org/officeDocument/2006/relationships/image" Target="../media/image758.png"/><Relationship Id="rId11" Type="http://schemas.openxmlformats.org/officeDocument/2006/relationships/image" Target="../media/image749.png"/><Relationship Id="rId24" Type="http://schemas.openxmlformats.org/officeDocument/2006/relationships/customXml" Target="../ink/ink1002.xml"/><Relationship Id="rId32" Type="http://schemas.openxmlformats.org/officeDocument/2006/relationships/customXml" Target="../ink/ink1006.xml"/><Relationship Id="rId37" Type="http://schemas.openxmlformats.org/officeDocument/2006/relationships/image" Target="../media/image762.png"/><Relationship Id="rId40" Type="http://schemas.openxmlformats.org/officeDocument/2006/relationships/customXml" Target="../ink/ink1010.xml"/><Relationship Id="rId45" Type="http://schemas.openxmlformats.org/officeDocument/2006/relationships/image" Target="../media/image766.png"/><Relationship Id="rId53" Type="http://schemas.openxmlformats.org/officeDocument/2006/relationships/image" Target="../media/image770.png"/><Relationship Id="rId58" Type="http://schemas.openxmlformats.org/officeDocument/2006/relationships/customXml" Target="../ink/ink1019.xml"/><Relationship Id="rId5" Type="http://schemas.openxmlformats.org/officeDocument/2006/relationships/image" Target="../media/image746.png"/><Relationship Id="rId19" Type="http://schemas.openxmlformats.org/officeDocument/2006/relationships/image" Target="../media/image753.png"/><Relationship Id="rId4" Type="http://schemas.openxmlformats.org/officeDocument/2006/relationships/customXml" Target="../ink/ink992.xml"/><Relationship Id="rId9" Type="http://schemas.openxmlformats.org/officeDocument/2006/relationships/image" Target="../media/image748.png"/><Relationship Id="rId14" Type="http://schemas.openxmlformats.org/officeDocument/2006/relationships/customXml" Target="../ink/ink997.xml"/><Relationship Id="rId22" Type="http://schemas.openxmlformats.org/officeDocument/2006/relationships/customXml" Target="../ink/ink1001.xml"/><Relationship Id="rId27" Type="http://schemas.openxmlformats.org/officeDocument/2006/relationships/image" Target="../media/image757.png"/><Relationship Id="rId30" Type="http://schemas.openxmlformats.org/officeDocument/2006/relationships/customXml" Target="../ink/ink1005.xml"/><Relationship Id="rId35" Type="http://schemas.openxmlformats.org/officeDocument/2006/relationships/image" Target="../media/image761.png"/><Relationship Id="rId43" Type="http://schemas.openxmlformats.org/officeDocument/2006/relationships/image" Target="../media/image765.png"/><Relationship Id="rId48" Type="http://schemas.openxmlformats.org/officeDocument/2006/relationships/customXml" Target="../ink/ink1014.xml"/><Relationship Id="rId56" Type="http://schemas.openxmlformats.org/officeDocument/2006/relationships/customXml" Target="../ink/ink1018.xml"/><Relationship Id="rId8" Type="http://schemas.openxmlformats.org/officeDocument/2006/relationships/customXml" Target="../ink/ink994.xml"/><Relationship Id="rId51" Type="http://schemas.openxmlformats.org/officeDocument/2006/relationships/image" Target="../media/image769.png"/><Relationship Id="rId3" Type="http://schemas.openxmlformats.org/officeDocument/2006/relationships/image" Target="../media/image745.png"/><Relationship Id="rId12" Type="http://schemas.openxmlformats.org/officeDocument/2006/relationships/customXml" Target="../ink/ink996.xml"/><Relationship Id="rId17" Type="http://schemas.openxmlformats.org/officeDocument/2006/relationships/image" Target="../media/image752.png"/><Relationship Id="rId25" Type="http://schemas.openxmlformats.org/officeDocument/2006/relationships/image" Target="../media/image756.png"/><Relationship Id="rId33" Type="http://schemas.openxmlformats.org/officeDocument/2006/relationships/image" Target="../media/image760.png"/><Relationship Id="rId38" Type="http://schemas.openxmlformats.org/officeDocument/2006/relationships/customXml" Target="../ink/ink1009.xml"/><Relationship Id="rId46" Type="http://schemas.openxmlformats.org/officeDocument/2006/relationships/customXml" Target="../ink/ink1013.xml"/><Relationship Id="rId59" Type="http://schemas.openxmlformats.org/officeDocument/2006/relationships/image" Target="../media/image773.png"/><Relationship Id="rId20" Type="http://schemas.openxmlformats.org/officeDocument/2006/relationships/customXml" Target="../ink/ink1000.xml"/><Relationship Id="rId41" Type="http://schemas.openxmlformats.org/officeDocument/2006/relationships/image" Target="../media/image764.png"/><Relationship Id="rId54" Type="http://schemas.openxmlformats.org/officeDocument/2006/relationships/customXml" Target="../ink/ink10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3.xml"/><Relationship Id="rId15" Type="http://schemas.openxmlformats.org/officeDocument/2006/relationships/image" Target="../media/image751.png"/><Relationship Id="rId23" Type="http://schemas.openxmlformats.org/officeDocument/2006/relationships/image" Target="../media/image755.png"/><Relationship Id="rId28" Type="http://schemas.openxmlformats.org/officeDocument/2006/relationships/customXml" Target="../ink/ink1004.xml"/><Relationship Id="rId36" Type="http://schemas.openxmlformats.org/officeDocument/2006/relationships/customXml" Target="../ink/ink1008.xml"/><Relationship Id="rId49" Type="http://schemas.openxmlformats.org/officeDocument/2006/relationships/image" Target="../media/image768.png"/><Relationship Id="rId57" Type="http://schemas.openxmlformats.org/officeDocument/2006/relationships/image" Target="../media/image772.png"/><Relationship Id="rId10" Type="http://schemas.openxmlformats.org/officeDocument/2006/relationships/customXml" Target="../ink/ink995.xml"/><Relationship Id="rId31" Type="http://schemas.openxmlformats.org/officeDocument/2006/relationships/image" Target="../media/image759.png"/><Relationship Id="rId44" Type="http://schemas.openxmlformats.org/officeDocument/2006/relationships/customXml" Target="../ink/ink1012.xml"/><Relationship Id="rId52" Type="http://schemas.openxmlformats.org/officeDocument/2006/relationships/customXml" Target="../ink/ink1016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5.xml"/><Relationship Id="rId18" Type="http://schemas.openxmlformats.org/officeDocument/2006/relationships/image" Target="../media/image782.png"/><Relationship Id="rId26" Type="http://schemas.openxmlformats.org/officeDocument/2006/relationships/image" Target="../media/image290.png"/><Relationship Id="rId39" Type="http://schemas.openxmlformats.org/officeDocument/2006/relationships/customXml" Target="../ink/ink1038.xml"/><Relationship Id="rId21" Type="http://schemas.openxmlformats.org/officeDocument/2006/relationships/customXml" Target="../ink/ink1029.xml"/><Relationship Id="rId34" Type="http://schemas.openxmlformats.org/officeDocument/2006/relationships/image" Target="../media/image789.png"/><Relationship Id="rId42" Type="http://schemas.openxmlformats.org/officeDocument/2006/relationships/image" Target="../media/image793.png"/><Relationship Id="rId47" Type="http://schemas.openxmlformats.org/officeDocument/2006/relationships/customXml" Target="../ink/ink1042.xml"/><Relationship Id="rId50" Type="http://schemas.openxmlformats.org/officeDocument/2006/relationships/image" Target="../media/image797.png"/><Relationship Id="rId55" Type="http://schemas.openxmlformats.org/officeDocument/2006/relationships/customXml" Target="../ink/ink1046.xml"/><Relationship Id="rId7" Type="http://schemas.openxmlformats.org/officeDocument/2006/relationships/customXml" Target="../ink/ink1022.xml"/><Relationship Id="rId2" Type="http://schemas.openxmlformats.org/officeDocument/2006/relationships/image" Target="../media/image774.png"/><Relationship Id="rId16" Type="http://schemas.openxmlformats.org/officeDocument/2006/relationships/image" Target="../media/image781.png"/><Relationship Id="rId29" Type="http://schemas.openxmlformats.org/officeDocument/2006/relationships/customXml" Target="../ink/ink1033.xml"/><Relationship Id="rId11" Type="http://schemas.openxmlformats.org/officeDocument/2006/relationships/customXml" Target="../ink/ink1024.xml"/><Relationship Id="rId24" Type="http://schemas.openxmlformats.org/officeDocument/2006/relationships/image" Target="../media/image785.png"/><Relationship Id="rId32" Type="http://schemas.openxmlformats.org/officeDocument/2006/relationships/image" Target="../media/image788.png"/><Relationship Id="rId37" Type="http://schemas.openxmlformats.org/officeDocument/2006/relationships/customXml" Target="../ink/ink1037.xml"/><Relationship Id="rId40" Type="http://schemas.openxmlformats.org/officeDocument/2006/relationships/image" Target="../media/image792.png"/><Relationship Id="rId45" Type="http://schemas.openxmlformats.org/officeDocument/2006/relationships/customXml" Target="../ink/ink1041.xml"/><Relationship Id="rId53" Type="http://schemas.openxmlformats.org/officeDocument/2006/relationships/customXml" Target="../ink/ink1045.xml"/><Relationship Id="rId58" Type="http://schemas.openxmlformats.org/officeDocument/2006/relationships/image" Target="../media/image801.png"/><Relationship Id="rId5" Type="http://schemas.openxmlformats.org/officeDocument/2006/relationships/customXml" Target="../ink/ink1021.xml"/><Relationship Id="rId19" Type="http://schemas.openxmlformats.org/officeDocument/2006/relationships/customXml" Target="../ink/ink1028.xml"/><Relationship Id="rId4" Type="http://schemas.openxmlformats.org/officeDocument/2006/relationships/image" Target="../media/image775.png"/><Relationship Id="rId9" Type="http://schemas.openxmlformats.org/officeDocument/2006/relationships/customXml" Target="../ink/ink1023.xml"/><Relationship Id="rId14" Type="http://schemas.openxmlformats.org/officeDocument/2006/relationships/image" Target="../media/image780.png"/><Relationship Id="rId22" Type="http://schemas.openxmlformats.org/officeDocument/2006/relationships/image" Target="../media/image784.png"/><Relationship Id="rId27" Type="http://schemas.openxmlformats.org/officeDocument/2006/relationships/customXml" Target="../ink/ink1032.xml"/><Relationship Id="rId30" Type="http://schemas.openxmlformats.org/officeDocument/2006/relationships/image" Target="../media/image787.png"/><Relationship Id="rId35" Type="http://schemas.openxmlformats.org/officeDocument/2006/relationships/customXml" Target="../ink/ink1036.xml"/><Relationship Id="rId43" Type="http://schemas.openxmlformats.org/officeDocument/2006/relationships/customXml" Target="../ink/ink1040.xml"/><Relationship Id="rId48" Type="http://schemas.openxmlformats.org/officeDocument/2006/relationships/image" Target="../media/image796.png"/><Relationship Id="rId56" Type="http://schemas.openxmlformats.org/officeDocument/2006/relationships/image" Target="../media/image800.png"/><Relationship Id="rId8" Type="http://schemas.openxmlformats.org/officeDocument/2006/relationships/image" Target="../media/image777.png"/><Relationship Id="rId51" Type="http://schemas.openxmlformats.org/officeDocument/2006/relationships/customXml" Target="../ink/ink1044.xml"/><Relationship Id="rId3" Type="http://schemas.openxmlformats.org/officeDocument/2006/relationships/customXml" Target="../ink/ink1020.xml"/><Relationship Id="rId12" Type="http://schemas.openxmlformats.org/officeDocument/2006/relationships/image" Target="../media/image779.png"/><Relationship Id="rId17" Type="http://schemas.openxmlformats.org/officeDocument/2006/relationships/customXml" Target="../ink/ink1027.xml"/><Relationship Id="rId25" Type="http://schemas.openxmlformats.org/officeDocument/2006/relationships/customXml" Target="../ink/ink1031.xml"/><Relationship Id="rId33" Type="http://schemas.openxmlformats.org/officeDocument/2006/relationships/customXml" Target="../ink/ink1035.xml"/><Relationship Id="rId38" Type="http://schemas.openxmlformats.org/officeDocument/2006/relationships/image" Target="../media/image791.png"/><Relationship Id="rId46" Type="http://schemas.openxmlformats.org/officeDocument/2006/relationships/image" Target="../media/image795.png"/><Relationship Id="rId20" Type="http://schemas.openxmlformats.org/officeDocument/2006/relationships/image" Target="../media/image783.png"/><Relationship Id="rId41" Type="http://schemas.openxmlformats.org/officeDocument/2006/relationships/customXml" Target="../ink/ink1039.xml"/><Relationship Id="rId54" Type="http://schemas.openxmlformats.org/officeDocument/2006/relationships/image" Target="../media/image7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6.png"/><Relationship Id="rId15" Type="http://schemas.openxmlformats.org/officeDocument/2006/relationships/customXml" Target="../ink/ink1026.xml"/><Relationship Id="rId23" Type="http://schemas.openxmlformats.org/officeDocument/2006/relationships/customXml" Target="../ink/ink1030.xml"/><Relationship Id="rId28" Type="http://schemas.openxmlformats.org/officeDocument/2006/relationships/image" Target="../media/image786.png"/><Relationship Id="rId36" Type="http://schemas.openxmlformats.org/officeDocument/2006/relationships/image" Target="../media/image790.png"/><Relationship Id="rId49" Type="http://schemas.openxmlformats.org/officeDocument/2006/relationships/customXml" Target="../ink/ink1043.xml"/><Relationship Id="rId57" Type="http://schemas.openxmlformats.org/officeDocument/2006/relationships/customXml" Target="../ink/ink1047.xml"/><Relationship Id="rId10" Type="http://schemas.openxmlformats.org/officeDocument/2006/relationships/image" Target="../media/image778.png"/><Relationship Id="rId31" Type="http://schemas.openxmlformats.org/officeDocument/2006/relationships/customXml" Target="../ink/ink1034.xml"/><Relationship Id="rId44" Type="http://schemas.openxmlformats.org/officeDocument/2006/relationships/image" Target="../media/image794.png"/><Relationship Id="rId52" Type="http://schemas.openxmlformats.org/officeDocument/2006/relationships/image" Target="../media/image7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8.xml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3.png"/><Relationship Id="rId5" Type="http://schemas.openxmlformats.org/officeDocument/2006/relationships/customXml" Target="../ink/ink1049.xml"/><Relationship Id="rId4" Type="http://schemas.openxmlformats.org/officeDocument/2006/relationships/image" Target="../media/image5240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1.xml"/><Relationship Id="rId21" Type="http://schemas.openxmlformats.org/officeDocument/2006/relationships/image" Target="../media/image813.png"/><Relationship Id="rId42" Type="http://schemas.openxmlformats.org/officeDocument/2006/relationships/customXml" Target="../ink/ink1069.xml"/><Relationship Id="rId47" Type="http://schemas.openxmlformats.org/officeDocument/2006/relationships/image" Target="../media/image826.png"/><Relationship Id="rId63" Type="http://schemas.openxmlformats.org/officeDocument/2006/relationships/image" Target="../media/image833.png"/><Relationship Id="rId68" Type="http://schemas.openxmlformats.org/officeDocument/2006/relationships/customXml" Target="../ink/ink1082.xml"/><Relationship Id="rId84" Type="http://schemas.openxmlformats.org/officeDocument/2006/relationships/customXml" Target="../ink/ink1090.xml"/><Relationship Id="rId89" Type="http://schemas.openxmlformats.org/officeDocument/2006/relationships/image" Target="../media/image846.png"/><Relationship Id="rId16" Type="http://schemas.openxmlformats.org/officeDocument/2006/relationships/customXml" Target="../ink/ink1056.xml"/><Relationship Id="rId107" Type="http://schemas.openxmlformats.org/officeDocument/2006/relationships/image" Target="../media/image855.png"/><Relationship Id="rId11" Type="http://schemas.openxmlformats.org/officeDocument/2006/relationships/image" Target="../media/image808.png"/><Relationship Id="rId32" Type="http://schemas.openxmlformats.org/officeDocument/2006/relationships/customXml" Target="../ink/ink1064.xml"/><Relationship Id="rId37" Type="http://schemas.openxmlformats.org/officeDocument/2006/relationships/image" Target="../media/image821.png"/><Relationship Id="rId53" Type="http://schemas.openxmlformats.org/officeDocument/2006/relationships/image" Target="../media/image829.png"/><Relationship Id="rId58" Type="http://schemas.openxmlformats.org/officeDocument/2006/relationships/customXml" Target="../ink/ink1077.xml"/><Relationship Id="rId74" Type="http://schemas.openxmlformats.org/officeDocument/2006/relationships/customXml" Target="../ink/ink1085.xml"/><Relationship Id="rId79" Type="http://schemas.openxmlformats.org/officeDocument/2006/relationships/image" Target="../media/image841.png"/><Relationship Id="rId102" Type="http://schemas.openxmlformats.org/officeDocument/2006/relationships/customXml" Target="../ink/ink1099.xml"/><Relationship Id="rId5" Type="http://schemas.openxmlformats.org/officeDocument/2006/relationships/image" Target="../media/image8050.png"/><Relationship Id="rId90" Type="http://schemas.openxmlformats.org/officeDocument/2006/relationships/customXml" Target="../ink/ink1093.xml"/><Relationship Id="rId95" Type="http://schemas.openxmlformats.org/officeDocument/2006/relationships/image" Target="../media/image849.png"/><Relationship Id="rId22" Type="http://schemas.openxmlformats.org/officeDocument/2006/relationships/customXml" Target="../ink/ink1059.xml"/><Relationship Id="rId27" Type="http://schemas.openxmlformats.org/officeDocument/2006/relationships/image" Target="../media/image816.png"/><Relationship Id="rId43" Type="http://schemas.openxmlformats.org/officeDocument/2006/relationships/image" Target="../media/image824.png"/><Relationship Id="rId48" Type="http://schemas.openxmlformats.org/officeDocument/2006/relationships/customXml" Target="../ink/ink1072.xml"/><Relationship Id="rId64" Type="http://schemas.openxmlformats.org/officeDocument/2006/relationships/customXml" Target="../ink/ink1080.xml"/><Relationship Id="rId69" Type="http://schemas.openxmlformats.org/officeDocument/2006/relationships/image" Target="../media/image836.png"/><Relationship Id="rId80" Type="http://schemas.openxmlformats.org/officeDocument/2006/relationships/customXml" Target="../ink/ink1088.xml"/><Relationship Id="rId85" Type="http://schemas.openxmlformats.org/officeDocument/2006/relationships/image" Target="../media/image844.png"/><Relationship Id="rId12" Type="http://schemas.openxmlformats.org/officeDocument/2006/relationships/customXml" Target="../ink/ink1054.xml"/><Relationship Id="rId17" Type="http://schemas.openxmlformats.org/officeDocument/2006/relationships/image" Target="../media/image811.png"/><Relationship Id="rId33" Type="http://schemas.openxmlformats.org/officeDocument/2006/relationships/image" Target="../media/image819.png"/><Relationship Id="rId38" Type="http://schemas.openxmlformats.org/officeDocument/2006/relationships/customXml" Target="../ink/ink1067.xml"/><Relationship Id="rId59" Type="http://schemas.openxmlformats.org/officeDocument/2006/relationships/image" Target="../media/image831.png"/><Relationship Id="rId103" Type="http://schemas.openxmlformats.org/officeDocument/2006/relationships/image" Target="../media/image853.png"/><Relationship Id="rId108" Type="http://schemas.openxmlformats.org/officeDocument/2006/relationships/customXml" Target="../ink/ink1102.xml"/><Relationship Id="rId54" Type="http://schemas.openxmlformats.org/officeDocument/2006/relationships/customXml" Target="../ink/ink1075.xml"/><Relationship Id="rId70" Type="http://schemas.openxmlformats.org/officeDocument/2006/relationships/customXml" Target="../ink/ink1083.xml"/><Relationship Id="rId75" Type="http://schemas.openxmlformats.org/officeDocument/2006/relationships/image" Target="../media/image839.png"/><Relationship Id="rId91" Type="http://schemas.openxmlformats.org/officeDocument/2006/relationships/image" Target="../media/image847.png"/><Relationship Id="rId96" Type="http://schemas.openxmlformats.org/officeDocument/2006/relationships/customXml" Target="../ink/ink10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1.xml"/><Relationship Id="rId15" Type="http://schemas.openxmlformats.org/officeDocument/2006/relationships/image" Target="../media/image810.png"/><Relationship Id="rId23" Type="http://schemas.openxmlformats.org/officeDocument/2006/relationships/image" Target="../media/image814.png"/><Relationship Id="rId28" Type="http://schemas.openxmlformats.org/officeDocument/2006/relationships/customXml" Target="../ink/ink1062.xml"/><Relationship Id="rId36" Type="http://schemas.openxmlformats.org/officeDocument/2006/relationships/customXml" Target="../ink/ink1066.xml"/><Relationship Id="rId49" Type="http://schemas.openxmlformats.org/officeDocument/2006/relationships/image" Target="../media/image827.png"/><Relationship Id="rId57" Type="http://schemas.openxmlformats.org/officeDocument/2006/relationships/image" Target="../media/image830.png"/><Relationship Id="rId106" Type="http://schemas.openxmlformats.org/officeDocument/2006/relationships/customXml" Target="../ink/ink1101.xml"/><Relationship Id="rId10" Type="http://schemas.openxmlformats.org/officeDocument/2006/relationships/customXml" Target="../ink/ink1053.xml"/><Relationship Id="rId31" Type="http://schemas.openxmlformats.org/officeDocument/2006/relationships/image" Target="../media/image818.png"/><Relationship Id="rId44" Type="http://schemas.openxmlformats.org/officeDocument/2006/relationships/customXml" Target="../ink/ink1070.xml"/><Relationship Id="rId52" Type="http://schemas.openxmlformats.org/officeDocument/2006/relationships/customXml" Target="../ink/ink1074.xml"/><Relationship Id="rId60" Type="http://schemas.openxmlformats.org/officeDocument/2006/relationships/customXml" Target="../ink/ink1078.xml"/><Relationship Id="rId65" Type="http://schemas.openxmlformats.org/officeDocument/2006/relationships/image" Target="../media/image834.png"/><Relationship Id="rId73" Type="http://schemas.openxmlformats.org/officeDocument/2006/relationships/image" Target="../media/image838.png"/><Relationship Id="rId78" Type="http://schemas.openxmlformats.org/officeDocument/2006/relationships/customXml" Target="../ink/ink1087.xml"/><Relationship Id="rId81" Type="http://schemas.openxmlformats.org/officeDocument/2006/relationships/image" Target="../media/image842.png"/><Relationship Id="rId86" Type="http://schemas.openxmlformats.org/officeDocument/2006/relationships/customXml" Target="../ink/ink1091.xml"/><Relationship Id="rId94" Type="http://schemas.openxmlformats.org/officeDocument/2006/relationships/customXml" Target="../ink/ink1095.xml"/><Relationship Id="rId99" Type="http://schemas.openxmlformats.org/officeDocument/2006/relationships/image" Target="../media/image851.png"/><Relationship Id="rId101" Type="http://schemas.openxmlformats.org/officeDocument/2006/relationships/image" Target="../media/image852.png"/><Relationship Id="rId4" Type="http://schemas.openxmlformats.org/officeDocument/2006/relationships/customXml" Target="../ink/ink1050.xml"/><Relationship Id="rId9" Type="http://schemas.openxmlformats.org/officeDocument/2006/relationships/image" Target="../media/image807.png"/><Relationship Id="rId13" Type="http://schemas.openxmlformats.org/officeDocument/2006/relationships/image" Target="../media/image809.png"/><Relationship Id="rId18" Type="http://schemas.openxmlformats.org/officeDocument/2006/relationships/customXml" Target="../ink/ink1057.xml"/><Relationship Id="rId39" Type="http://schemas.openxmlformats.org/officeDocument/2006/relationships/image" Target="../media/image822.png"/><Relationship Id="rId109" Type="http://schemas.openxmlformats.org/officeDocument/2006/relationships/image" Target="../media/image856.png"/><Relationship Id="rId34" Type="http://schemas.openxmlformats.org/officeDocument/2006/relationships/customXml" Target="../ink/ink1065.xml"/><Relationship Id="rId50" Type="http://schemas.openxmlformats.org/officeDocument/2006/relationships/customXml" Target="../ink/ink1073.xml"/><Relationship Id="rId55" Type="http://schemas.openxmlformats.org/officeDocument/2006/relationships/image" Target="../media/image518.png"/><Relationship Id="rId76" Type="http://schemas.openxmlformats.org/officeDocument/2006/relationships/customXml" Target="../ink/ink1086.xml"/><Relationship Id="rId97" Type="http://schemas.openxmlformats.org/officeDocument/2006/relationships/image" Target="../media/image850.png"/><Relationship Id="rId104" Type="http://schemas.openxmlformats.org/officeDocument/2006/relationships/customXml" Target="../ink/ink1100.xml"/><Relationship Id="rId7" Type="http://schemas.openxmlformats.org/officeDocument/2006/relationships/image" Target="../media/image806.png"/><Relationship Id="rId71" Type="http://schemas.openxmlformats.org/officeDocument/2006/relationships/image" Target="../media/image837.png"/><Relationship Id="rId92" Type="http://schemas.openxmlformats.org/officeDocument/2006/relationships/customXml" Target="../ink/ink1094.xml"/><Relationship Id="rId2" Type="http://schemas.openxmlformats.org/officeDocument/2006/relationships/image" Target="../media/image804.png"/><Relationship Id="rId29" Type="http://schemas.openxmlformats.org/officeDocument/2006/relationships/image" Target="../media/image817.png"/><Relationship Id="rId24" Type="http://schemas.openxmlformats.org/officeDocument/2006/relationships/customXml" Target="../ink/ink1060.xml"/><Relationship Id="rId40" Type="http://schemas.openxmlformats.org/officeDocument/2006/relationships/customXml" Target="../ink/ink1068.xml"/><Relationship Id="rId45" Type="http://schemas.openxmlformats.org/officeDocument/2006/relationships/image" Target="../media/image825.png"/><Relationship Id="rId66" Type="http://schemas.openxmlformats.org/officeDocument/2006/relationships/customXml" Target="../ink/ink1081.xml"/><Relationship Id="rId87" Type="http://schemas.openxmlformats.org/officeDocument/2006/relationships/image" Target="../media/image845.png"/><Relationship Id="rId110" Type="http://schemas.openxmlformats.org/officeDocument/2006/relationships/customXml" Target="../ink/ink1103.xml"/><Relationship Id="rId61" Type="http://schemas.openxmlformats.org/officeDocument/2006/relationships/image" Target="../media/image832.png"/><Relationship Id="rId82" Type="http://schemas.openxmlformats.org/officeDocument/2006/relationships/customXml" Target="../ink/ink1089.xml"/><Relationship Id="rId19" Type="http://schemas.openxmlformats.org/officeDocument/2006/relationships/image" Target="../media/image812.png"/><Relationship Id="rId14" Type="http://schemas.openxmlformats.org/officeDocument/2006/relationships/customXml" Target="../ink/ink1055.xml"/><Relationship Id="rId30" Type="http://schemas.openxmlformats.org/officeDocument/2006/relationships/customXml" Target="../ink/ink1063.xml"/><Relationship Id="rId35" Type="http://schemas.openxmlformats.org/officeDocument/2006/relationships/image" Target="../media/image820.png"/><Relationship Id="rId56" Type="http://schemas.openxmlformats.org/officeDocument/2006/relationships/customXml" Target="../ink/ink1076.xml"/><Relationship Id="rId77" Type="http://schemas.openxmlformats.org/officeDocument/2006/relationships/image" Target="../media/image840.png"/><Relationship Id="rId100" Type="http://schemas.openxmlformats.org/officeDocument/2006/relationships/customXml" Target="../ink/ink1098.xml"/><Relationship Id="rId105" Type="http://schemas.openxmlformats.org/officeDocument/2006/relationships/image" Target="../media/image854.png"/><Relationship Id="rId8" Type="http://schemas.openxmlformats.org/officeDocument/2006/relationships/customXml" Target="../ink/ink1052.xml"/><Relationship Id="rId51" Type="http://schemas.openxmlformats.org/officeDocument/2006/relationships/image" Target="../media/image828.png"/><Relationship Id="rId72" Type="http://schemas.openxmlformats.org/officeDocument/2006/relationships/customXml" Target="../ink/ink1084.xml"/><Relationship Id="rId93" Type="http://schemas.openxmlformats.org/officeDocument/2006/relationships/image" Target="../media/image848.png"/><Relationship Id="rId98" Type="http://schemas.openxmlformats.org/officeDocument/2006/relationships/customXml" Target="../ink/ink1097.xml"/><Relationship Id="rId3" Type="http://schemas.openxmlformats.org/officeDocument/2006/relationships/image" Target="../media/image805.png"/><Relationship Id="rId25" Type="http://schemas.openxmlformats.org/officeDocument/2006/relationships/image" Target="../media/image815.png"/><Relationship Id="rId46" Type="http://schemas.openxmlformats.org/officeDocument/2006/relationships/customXml" Target="../ink/ink1071.xml"/><Relationship Id="rId67" Type="http://schemas.openxmlformats.org/officeDocument/2006/relationships/image" Target="../media/image835.png"/><Relationship Id="rId20" Type="http://schemas.openxmlformats.org/officeDocument/2006/relationships/customXml" Target="../ink/ink1058.xml"/><Relationship Id="rId41" Type="http://schemas.openxmlformats.org/officeDocument/2006/relationships/image" Target="../media/image823.png"/><Relationship Id="rId62" Type="http://schemas.openxmlformats.org/officeDocument/2006/relationships/customXml" Target="../ink/ink1079.xml"/><Relationship Id="rId83" Type="http://schemas.openxmlformats.org/officeDocument/2006/relationships/image" Target="../media/image843.png"/><Relationship Id="rId88" Type="http://schemas.openxmlformats.org/officeDocument/2006/relationships/customXml" Target="../ink/ink1092.xml"/><Relationship Id="rId111" Type="http://schemas.openxmlformats.org/officeDocument/2006/relationships/image" Target="../media/image8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1.xml"/><Relationship Id="rId21" Type="http://schemas.openxmlformats.org/officeDocument/2006/relationships/customXml" Target="../ink/ink1113.xml"/><Relationship Id="rId42" Type="http://schemas.openxmlformats.org/officeDocument/2006/relationships/image" Target="../media/image879.png"/><Relationship Id="rId63" Type="http://schemas.openxmlformats.org/officeDocument/2006/relationships/customXml" Target="../ink/ink1134.xml"/><Relationship Id="rId84" Type="http://schemas.openxmlformats.org/officeDocument/2006/relationships/image" Target="../media/image900.png"/><Relationship Id="rId16" Type="http://schemas.openxmlformats.org/officeDocument/2006/relationships/image" Target="../media/image866.png"/><Relationship Id="rId107" Type="http://schemas.openxmlformats.org/officeDocument/2006/relationships/customXml" Target="../ink/ink1156.xml"/><Relationship Id="rId11" Type="http://schemas.openxmlformats.org/officeDocument/2006/relationships/customXml" Target="../ink/ink1108.xml"/><Relationship Id="rId32" Type="http://schemas.openxmlformats.org/officeDocument/2006/relationships/image" Target="../media/image874.png"/><Relationship Id="rId37" Type="http://schemas.openxmlformats.org/officeDocument/2006/relationships/customXml" Target="../ink/ink1121.xml"/><Relationship Id="rId53" Type="http://schemas.openxmlformats.org/officeDocument/2006/relationships/customXml" Target="../ink/ink1129.xml"/><Relationship Id="rId58" Type="http://schemas.openxmlformats.org/officeDocument/2006/relationships/image" Target="../media/image887.png"/><Relationship Id="rId74" Type="http://schemas.openxmlformats.org/officeDocument/2006/relationships/image" Target="../media/image895.png"/><Relationship Id="rId79" Type="http://schemas.openxmlformats.org/officeDocument/2006/relationships/customXml" Target="../ink/ink1142.xml"/><Relationship Id="rId102" Type="http://schemas.openxmlformats.org/officeDocument/2006/relationships/image" Target="../media/image909.png"/><Relationship Id="rId123" Type="http://schemas.openxmlformats.org/officeDocument/2006/relationships/customXml" Target="../ink/ink1164.xml"/><Relationship Id="rId128" Type="http://schemas.openxmlformats.org/officeDocument/2006/relationships/image" Target="../media/image922.png"/><Relationship Id="rId5" Type="http://schemas.openxmlformats.org/officeDocument/2006/relationships/customXml" Target="../ink/ink1105.xml"/><Relationship Id="rId90" Type="http://schemas.openxmlformats.org/officeDocument/2006/relationships/image" Target="../media/image903.png"/><Relationship Id="rId95" Type="http://schemas.openxmlformats.org/officeDocument/2006/relationships/customXml" Target="../ink/ink1150.xml"/><Relationship Id="rId22" Type="http://schemas.openxmlformats.org/officeDocument/2006/relationships/image" Target="../media/image869.png"/><Relationship Id="rId27" Type="http://schemas.openxmlformats.org/officeDocument/2006/relationships/customXml" Target="../ink/ink1116.xml"/><Relationship Id="rId43" Type="http://schemas.openxmlformats.org/officeDocument/2006/relationships/customXml" Target="../ink/ink1124.xml"/><Relationship Id="rId48" Type="http://schemas.openxmlformats.org/officeDocument/2006/relationships/image" Target="../media/image882.png"/><Relationship Id="rId64" Type="http://schemas.openxmlformats.org/officeDocument/2006/relationships/image" Target="../media/image890.png"/><Relationship Id="rId69" Type="http://schemas.openxmlformats.org/officeDocument/2006/relationships/customXml" Target="../ink/ink1137.xml"/><Relationship Id="rId113" Type="http://schemas.openxmlformats.org/officeDocument/2006/relationships/customXml" Target="../ink/ink1159.xml"/><Relationship Id="rId118" Type="http://schemas.openxmlformats.org/officeDocument/2006/relationships/image" Target="../media/image917.png"/><Relationship Id="rId134" Type="http://schemas.openxmlformats.org/officeDocument/2006/relationships/image" Target="../media/image925.png"/><Relationship Id="rId80" Type="http://schemas.openxmlformats.org/officeDocument/2006/relationships/image" Target="../media/image898.png"/><Relationship Id="rId85" Type="http://schemas.openxmlformats.org/officeDocument/2006/relationships/customXml" Target="../ink/ink1145.xml"/><Relationship Id="rId12" Type="http://schemas.openxmlformats.org/officeDocument/2006/relationships/image" Target="../media/image864.png"/><Relationship Id="rId17" Type="http://schemas.openxmlformats.org/officeDocument/2006/relationships/customXml" Target="../ink/ink1111.xml"/><Relationship Id="rId33" Type="http://schemas.openxmlformats.org/officeDocument/2006/relationships/customXml" Target="../ink/ink1119.xml"/><Relationship Id="rId38" Type="http://schemas.openxmlformats.org/officeDocument/2006/relationships/image" Target="../media/image877.png"/><Relationship Id="rId59" Type="http://schemas.openxmlformats.org/officeDocument/2006/relationships/customXml" Target="../ink/ink1132.xml"/><Relationship Id="rId103" Type="http://schemas.openxmlformats.org/officeDocument/2006/relationships/customXml" Target="../ink/ink1154.xml"/><Relationship Id="rId108" Type="http://schemas.openxmlformats.org/officeDocument/2006/relationships/image" Target="../media/image912.png"/><Relationship Id="rId124" Type="http://schemas.openxmlformats.org/officeDocument/2006/relationships/image" Target="../media/image920.png"/><Relationship Id="rId129" Type="http://schemas.openxmlformats.org/officeDocument/2006/relationships/customXml" Target="../ink/ink1167.xml"/><Relationship Id="rId54" Type="http://schemas.openxmlformats.org/officeDocument/2006/relationships/image" Target="../media/image885.png"/><Relationship Id="rId70" Type="http://schemas.openxmlformats.org/officeDocument/2006/relationships/image" Target="../media/image893.png"/><Relationship Id="rId75" Type="http://schemas.openxmlformats.org/officeDocument/2006/relationships/customXml" Target="../ink/ink1140.xml"/><Relationship Id="rId91" Type="http://schemas.openxmlformats.org/officeDocument/2006/relationships/customXml" Target="../ink/ink1148.xml"/><Relationship Id="rId96" Type="http://schemas.openxmlformats.org/officeDocument/2006/relationships/image" Target="../media/image9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1.png"/><Relationship Id="rId23" Type="http://schemas.openxmlformats.org/officeDocument/2006/relationships/customXml" Target="../ink/ink1114.xml"/><Relationship Id="rId28" Type="http://schemas.openxmlformats.org/officeDocument/2006/relationships/image" Target="../media/image872.png"/><Relationship Id="rId49" Type="http://schemas.openxmlformats.org/officeDocument/2006/relationships/customXml" Target="../ink/ink1127.xml"/><Relationship Id="rId114" Type="http://schemas.openxmlformats.org/officeDocument/2006/relationships/image" Target="../media/image915.png"/><Relationship Id="rId119" Type="http://schemas.openxmlformats.org/officeDocument/2006/relationships/customXml" Target="../ink/ink1162.xml"/><Relationship Id="rId44" Type="http://schemas.openxmlformats.org/officeDocument/2006/relationships/image" Target="../media/image880.png"/><Relationship Id="rId60" Type="http://schemas.openxmlformats.org/officeDocument/2006/relationships/image" Target="../media/image888.png"/><Relationship Id="rId65" Type="http://schemas.openxmlformats.org/officeDocument/2006/relationships/customXml" Target="../ink/ink1135.xml"/><Relationship Id="rId81" Type="http://schemas.openxmlformats.org/officeDocument/2006/relationships/customXml" Target="../ink/ink1143.xml"/><Relationship Id="rId86" Type="http://schemas.openxmlformats.org/officeDocument/2006/relationships/image" Target="../media/image901.png"/><Relationship Id="rId130" Type="http://schemas.openxmlformats.org/officeDocument/2006/relationships/image" Target="../media/image923.png"/><Relationship Id="rId13" Type="http://schemas.openxmlformats.org/officeDocument/2006/relationships/customXml" Target="../ink/ink1109.xml"/><Relationship Id="rId18" Type="http://schemas.openxmlformats.org/officeDocument/2006/relationships/image" Target="../media/image867.png"/><Relationship Id="rId39" Type="http://schemas.openxmlformats.org/officeDocument/2006/relationships/customXml" Target="../ink/ink1122.xml"/><Relationship Id="rId109" Type="http://schemas.openxmlformats.org/officeDocument/2006/relationships/customXml" Target="../ink/ink1157.xml"/><Relationship Id="rId34" Type="http://schemas.openxmlformats.org/officeDocument/2006/relationships/image" Target="../media/image875.png"/><Relationship Id="rId50" Type="http://schemas.openxmlformats.org/officeDocument/2006/relationships/image" Target="../media/image883.png"/><Relationship Id="rId55" Type="http://schemas.openxmlformats.org/officeDocument/2006/relationships/customXml" Target="../ink/ink1130.xml"/><Relationship Id="rId76" Type="http://schemas.openxmlformats.org/officeDocument/2006/relationships/image" Target="../media/image896.png"/><Relationship Id="rId97" Type="http://schemas.openxmlformats.org/officeDocument/2006/relationships/customXml" Target="../ink/ink1151.xml"/><Relationship Id="rId104" Type="http://schemas.openxmlformats.org/officeDocument/2006/relationships/image" Target="../media/image910.png"/><Relationship Id="rId120" Type="http://schemas.openxmlformats.org/officeDocument/2006/relationships/image" Target="../media/image918.png"/><Relationship Id="rId125" Type="http://schemas.openxmlformats.org/officeDocument/2006/relationships/customXml" Target="../ink/ink1165.xml"/><Relationship Id="rId7" Type="http://schemas.openxmlformats.org/officeDocument/2006/relationships/customXml" Target="../ink/ink1106.xml"/><Relationship Id="rId71" Type="http://schemas.openxmlformats.org/officeDocument/2006/relationships/customXml" Target="../ink/ink1138.xml"/><Relationship Id="rId92" Type="http://schemas.openxmlformats.org/officeDocument/2006/relationships/image" Target="../media/image904.png"/><Relationship Id="rId2" Type="http://schemas.openxmlformats.org/officeDocument/2006/relationships/image" Target="../media/image859.png"/><Relationship Id="rId29" Type="http://schemas.openxmlformats.org/officeDocument/2006/relationships/customXml" Target="../ink/ink1117.xml"/><Relationship Id="rId24" Type="http://schemas.openxmlformats.org/officeDocument/2006/relationships/image" Target="../media/image870.png"/><Relationship Id="rId40" Type="http://schemas.openxmlformats.org/officeDocument/2006/relationships/image" Target="../media/image878.png"/><Relationship Id="rId45" Type="http://schemas.openxmlformats.org/officeDocument/2006/relationships/customXml" Target="../ink/ink1125.xml"/><Relationship Id="rId66" Type="http://schemas.openxmlformats.org/officeDocument/2006/relationships/image" Target="../media/image891.png"/><Relationship Id="rId87" Type="http://schemas.openxmlformats.org/officeDocument/2006/relationships/customXml" Target="../ink/ink1146.xml"/><Relationship Id="rId110" Type="http://schemas.openxmlformats.org/officeDocument/2006/relationships/image" Target="../media/image913.png"/><Relationship Id="rId115" Type="http://schemas.openxmlformats.org/officeDocument/2006/relationships/customXml" Target="../ink/ink1160.xml"/><Relationship Id="rId131" Type="http://schemas.openxmlformats.org/officeDocument/2006/relationships/customXml" Target="../ink/ink1168.xml"/><Relationship Id="rId61" Type="http://schemas.openxmlformats.org/officeDocument/2006/relationships/customXml" Target="../ink/ink1133.xml"/><Relationship Id="rId82" Type="http://schemas.openxmlformats.org/officeDocument/2006/relationships/image" Target="../media/image899.png"/><Relationship Id="rId19" Type="http://schemas.openxmlformats.org/officeDocument/2006/relationships/customXml" Target="../ink/ink1112.xml"/><Relationship Id="rId14" Type="http://schemas.openxmlformats.org/officeDocument/2006/relationships/image" Target="../media/image865.png"/><Relationship Id="rId30" Type="http://schemas.openxmlformats.org/officeDocument/2006/relationships/image" Target="../media/image873.png"/><Relationship Id="rId35" Type="http://schemas.openxmlformats.org/officeDocument/2006/relationships/customXml" Target="../ink/ink1120.xml"/><Relationship Id="rId56" Type="http://schemas.openxmlformats.org/officeDocument/2006/relationships/image" Target="../media/image886.png"/><Relationship Id="rId77" Type="http://schemas.openxmlformats.org/officeDocument/2006/relationships/customXml" Target="../ink/ink1141.xml"/><Relationship Id="rId100" Type="http://schemas.openxmlformats.org/officeDocument/2006/relationships/image" Target="../media/image908.png"/><Relationship Id="rId105" Type="http://schemas.openxmlformats.org/officeDocument/2006/relationships/customXml" Target="../ink/ink1155.xml"/><Relationship Id="rId126" Type="http://schemas.openxmlformats.org/officeDocument/2006/relationships/image" Target="../media/image921.png"/><Relationship Id="rId8" Type="http://schemas.openxmlformats.org/officeDocument/2006/relationships/image" Target="../media/image862.png"/><Relationship Id="rId51" Type="http://schemas.openxmlformats.org/officeDocument/2006/relationships/customXml" Target="../ink/ink1128.xml"/><Relationship Id="rId72" Type="http://schemas.openxmlformats.org/officeDocument/2006/relationships/image" Target="../media/image894.png"/><Relationship Id="rId93" Type="http://schemas.openxmlformats.org/officeDocument/2006/relationships/customXml" Target="../ink/ink1149.xml"/><Relationship Id="rId98" Type="http://schemas.openxmlformats.org/officeDocument/2006/relationships/image" Target="../media/image907.png"/><Relationship Id="rId121" Type="http://schemas.openxmlformats.org/officeDocument/2006/relationships/customXml" Target="../ink/ink1163.xml"/><Relationship Id="rId3" Type="http://schemas.openxmlformats.org/officeDocument/2006/relationships/customXml" Target="../ink/ink1104.xml"/><Relationship Id="rId25" Type="http://schemas.openxmlformats.org/officeDocument/2006/relationships/customXml" Target="../ink/ink1115.xml"/><Relationship Id="rId46" Type="http://schemas.openxmlformats.org/officeDocument/2006/relationships/image" Target="../media/image881.png"/><Relationship Id="rId67" Type="http://schemas.openxmlformats.org/officeDocument/2006/relationships/customXml" Target="../ink/ink1136.xml"/><Relationship Id="rId116" Type="http://schemas.openxmlformats.org/officeDocument/2006/relationships/image" Target="../media/image916.png"/><Relationship Id="rId20" Type="http://schemas.openxmlformats.org/officeDocument/2006/relationships/image" Target="../media/image868.png"/><Relationship Id="rId41" Type="http://schemas.openxmlformats.org/officeDocument/2006/relationships/customXml" Target="../ink/ink1123.xml"/><Relationship Id="rId62" Type="http://schemas.openxmlformats.org/officeDocument/2006/relationships/image" Target="../media/image889.png"/><Relationship Id="rId83" Type="http://schemas.openxmlformats.org/officeDocument/2006/relationships/customXml" Target="../ink/ink1144.xml"/><Relationship Id="rId88" Type="http://schemas.openxmlformats.org/officeDocument/2006/relationships/image" Target="../media/image902.png"/><Relationship Id="rId111" Type="http://schemas.openxmlformats.org/officeDocument/2006/relationships/customXml" Target="../ink/ink1158.xml"/><Relationship Id="rId132" Type="http://schemas.openxmlformats.org/officeDocument/2006/relationships/image" Target="../media/image924.png"/><Relationship Id="rId15" Type="http://schemas.openxmlformats.org/officeDocument/2006/relationships/customXml" Target="../ink/ink1110.xml"/><Relationship Id="rId36" Type="http://schemas.openxmlformats.org/officeDocument/2006/relationships/image" Target="../media/image876.png"/><Relationship Id="rId57" Type="http://schemas.openxmlformats.org/officeDocument/2006/relationships/customXml" Target="../ink/ink1131.xml"/><Relationship Id="rId106" Type="http://schemas.openxmlformats.org/officeDocument/2006/relationships/image" Target="../media/image911.png"/><Relationship Id="rId127" Type="http://schemas.openxmlformats.org/officeDocument/2006/relationships/customXml" Target="../ink/ink1166.xml"/><Relationship Id="rId10" Type="http://schemas.openxmlformats.org/officeDocument/2006/relationships/image" Target="../media/image863.png"/><Relationship Id="rId31" Type="http://schemas.openxmlformats.org/officeDocument/2006/relationships/customXml" Target="../ink/ink1118.xml"/><Relationship Id="rId52" Type="http://schemas.openxmlformats.org/officeDocument/2006/relationships/image" Target="../media/image884.png"/><Relationship Id="rId73" Type="http://schemas.openxmlformats.org/officeDocument/2006/relationships/customXml" Target="../ink/ink1139.xml"/><Relationship Id="rId78" Type="http://schemas.openxmlformats.org/officeDocument/2006/relationships/image" Target="../media/image897.png"/><Relationship Id="rId94" Type="http://schemas.openxmlformats.org/officeDocument/2006/relationships/image" Target="../media/image905.png"/><Relationship Id="rId99" Type="http://schemas.openxmlformats.org/officeDocument/2006/relationships/customXml" Target="../ink/ink1152.xml"/><Relationship Id="rId101" Type="http://schemas.openxmlformats.org/officeDocument/2006/relationships/customXml" Target="../ink/ink1153.xml"/><Relationship Id="rId122" Type="http://schemas.openxmlformats.org/officeDocument/2006/relationships/image" Target="../media/image919.png"/><Relationship Id="rId4" Type="http://schemas.openxmlformats.org/officeDocument/2006/relationships/image" Target="../media/image860.png"/><Relationship Id="rId9" Type="http://schemas.openxmlformats.org/officeDocument/2006/relationships/customXml" Target="../ink/ink1107.xml"/><Relationship Id="rId26" Type="http://schemas.openxmlformats.org/officeDocument/2006/relationships/image" Target="../media/image871.png"/><Relationship Id="rId47" Type="http://schemas.openxmlformats.org/officeDocument/2006/relationships/customXml" Target="../ink/ink1126.xml"/><Relationship Id="rId68" Type="http://schemas.openxmlformats.org/officeDocument/2006/relationships/image" Target="../media/image892.png"/><Relationship Id="rId89" Type="http://schemas.openxmlformats.org/officeDocument/2006/relationships/customXml" Target="../ink/ink1147.xml"/><Relationship Id="rId112" Type="http://schemas.openxmlformats.org/officeDocument/2006/relationships/image" Target="../media/image914.png"/><Relationship Id="rId133" Type="http://schemas.openxmlformats.org/officeDocument/2006/relationships/customXml" Target="../ink/ink11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13" Type="http://schemas.openxmlformats.org/officeDocument/2006/relationships/customXml" Target="../ink/ink1175.xml"/><Relationship Id="rId18" Type="http://schemas.openxmlformats.org/officeDocument/2006/relationships/image" Target="../media/image934.png"/><Relationship Id="rId3" Type="http://schemas.openxmlformats.org/officeDocument/2006/relationships/customXml" Target="../ink/ink1170.xml"/><Relationship Id="rId7" Type="http://schemas.openxmlformats.org/officeDocument/2006/relationships/customXml" Target="../ink/ink1172.xml"/><Relationship Id="rId12" Type="http://schemas.openxmlformats.org/officeDocument/2006/relationships/image" Target="../media/image931.png"/><Relationship Id="rId17" Type="http://schemas.openxmlformats.org/officeDocument/2006/relationships/customXml" Target="../ink/ink1177.xml"/><Relationship Id="rId2" Type="http://schemas.openxmlformats.org/officeDocument/2006/relationships/image" Target="../media/image927.png"/><Relationship Id="rId16" Type="http://schemas.openxmlformats.org/officeDocument/2006/relationships/image" Target="../media/image9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8.png"/><Relationship Id="rId11" Type="http://schemas.openxmlformats.org/officeDocument/2006/relationships/customXml" Target="../ink/ink1174.xml"/><Relationship Id="rId5" Type="http://schemas.openxmlformats.org/officeDocument/2006/relationships/customXml" Target="../ink/ink1171.xml"/><Relationship Id="rId15" Type="http://schemas.openxmlformats.org/officeDocument/2006/relationships/customXml" Target="../ink/ink1176.xml"/><Relationship Id="rId10" Type="http://schemas.openxmlformats.org/officeDocument/2006/relationships/image" Target="../media/image930.png"/><Relationship Id="rId4" Type="http://schemas.openxmlformats.org/officeDocument/2006/relationships/image" Target="../media/image887.png"/><Relationship Id="rId9" Type="http://schemas.openxmlformats.org/officeDocument/2006/relationships/customXml" Target="../ink/ink1173.xml"/><Relationship Id="rId1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7.png"/><Relationship Id="rId4" Type="http://schemas.openxmlformats.org/officeDocument/2006/relationships/customXml" Target="../ink/ink11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0.xml"/><Relationship Id="rId5" Type="http://schemas.openxmlformats.org/officeDocument/2006/relationships/image" Target="../media/image887.png"/><Relationship Id="rId4" Type="http://schemas.openxmlformats.org/officeDocument/2006/relationships/customXml" Target="../ink/ink117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6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49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9" Type="http://schemas.openxmlformats.org/officeDocument/2006/relationships/customXml" Target="../ink/ink68.xml"/><Relationship Id="rId21" Type="http://schemas.openxmlformats.org/officeDocument/2006/relationships/customXml" Target="../ink/ink59.xml"/><Relationship Id="rId34" Type="http://schemas.openxmlformats.org/officeDocument/2006/relationships/image" Target="../media/image72.png"/><Relationship Id="rId42" Type="http://schemas.openxmlformats.org/officeDocument/2006/relationships/image" Target="../media/image76.png"/><Relationship Id="rId47" Type="http://schemas.openxmlformats.org/officeDocument/2006/relationships/customXml" Target="../ink/ink72.xml"/><Relationship Id="rId50" Type="http://schemas.openxmlformats.org/officeDocument/2006/relationships/image" Target="../media/image80.png"/><Relationship Id="rId7" Type="http://schemas.openxmlformats.org/officeDocument/2006/relationships/customXml" Target="../ink/ink52.xml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29" Type="http://schemas.openxmlformats.org/officeDocument/2006/relationships/customXml" Target="../ink/ink63.xml"/><Relationship Id="rId11" Type="http://schemas.openxmlformats.org/officeDocument/2006/relationships/customXml" Target="../ink/ink54.xml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37" Type="http://schemas.openxmlformats.org/officeDocument/2006/relationships/customXml" Target="../ink/ink67.xml"/><Relationship Id="rId40" Type="http://schemas.openxmlformats.org/officeDocument/2006/relationships/image" Target="../media/image75.png"/><Relationship Id="rId45" Type="http://schemas.openxmlformats.org/officeDocument/2006/relationships/customXml" Target="../ink/ink71.xml"/><Relationship Id="rId53" Type="http://schemas.openxmlformats.org/officeDocument/2006/relationships/customXml" Target="../ink/ink75.xml"/><Relationship Id="rId5" Type="http://schemas.openxmlformats.org/officeDocument/2006/relationships/customXml" Target="../ink/ink51.xml"/><Relationship Id="rId10" Type="http://schemas.openxmlformats.org/officeDocument/2006/relationships/image" Target="../media/image60.png"/><Relationship Id="rId19" Type="http://schemas.openxmlformats.org/officeDocument/2006/relationships/customXml" Target="../ink/ink58.xml"/><Relationship Id="rId31" Type="http://schemas.openxmlformats.org/officeDocument/2006/relationships/customXml" Target="../ink/ink64.xml"/><Relationship Id="rId44" Type="http://schemas.openxmlformats.org/officeDocument/2006/relationships/image" Target="../media/image77.png"/><Relationship Id="rId52" Type="http://schemas.openxmlformats.org/officeDocument/2006/relationships/image" Target="../media/image81.png"/><Relationship Id="rId4" Type="http://schemas.openxmlformats.org/officeDocument/2006/relationships/image" Target="../media/image57.png"/><Relationship Id="rId9" Type="http://schemas.openxmlformats.org/officeDocument/2006/relationships/customXml" Target="../ink/ink53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62.xml"/><Relationship Id="rId30" Type="http://schemas.openxmlformats.org/officeDocument/2006/relationships/image" Target="../media/image70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image" Target="../media/image79.png"/><Relationship Id="rId8" Type="http://schemas.openxmlformats.org/officeDocument/2006/relationships/image" Target="../media/image59.png"/><Relationship Id="rId51" Type="http://schemas.openxmlformats.org/officeDocument/2006/relationships/customXml" Target="../ink/ink74.xml"/><Relationship Id="rId3" Type="http://schemas.openxmlformats.org/officeDocument/2006/relationships/customXml" Target="../ink/ink50.xml"/><Relationship Id="rId12" Type="http://schemas.openxmlformats.org/officeDocument/2006/relationships/image" Target="../media/image61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74.png"/><Relationship Id="rId46" Type="http://schemas.openxmlformats.org/officeDocument/2006/relationships/image" Target="../media/image78.png"/><Relationship Id="rId20" Type="http://schemas.openxmlformats.org/officeDocument/2006/relationships/image" Target="../media/image65.png"/><Relationship Id="rId41" Type="http://schemas.openxmlformats.org/officeDocument/2006/relationships/customXml" Target="../ink/ink69.xml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69.png"/><Relationship Id="rId36" Type="http://schemas.openxmlformats.org/officeDocument/2006/relationships/image" Target="../media/image73.png"/><Relationship Id="rId49" Type="http://schemas.openxmlformats.org/officeDocument/2006/relationships/customXml" Target="../ink/ink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2046514" y="636360"/>
            <a:ext cx="90242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9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28" y="2960914"/>
            <a:ext cx="9144000" cy="272142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EA8F8-1FB2-4C68-BC52-7684AD35DF38}"/>
              </a:ext>
            </a:extLst>
          </p:cNvPr>
          <p:cNvGrpSpPr/>
          <p:nvPr/>
        </p:nvGrpSpPr>
        <p:grpSpPr>
          <a:xfrm>
            <a:off x="1513392" y="4709505"/>
            <a:ext cx="10107000" cy="850680"/>
            <a:chOff x="1513392" y="4709505"/>
            <a:chExt cx="1010700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14:cNvPr>
                <p14:cNvContentPartPr/>
                <p14:nvPr/>
              </p14:nvContentPartPr>
              <p14:xfrm>
                <a:off x="1513392" y="4709505"/>
                <a:ext cx="220680" cy="71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4752" y="4700505"/>
                  <a:ext cx="2383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14:cNvPr>
                <p14:cNvContentPartPr/>
                <p14:nvPr/>
              </p14:nvContentPartPr>
              <p14:xfrm>
                <a:off x="1763592" y="4937745"/>
                <a:ext cx="346680" cy="367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4952" y="4928745"/>
                  <a:ext cx="36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14:cNvPr>
                <p14:cNvContentPartPr/>
                <p14:nvPr/>
              </p14:nvContentPartPr>
              <p14:xfrm>
                <a:off x="2112432" y="4986705"/>
                <a:ext cx="358200" cy="27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3792" y="4978065"/>
                  <a:ext cx="375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14:cNvPr>
                <p14:cNvContentPartPr/>
                <p14:nvPr/>
              </p14:nvContentPartPr>
              <p14:xfrm>
                <a:off x="2610672" y="5041785"/>
                <a:ext cx="142920" cy="51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1672" y="5033145"/>
                  <a:ext cx="1605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14:cNvPr>
                <p14:cNvContentPartPr/>
                <p14:nvPr/>
              </p14:nvContentPartPr>
              <p14:xfrm>
                <a:off x="2833512" y="5109105"/>
                <a:ext cx="388440" cy="18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4872" y="5100465"/>
                  <a:ext cx="40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14:cNvPr>
                <p14:cNvContentPartPr/>
                <p14:nvPr/>
              </p14:nvContentPartPr>
              <p14:xfrm>
                <a:off x="3265872" y="5005425"/>
                <a:ext cx="174960" cy="25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7232" y="4996785"/>
                  <a:ext cx="192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14:cNvPr>
                <p14:cNvContentPartPr/>
                <p14:nvPr/>
              </p14:nvContentPartPr>
              <p14:xfrm>
                <a:off x="3383952" y="4977345"/>
                <a:ext cx="66240" cy="14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5312" y="4968705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14:cNvPr>
                <p14:cNvContentPartPr/>
                <p14:nvPr/>
              </p14:nvContentPartPr>
              <p14:xfrm>
                <a:off x="3488352" y="5070585"/>
                <a:ext cx="442440" cy="18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9712" y="5061585"/>
                  <a:ext cx="460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14:cNvPr>
                <p14:cNvContentPartPr/>
                <p14:nvPr/>
              </p14:nvContentPartPr>
              <p14:xfrm>
                <a:off x="4186032" y="5051865"/>
                <a:ext cx="28260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7032" y="5043225"/>
                  <a:ext cx="300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14:cNvPr>
                <p14:cNvContentPartPr/>
                <p14:nvPr/>
              </p14:nvContentPartPr>
              <p14:xfrm>
                <a:off x="4517592" y="5047545"/>
                <a:ext cx="30024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8592" y="5038905"/>
                  <a:ext cx="317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14:cNvPr>
                <p14:cNvContentPartPr/>
                <p14:nvPr/>
              </p14:nvContentPartPr>
              <p14:xfrm>
                <a:off x="4863912" y="4939545"/>
                <a:ext cx="97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55272" y="4930545"/>
                  <a:ext cx="2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14:cNvPr>
                <p14:cNvContentPartPr/>
                <p14:nvPr/>
              </p14:nvContentPartPr>
              <p14:xfrm>
                <a:off x="4958592" y="4920825"/>
                <a:ext cx="153360" cy="28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9592" y="4912185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14:cNvPr>
                <p14:cNvContentPartPr/>
                <p14:nvPr/>
              </p14:nvContentPartPr>
              <p14:xfrm>
                <a:off x="5310672" y="4889505"/>
                <a:ext cx="18324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2032" y="4880865"/>
                  <a:ext cx="200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14:cNvPr>
                <p14:cNvContentPartPr/>
                <p14:nvPr/>
              </p14:nvContentPartPr>
              <p14:xfrm>
                <a:off x="5543592" y="5006505"/>
                <a:ext cx="15156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4592" y="4997505"/>
                  <a:ext cx="169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14:cNvPr>
                <p14:cNvContentPartPr/>
                <p14:nvPr/>
              </p14:nvContentPartPr>
              <p14:xfrm>
                <a:off x="5863272" y="4893105"/>
                <a:ext cx="237240" cy="26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54632" y="4884465"/>
                  <a:ext cx="254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14:cNvPr>
                <p14:cNvContentPartPr/>
                <p14:nvPr/>
              </p14:nvContentPartPr>
              <p14:xfrm>
                <a:off x="6174672" y="4892385"/>
                <a:ext cx="205200" cy="25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65672" y="4883385"/>
                  <a:ext cx="222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14:cNvPr>
                <p14:cNvContentPartPr/>
                <p14:nvPr/>
              </p14:nvContentPartPr>
              <p14:xfrm>
                <a:off x="6389592" y="5007585"/>
                <a:ext cx="225360" cy="13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0592" y="4998585"/>
                  <a:ext cx="24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14:cNvPr>
                <p14:cNvContentPartPr/>
                <p14:nvPr/>
              </p14:nvContentPartPr>
              <p14:xfrm>
                <a:off x="6643752" y="4892385"/>
                <a:ext cx="4680" cy="8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4752" y="4883385"/>
                  <a:ext cx="2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14:cNvPr>
                <p14:cNvContentPartPr/>
                <p14:nvPr/>
              </p14:nvContentPartPr>
              <p14:xfrm>
                <a:off x="6673272" y="4774305"/>
                <a:ext cx="1442520" cy="73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4632" y="4765665"/>
                  <a:ext cx="146016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14:cNvPr>
                <p14:cNvContentPartPr/>
                <p14:nvPr/>
              </p14:nvContentPartPr>
              <p14:xfrm>
                <a:off x="8248272" y="5109105"/>
                <a:ext cx="11340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9272" y="5100465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14:cNvPr>
                <p14:cNvContentPartPr/>
                <p14:nvPr/>
              </p14:nvContentPartPr>
              <p14:xfrm>
                <a:off x="8502792" y="4892385"/>
                <a:ext cx="920520" cy="29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3792" y="4883385"/>
                  <a:ext cx="938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14:cNvPr>
                <p14:cNvContentPartPr/>
                <p14:nvPr/>
              </p14:nvContentPartPr>
              <p14:xfrm>
                <a:off x="9771072" y="4901745"/>
                <a:ext cx="183600" cy="34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2072" y="4892745"/>
                  <a:ext cx="201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14:cNvPr>
                <p14:cNvContentPartPr/>
                <p14:nvPr/>
              </p14:nvContentPartPr>
              <p14:xfrm>
                <a:off x="10001832" y="5068785"/>
                <a:ext cx="720360" cy="18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92832" y="5060145"/>
                  <a:ext cx="73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14:cNvPr>
                <p14:cNvContentPartPr/>
                <p14:nvPr/>
              </p14:nvContentPartPr>
              <p14:xfrm>
                <a:off x="10731912" y="4967625"/>
                <a:ext cx="33480" cy="15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22912" y="4958625"/>
                  <a:ext cx="51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14:cNvPr>
                <p14:cNvContentPartPr/>
                <p14:nvPr/>
              </p14:nvContentPartPr>
              <p14:xfrm>
                <a:off x="10821552" y="5126745"/>
                <a:ext cx="293400" cy="40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2912" y="5118105"/>
                  <a:ext cx="311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14:cNvPr>
                <p14:cNvContentPartPr/>
                <p14:nvPr/>
              </p14:nvContentPartPr>
              <p14:xfrm>
                <a:off x="11320152" y="4978425"/>
                <a:ext cx="300240" cy="26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11152" y="4969425"/>
                  <a:ext cx="31788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14:cNvPr>
              <p14:cNvContentPartPr/>
              <p14:nvPr/>
            </p14:nvContentPartPr>
            <p14:xfrm>
              <a:off x="1990392" y="5802105"/>
              <a:ext cx="213840" cy="216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81392" y="5793465"/>
                <a:ext cx="23148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C4508EA-2C0D-4D84-85B2-4E6CA82ED624}"/>
              </a:ext>
            </a:extLst>
          </p:cNvPr>
          <p:cNvGrpSpPr/>
          <p:nvPr/>
        </p:nvGrpSpPr>
        <p:grpSpPr>
          <a:xfrm>
            <a:off x="2234112" y="5618145"/>
            <a:ext cx="2753640" cy="607320"/>
            <a:chOff x="2234112" y="5618145"/>
            <a:chExt cx="27536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14:cNvPr>
                <p14:cNvContentPartPr/>
                <p14:nvPr/>
              </p14:nvContentPartPr>
              <p14:xfrm>
                <a:off x="2234112" y="5618145"/>
                <a:ext cx="1987920" cy="60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5472" y="5609505"/>
                  <a:ext cx="2005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14:cNvPr>
                <p14:cNvContentPartPr/>
                <p14:nvPr/>
              </p14:nvContentPartPr>
              <p14:xfrm>
                <a:off x="4480512" y="5719305"/>
                <a:ext cx="507240" cy="26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1512" y="5710665"/>
                  <a:ext cx="5248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9A9AEF-4F04-443F-A3A9-E84CD91A5336}"/>
              </a:ext>
            </a:extLst>
          </p:cNvPr>
          <p:cNvGrpSpPr/>
          <p:nvPr/>
        </p:nvGrpSpPr>
        <p:grpSpPr>
          <a:xfrm>
            <a:off x="5349912" y="5599425"/>
            <a:ext cx="3820320" cy="671760"/>
            <a:chOff x="5349912" y="5599425"/>
            <a:chExt cx="382032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14:cNvPr>
                <p14:cNvContentPartPr/>
                <p14:nvPr/>
              </p14:nvContentPartPr>
              <p14:xfrm>
                <a:off x="5349912" y="5665305"/>
                <a:ext cx="68040" cy="60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1272" y="5656665"/>
                  <a:ext cx="856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14:cNvPr>
                <p14:cNvContentPartPr/>
                <p14:nvPr/>
              </p14:nvContentPartPr>
              <p14:xfrm>
                <a:off x="5359632" y="5696625"/>
                <a:ext cx="161640" cy="19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0632" y="5687985"/>
                  <a:ext cx="179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14:cNvPr>
                <p14:cNvContentPartPr/>
                <p14:nvPr/>
              </p14:nvContentPartPr>
              <p14:xfrm>
                <a:off x="5524152" y="5699865"/>
                <a:ext cx="627120" cy="52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5152" y="5691225"/>
                  <a:ext cx="6447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14:cNvPr>
                <p14:cNvContentPartPr/>
                <p14:nvPr/>
              </p14:nvContentPartPr>
              <p14:xfrm>
                <a:off x="6255312" y="5731545"/>
                <a:ext cx="136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6672" y="5722545"/>
                  <a:ext cx="3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14:cNvPr>
                <p14:cNvContentPartPr/>
                <p14:nvPr/>
              </p14:nvContentPartPr>
              <p14:xfrm>
                <a:off x="6108432" y="5634345"/>
                <a:ext cx="188280" cy="24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9432" y="5625345"/>
                  <a:ext cx="205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14:cNvPr>
                <p14:cNvContentPartPr/>
                <p14:nvPr/>
              </p14:nvContentPartPr>
              <p14:xfrm>
                <a:off x="6550512" y="5709945"/>
                <a:ext cx="479880" cy="24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41512" y="5700945"/>
                  <a:ext cx="49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14:cNvPr>
                <p14:cNvContentPartPr/>
                <p14:nvPr/>
              </p14:nvContentPartPr>
              <p14:xfrm>
                <a:off x="7268352" y="5712825"/>
                <a:ext cx="9720" cy="17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59352" y="5703825"/>
                  <a:ext cx="27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14:cNvPr>
                <p14:cNvContentPartPr/>
                <p14:nvPr/>
              </p14:nvContentPartPr>
              <p14:xfrm>
                <a:off x="7271952" y="5599425"/>
                <a:ext cx="24480" cy="18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2952" y="5590785"/>
                  <a:ext cx="42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14:cNvPr>
                <p14:cNvContentPartPr/>
                <p14:nvPr/>
              </p14:nvContentPartPr>
              <p14:xfrm>
                <a:off x="7352592" y="5717145"/>
                <a:ext cx="360360" cy="52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43952" y="5708145"/>
                  <a:ext cx="3780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14:cNvPr>
                <p14:cNvContentPartPr/>
                <p14:nvPr/>
              </p14:nvContentPartPr>
              <p14:xfrm>
                <a:off x="7682712" y="5691945"/>
                <a:ext cx="72360" cy="18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74072" y="5682945"/>
                  <a:ext cx="90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14:cNvPr>
                <p14:cNvContentPartPr/>
                <p14:nvPr/>
              </p14:nvContentPartPr>
              <p14:xfrm>
                <a:off x="7806552" y="5697345"/>
                <a:ext cx="206280" cy="13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7912" y="5688705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14:cNvPr>
                <p14:cNvContentPartPr/>
                <p14:nvPr/>
              </p14:nvContentPartPr>
              <p14:xfrm>
                <a:off x="8080152" y="5599785"/>
                <a:ext cx="577440" cy="33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1152" y="5590785"/>
                  <a:ext cx="595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14:cNvPr>
                <p14:cNvContentPartPr/>
                <p14:nvPr/>
              </p14:nvContentPartPr>
              <p14:xfrm>
                <a:off x="8597112" y="5700945"/>
                <a:ext cx="202320" cy="4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88112" y="5691945"/>
                  <a:ext cx="21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14:cNvPr>
                <p14:cNvContentPartPr/>
                <p14:nvPr/>
              </p14:nvContentPartPr>
              <p14:xfrm>
                <a:off x="8747592" y="5608785"/>
                <a:ext cx="422640" cy="49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952" y="5600145"/>
                  <a:ext cx="440280" cy="51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5" y="233203"/>
            <a:ext cx="8942478" cy="261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10" y="3416321"/>
            <a:ext cx="9403362" cy="3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1" y="598716"/>
            <a:ext cx="10868469" cy="4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08" y="141514"/>
            <a:ext cx="10217032" cy="657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141514"/>
            <a:ext cx="2198914" cy="4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88827"/>
            <a:ext cx="10189028" cy="64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78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" y="977286"/>
            <a:ext cx="1179359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6"/>
            <a:ext cx="12192000" cy="6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5" y="239486"/>
            <a:ext cx="11038769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" y="2717763"/>
            <a:ext cx="11440201" cy="228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805544" y="5291240"/>
            <a:ext cx="593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8DE454-64DA-45B6-AF29-8235AA240BB5}"/>
              </a:ext>
            </a:extLst>
          </p:cNvPr>
          <p:cNvGrpSpPr/>
          <p:nvPr/>
        </p:nvGrpSpPr>
        <p:grpSpPr>
          <a:xfrm>
            <a:off x="5331912" y="4826505"/>
            <a:ext cx="6432840" cy="1501920"/>
            <a:chOff x="5331912" y="4826505"/>
            <a:chExt cx="6432840" cy="15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14:cNvPr>
                <p14:cNvContentPartPr/>
                <p14:nvPr/>
              </p14:nvContentPartPr>
              <p14:xfrm>
                <a:off x="5447112" y="5012265"/>
                <a:ext cx="152280" cy="20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8472" y="5003625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14:cNvPr>
                <p14:cNvContentPartPr/>
                <p14:nvPr/>
              </p14:nvContentPartPr>
              <p14:xfrm>
                <a:off x="5669952" y="5050425"/>
                <a:ext cx="1494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1312" y="5041425"/>
                  <a:ext cx="167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14:cNvPr>
                <p14:cNvContentPartPr/>
                <p14:nvPr/>
              </p14:nvContentPartPr>
              <p14:xfrm>
                <a:off x="6032472" y="5034225"/>
                <a:ext cx="477000" cy="13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3472" y="5025585"/>
                  <a:ext cx="49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14:cNvPr>
                <p14:cNvContentPartPr/>
                <p14:nvPr/>
              </p14:nvContentPartPr>
              <p14:xfrm>
                <a:off x="6749232" y="5039625"/>
                <a:ext cx="276840" cy="1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40232" y="5030985"/>
                  <a:ext cx="29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14:cNvPr>
                <p14:cNvContentPartPr/>
                <p14:nvPr/>
              </p14:nvContentPartPr>
              <p14:xfrm>
                <a:off x="7070712" y="4987065"/>
                <a:ext cx="15300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1712" y="4978065"/>
                  <a:ext cx="17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14:cNvPr>
                <p14:cNvContentPartPr/>
                <p14:nvPr/>
              </p14:nvContentPartPr>
              <p14:xfrm>
                <a:off x="7465992" y="4980585"/>
                <a:ext cx="35640" cy="11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56992" y="4971585"/>
                  <a:ext cx="5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14:cNvPr>
                <p14:cNvContentPartPr/>
                <p14:nvPr/>
              </p14:nvContentPartPr>
              <p14:xfrm>
                <a:off x="7569672" y="4880865"/>
                <a:ext cx="769680" cy="22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0672" y="4872225"/>
                  <a:ext cx="787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14:cNvPr>
                <p14:cNvContentPartPr/>
                <p14:nvPr/>
              </p14:nvContentPartPr>
              <p14:xfrm>
                <a:off x="8579112" y="4941705"/>
                <a:ext cx="133560" cy="11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0112" y="4933065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14:cNvPr>
                <p14:cNvContentPartPr/>
                <p14:nvPr/>
              </p14:nvContentPartPr>
              <p14:xfrm>
                <a:off x="8955312" y="4890585"/>
                <a:ext cx="538560" cy="20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6312" y="4881585"/>
                  <a:ext cx="55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14:cNvPr>
                <p14:cNvContentPartPr/>
                <p14:nvPr/>
              </p14:nvContentPartPr>
              <p14:xfrm>
                <a:off x="9490992" y="4954665"/>
                <a:ext cx="138960" cy="11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81992" y="4945665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14:cNvPr>
                <p14:cNvContentPartPr/>
                <p14:nvPr/>
              </p14:nvContentPartPr>
              <p14:xfrm>
                <a:off x="9587112" y="4826505"/>
                <a:ext cx="24840" cy="4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78112" y="4817505"/>
                  <a:ext cx="42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14:cNvPr>
                <p14:cNvContentPartPr/>
                <p14:nvPr/>
              </p14:nvContentPartPr>
              <p14:xfrm>
                <a:off x="9679272" y="4926945"/>
                <a:ext cx="14004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70272" y="4917945"/>
                  <a:ext cx="157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14:cNvPr>
                <p14:cNvContentPartPr/>
                <p14:nvPr/>
              </p14:nvContentPartPr>
              <p14:xfrm>
                <a:off x="10058712" y="4954305"/>
                <a:ext cx="19044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49712" y="4945665"/>
                  <a:ext cx="208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14:cNvPr>
                <p14:cNvContentPartPr/>
                <p14:nvPr/>
              </p14:nvContentPartPr>
              <p14:xfrm>
                <a:off x="10161312" y="4982745"/>
                <a:ext cx="1980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52312" y="4974105"/>
                  <a:ext cx="37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14:cNvPr>
                <p14:cNvContentPartPr/>
                <p14:nvPr/>
              </p14:nvContentPartPr>
              <p14:xfrm>
                <a:off x="10220712" y="4946385"/>
                <a:ext cx="138960" cy="12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1712" y="4937745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14:cNvPr>
                <p14:cNvContentPartPr/>
                <p14:nvPr/>
              </p14:nvContentPartPr>
              <p14:xfrm>
                <a:off x="10348512" y="4864305"/>
                <a:ext cx="1656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9512" y="4855305"/>
                  <a:ext cx="34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14:cNvPr>
                <p14:cNvContentPartPr/>
                <p14:nvPr/>
              </p14:nvContentPartPr>
              <p14:xfrm>
                <a:off x="10425552" y="4994625"/>
                <a:ext cx="246600" cy="43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6912" y="4985985"/>
                  <a:ext cx="264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14:cNvPr>
                <p14:cNvContentPartPr/>
                <p14:nvPr/>
              </p14:nvContentPartPr>
              <p14:xfrm>
                <a:off x="10802832" y="4928385"/>
                <a:ext cx="805680" cy="54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94192" y="4919745"/>
                  <a:ext cx="8233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14:cNvPr>
                <p14:cNvContentPartPr/>
                <p14:nvPr/>
              </p14:nvContentPartPr>
              <p14:xfrm>
                <a:off x="5331912" y="5442465"/>
                <a:ext cx="19116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3272" y="5433465"/>
                  <a:ext cx="20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14:cNvPr>
                <p14:cNvContentPartPr/>
                <p14:nvPr/>
              </p14:nvContentPartPr>
              <p14:xfrm>
                <a:off x="5569152" y="5361465"/>
                <a:ext cx="500760" cy="24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0512" y="5352465"/>
                  <a:ext cx="518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14:cNvPr>
                <p14:cNvContentPartPr/>
                <p14:nvPr/>
              </p14:nvContentPartPr>
              <p14:xfrm>
                <a:off x="6043632" y="5309985"/>
                <a:ext cx="262440" cy="23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4992" y="5300985"/>
                  <a:ext cx="280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14:cNvPr>
                <p14:cNvContentPartPr/>
                <p14:nvPr/>
              </p14:nvContentPartPr>
              <p14:xfrm>
                <a:off x="6546192" y="5277945"/>
                <a:ext cx="564120" cy="29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37192" y="5268945"/>
                  <a:ext cx="581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14:cNvPr>
                <p14:cNvContentPartPr/>
                <p14:nvPr/>
              </p14:nvContentPartPr>
              <p14:xfrm>
                <a:off x="7051272" y="5406465"/>
                <a:ext cx="13644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2272" y="5397825"/>
                  <a:ext cx="15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14:cNvPr>
                <p14:cNvContentPartPr/>
                <p14:nvPr/>
              </p14:nvContentPartPr>
              <p14:xfrm>
                <a:off x="7351512" y="5302785"/>
                <a:ext cx="4802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2512" y="5294145"/>
                  <a:ext cx="497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14:cNvPr>
                <p14:cNvContentPartPr/>
                <p14:nvPr/>
              </p14:nvContentPartPr>
              <p14:xfrm>
                <a:off x="7823832" y="5288385"/>
                <a:ext cx="15840" cy="5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5192" y="5279385"/>
                  <a:ext cx="33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14:cNvPr>
                <p14:cNvContentPartPr/>
                <p14:nvPr/>
              </p14:nvContentPartPr>
              <p14:xfrm>
                <a:off x="7881432" y="5297025"/>
                <a:ext cx="23256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72432" y="5288025"/>
                  <a:ext cx="250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14:cNvPr>
                <p14:cNvContentPartPr/>
                <p14:nvPr/>
              </p14:nvContentPartPr>
              <p14:xfrm>
                <a:off x="8189952" y="5342745"/>
                <a:ext cx="42048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1312" y="5333745"/>
                  <a:ext cx="438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14:cNvPr>
                <p14:cNvContentPartPr/>
                <p14:nvPr/>
              </p14:nvContentPartPr>
              <p14:xfrm>
                <a:off x="8776032" y="5244465"/>
                <a:ext cx="717840" cy="21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67392" y="5235465"/>
                  <a:ext cx="735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14:cNvPr>
                <p14:cNvContentPartPr/>
                <p14:nvPr/>
              </p14:nvContentPartPr>
              <p14:xfrm>
                <a:off x="9519432" y="5222145"/>
                <a:ext cx="117000" cy="20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10432" y="5213145"/>
                  <a:ext cx="134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14:cNvPr>
                <p14:cNvContentPartPr/>
                <p14:nvPr/>
              </p14:nvContentPartPr>
              <p14:xfrm>
                <a:off x="9746592" y="5280825"/>
                <a:ext cx="163440" cy="13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37952" y="5272185"/>
                  <a:ext cx="18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14:cNvPr>
                <p14:cNvContentPartPr/>
                <p14:nvPr/>
              </p14:nvContentPartPr>
              <p14:xfrm>
                <a:off x="9945312" y="5271465"/>
                <a:ext cx="9072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36312" y="5262465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14:cNvPr>
                <p14:cNvContentPartPr/>
                <p14:nvPr/>
              </p14:nvContentPartPr>
              <p14:xfrm>
                <a:off x="10199832" y="5288745"/>
                <a:ext cx="498960" cy="39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91192" y="5280105"/>
                  <a:ext cx="516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14:cNvPr>
                <p14:cNvContentPartPr/>
                <p14:nvPr/>
              </p14:nvContentPartPr>
              <p14:xfrm>
                <a:off x="10839552" y="5077785"/>
                <a:ext cx="730080" cy="60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30912" y="5068785"/>
                  <a:ext cx="7477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14:cNvPr>
                <p14:cNvContentPartPr/>
                <p14:nvPr/>
              </p14:nvContentPartPr>
              <p14:xfrm>
                <a:off x="11661072" y="5373345"/>
                <a:ext cx="103680" cy="13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52072" y="5364345"/>
                  <a:ext cx="12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14:cNvPr>
                <p14:cNvContentPartPr/>
                <p14:nvPr/>
              </p14:nvContentPartPr>
              <p14:xfrm>
                <a:off x="5372232" y="5891745"/>
                <a:ext cx="172440" cy="17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63592" y="5882745"/>
                  <a:ext cx="190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14:cNvPr>
                <p14:cNvContentPartPr/>
                <p14:nvPr/>
              </p14:nvContentPartPr>
              <p14:xfrm>
                <a:off x="5583552" y="5883105"/>
                <a:ext cx="160200" cy="18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4912" y="5874465"/>
                  <a:ext cx="177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14:cNvPr>
                <p14:cNvContentPartPr/>
                <p14:nvPr/>
              </p14:nvContentPartPr>
              <p14:xfrm>
                <a:off x="5985672" y="5872665"/>
                <a:ext cx="31860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7032" y="5864025"/>
                  <a:ext cx="336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14:cNvPr>
                <p14:cNvContentPartPr/>
                <p14:nvPr/>
              </p14:nvContentPartPr>
              <p14:xfrm>
                <a:off x="6300312" y="5797425"/>
                <a:ext cx="6840" cy="54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1312" y="5788425"/>
                  <a:ext cx="2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14:cNvPr>
                <p14:cNvContentPartPr/>
                <p14:nvPr/>
              </p14:nvContentPartPr>
              <p14:xfrm>
                <a:off x="6334512" y="5872665"/>
                <a:ext cx="105120" cy="17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5872" y="5863665"/>
                  <a:ext cx="12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14:cNvPr>
                <p14:cNvContentPartPr/>
                <p14:nvPr/>
              </p14:nvContentPartPr>
              <p14:xfrm>
                <a:off x="6551592" y="5890665"/>
                <a:ext cx="159480" cy="43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2952" y="5882025"/>
                  <a:ext cx="177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14:cNvPr>
                <p14:cNvContentPartPr/>
                <p14:nvPr/>
              </p14:nvContentPartPr>
              <p14:xfrm>
                <a:off x="6738072" y="5758545"/>
                <a:ext cx="149400" cy="27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29432" y="5749545"/>
                  <a:ext cx="167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14:cNvPr>
                <p14:cNvContentPartPr/>
                <p14:nvPr/>
              </p14:nvContentPartPr>
              <p14:xfrm>
                <a:off x="6852912" y="5834145"/>
                <a:ext cx="168840" cy="3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44272" y="5825145"/>
                  <a:ext cx="1864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F3B4C-49D1-41F3-A346-29234611CB0B}"/>
              </a:ext>
            </a:extLst>
          </p:cNvPr>
          <p:cNvGrpSpPr/>
          <p:nvPr/>
        </p:nvGrpSpPr>
        <p:grpSpPr>
          <a:xfrm>
            <a:off x="7201752" y="5694105"/>
            <a:ext cx="1382400" cy="320760"/>
            <a:chOff x="7201752" y="5694105"/>
            <a:chExt cx="13824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14:cNvPr>
                <p14:cNvContentPartPr/>
                <p14:nvPr/>
              </p14:nvContentPartPr>
              <p14:xfrm>
                <a:off x="7201752" y="5694105"/>
                <a:ext cx="433800" cy="32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92752" y="5685105"/>
                  <a:ext cx="451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14:cNvPr>
                <p14:cNvContentPartPr/>
                <p14:nvPr/>
              </p14:nvContentPartPr>
              <p14:xfrm>
                <a:off x="7795752" y="5757825"/>
                <a:ext cx="129960" cy="216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7112" y="5749185"/>
                  <a:ext cx="147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14:cNvPr>
                <p14:cNvContentPartPr/>
                <p14:nvPr/>
              </p14:nvContentPartPr>
              <p14:xfrm>
                <a:off x="7926432" y="5816145"/>
                <a:ext cx="40428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7792" y="5807145"/>
                  <a:ext cx="421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14:cNvPr>
                <p14:cNvContentPartPr/>
                <p14:nvPr/>
              </p14:nvContentPartPr>
              <p14:xfrm>
                <a:off x="8384712" y="5780505"/>
                <a:ext cx="19944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76072" y="5771505"/>
                  <a:ext cx="2170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8627B2-7703-48F7-BF01-04FC0E7D2E9F}"/>
              </a:ext>
            </a:extLst>
          </p:cNvPr>
          <p:cNvGrpSpPr/>
          <p:nvPr/>
        </p:nvGrpSpPr>
        <p:grpSpPr>
          <a:xfrm>
            <a:off x="5065512" y="5577105"/>
            <a:ext cx="6925680" cy="1046160"/>
            <a:chOff x="5065512" y="5577105"/>
            <a:chExt cx="692568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14:cNvPr>
                <p14:cNvContentPartPr/>
                <p14:nvPr/>
              </p14:nvContentPartPr>
              <p14:xfrm>
                <a:off x="8738592" y="5761065"/>
                <a:ext cx="13644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9952" y="5752425"/>
                  <a:ext cx="154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14:cNvPr>
                <p14:cNvContentPartPr/>
                <p14:nvPr/>
              </p14:nvContentPartPr>
              <p14:xfrm>
                <a:off x="8958912" y="5577105"/>
                <a:ext cx="1004040" cy="37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49912" y="5568105"/>
                  <a:ext cx="1021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14:cNvPr>
                <p14:cNvContentPartPr/>
                <p14:nvPr/>
              </p14:nvContentPartPr>
              <p14:xfrm>
                <a:off x="10112712" y="5675385"/>
                <a:ext cx="891360" cy="31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03712" y="5666745"/>
                  <a:ext cx="90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14:cNvPr>
                <p14:cNvContentPartPr/>
                <p14:nvPr/>
              </p14:nvContentPartPr>
              <p14:xfrm>
                <a:off x="11123592" y="5701665"/>
                <a:ext cx="537840" cy="24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14952" y="5692665"/>
                  <a:ext cx="555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14:cNvPr>
                <p14:cNvContentPartPr/>
                <p14:nvPr/>
              </p14:nvContentPartPr>
              <p14:xfrm>
                <a:off x="11689152" y="5684025"/>
                <a:ext cx="3960" cy="2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80512" y="567538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14:cNvPr>
                <p14:cNvContentPartPr/>
                <p14:nvPr/>
              </p14:nvContentPartPr>
              <p14:xfrm>
                <a:off x="11725152" y="5750265"/>
                <a:ext cx="266040" cy="16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16152" y="5741265"/>
                  <a:ext cx="28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14:cNvPr>
                <p14:cNvContentPartPr/>
                <p14:nvPr/>
              </p14:nvContentPartPr>
              <p14:xfrm>
                <a:off x="8813112" y="6038265"/>
                <a:ext cx="30276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04112" y="6029625"/>
                  <a:ext cx="304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14:cNvPr>
                <p14:cNvContentPartPr/>
                <p14:nvPr/>
              </p14:nvContentPartPr>
              <p14:xfrm>
                <a:off x="5070912" y="6231225"/>
                <a:ext cx="52920" cy="3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1912" y="6222225"/>
                  <a:ext cx="7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14:cNvPr>
                <p14:cNvContentPartPr/>
                <p14:nvPr/>
              </p14:nvContentPartPr>
              <p14:xfrm>
                <a:off x="5065512" y="6438225"/>
                <a:ext cx="39960" cy="28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6512" y="6429225"/>
                  <a:ext cx="57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14:cNvPr>
                <p14:cNvContentPartPr/>
                <p14:nvPr/>
              </p14:nvContentPartPr>
              <p14:xfrm>
                <a:off x="5222112" y="6454785"/>
                <a:ext cx="36360" cy="2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13472" y="6446145"/>
                  <a:ext cx="54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14:cNvPr>
                <p14:cNvContentPartPr/>
                <p14:nvPr/>
              </p14:nvContentPartPr>
              <p14:xfrm>
                <a:off x="5448192" y="6313665"/>
                <a:ext cx="147240" cy="18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9192" y="6304665"/>
                  <a:ext cx="16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14:cNvPr>
                <p14:cNvContentPartPr/>
                <p14:nvPr/>
              </p14:nvContentPartPr>
              <p14:xfrm>
                <a:off x="5459352" y="6418065"/>
                <a:ext cx="144720" cy="115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50712" y="6409065"/>
                  <a:ext cx="16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14:cNvPr>
                <p14:cNvContentPartPr/>
                <p14:nvPr/>
              </p14:nvContentPartPr>
              <p14:xfrm>
                <a:off x="5588232" y="6333465"/>
                <a:ext cx="491040" cy="200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79232" y="6324825"/>
                  <a:ext cx="508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14:cNvPr>
                <p14:cNvContentPartPr/>
                <p14:nvPr/>
              </p14:nvContentPartPr>
              <p14:xfrm>
                <a:off x="6212112" y="6325545"/>
                <a:ext cx="570960" cy="15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3112" y="6316905"/>
                  <a:ext cx="588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14:cNvPr>
                <p14:cNvContentPartPr/>
                <p14:nvPr/>
              </p14:nvContentPartPr>
              <p14:xfrm>
                <a:off x="6787032" y="6297105"/>
                <a:ext cx="34200" cy="5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8392" y="6288105"/>
                  <a:ext cx="51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14:cNvPr>
                <p14:cNvContentPartPr/>
                <p14:nvPr/>
              </p14:nvContentPartPr>
              <p14:xfrm>
                <a:off x="6832032" y="6362985"/>
                <a:ext cx="154800" cy="142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23392" y="6353985"/>
                  <a:ext cx="172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14:cNvPr>
                <p14:cNvContentPartPr/>
                <p14:nvPr/>
              </p14:nvContentPartPr>
              <p14:xfrm>
                <a:off x="7118952" y="6344265"/>
                <a:ext cx="34560" cy="11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9952" y="6335265"/>
                  <a:ext cx="5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14:cNvPr>
                <p14:cNvContentPartPr/>
                <p14:nvPr/>
              </p14:nvContentPartPr>
              <p14:xfrm>
                <a:off x="7078632" y="6202425"/>
                <a:ext cx="176760" cy="27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9632" y="6193785"/>
                  <a:ext cx="194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14:cNvPr>
                <p14:cNvContentPartPr/>
                <p14:nvPr/>
              </p14:nvContentPartPr>
              <p14:xfrm>
                <a:off x="7427832" y="6291345"/>
                <a:ext cx="529560" cy="14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19192" y="6282705"/>
                  <a:ext cx="54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14:cNvPr>
                <p14:cNvContentPartPr/>
                <p14:nvPr/>
              </p14:nvContentPartPr>
              <p14:xfrm>
                <a:off x="8070432" y="6304305"/>
                <a:ext cx="262080" cy="31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61792" y="6295665"/>
                  <a:ext cx="279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14:cNvPr>
                <p14:cNvContentPartPr/>
                <p14:nvPr/>
              </p14:nvContentPartPr>
              <p14:xfrm>
                <a:off x="8370672" y="6372345"/>
                <a:ext cx="13680" cy="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2032" y="6363345"/>
                  <a:ext cx="31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14:cNvPr>
                <p14:cNvContentPartPr/>
                <p14:nvPr/>
              </p14:nvContentPartPr>
              <p14:xfrm>
                <a:off x="8540952" y="6231225"/>
                <a:ext cx="17532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1952" y="6222225"/>
                  <a:ext cx="192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14:cNvPr>
                <p14:cNvContentPartPr/>
                <p14:nvPr/>
              </p14:nvContentPartPr>
              <p14:xfrm>
                <a:off x="8844072" y="6255705"/>
                <a:ext cx="392760" cy="28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35072" y="6247065"/>
                  <a:ext cx="410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14:cNvPr>
                <p14:cNvContentPartPr/>
                <p14:nvPr/>
              </p14:nvContentPartPr>
              <p14:xfrm>
                <a:off x="9297312" y="6319425"/>
                <a:ext cx="268920" cy="10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88312" y="6310425"/>
                  <a:ext cx="28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14:cNvPr>
                <p14:cNvContentPartPr/>
                <p14:nvPr/>
              </p14:nvContentPartPr>
              <p14:xfrm>
                <a:off x="9627072" y="6267585"/>
                <a:ext cx="136080" cy="13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072" y="6258945"/>
                  <a:ext cx="153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14:cNvPr>
                <p14:cNvContentPartPr/>
                <p14:nvPr/>
              </p14:nvContentPartPr>
              <p14:xfrm>
                <a:off x="9888792" y="6105225"/>
                <a:ext cx="462600" cy="25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79792" y="6096585"/>
                  <a:ext cx="48024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7" y="130630"/>
            <a:ext cx="10099764" cy="45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99" y="261257"/>
            <a:ext cx="864365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3363"/>
            <a:ext cx="824980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82096"/>
            <a:ext cx="6041571" cy="5989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2" y="109074"/>
            <a:ext cx="8811945" cy="63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3" y="94785"/>
            <a:ext cx="9976604" cy="6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56363"/>
            <a:ext cx="10269383" cy="2155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" y="2177143"/>
            <a:ext cx="10832553" cy="58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2" y="2865135"/>
            <a:ext cx="6750397" cy="38038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5336D1-657D-492D-997B-77CF26BA5553}"/>
              </a:ext>
            </a:extLst>
          </p:cNvPr>
          <p:cNvGrpSpPr/>
          <p:nvPr/>
        </p:nvGrpSpPr>
        <p:grpSpPr>
          <a:xfrm>
            <a:off x="735072" y="386265"/>
            <a:ext cx="190440" cy="236160"/>
            <a:chOff x="735072" y="386265"/>
            <a:chExt cx="190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14:cNvPr>
                <p14:cNvContentPartPr/>
                <p14:nvPr/>
              </p14:nvContentPartPr>
              <p14:xfrm>
                <a:off x="735072" y="408945"/>
                <a:ext cx="171720" cy="14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432" y="399945"/>
                  <a:ext cx="18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14:cNvPr>
                <p14:cNvContentPartPr/>
                <p14:nvPr/>
              </p14:nvContentPartPr>
              <p14:xfrm>
                <a:off x="786192" y="403185"/>
                <a:ext cx="10944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552" y="394545"/>
                  <a:ext cx="12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14:cNvPr>
                <p14:cNvContentPartPr/>
                <p14:nvPr/>
              </p14:nvContentPartPr>
              <p14:xfrm>
                <a:off x="838392" y="386265"/>
                <a:ext cx="10080" cy="23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752" y="377265"/>
                  <a:ext cx="27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14:cNvPr>
                <p14:cNvContentPartPr/>
                <p14:nvPr/>
              </p14:nvContentPartPr>
              <p14:xfrm>
                <a:off x="744432" y="470505"/>
                <a:ext cx="181080" cy="3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792" y="461505"/>
                  <a:ext cx="1987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14:cNvPr>
              <p14:cNvContentPartPr/>
              <p14:nvPr/>
            </p14:nvContentPartPr>
            <p14:xfrm>
              <a:off x="1911912" y="1056945"/>
              <a:ext cx="433800" cy="46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3272" y="1048305"/>
                <a:ext cx="4514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14:cNvPr>
              <p14:cNvContentPartPr/>
              <p14:nvPr/>
            </p14:nvContentPartPr>
            <p14:xfrm>
              <a:off x="4600032" y="1092945"/>
              <a:ext cx="680400" cy="2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1032" y="1084305"/>
                <a:ext cx="698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14:cNvPr>
              <p14:cNvContentPartPr/>
              <p14:nvPr/>
            </p14:nvContentPartPr>
            <p14:xfrm>
              <a:off x="9587112" y="1131105"/>
              <a:ext cx="1186920" cy="1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8112" y="1122465"/>
                <a:ext cx="1204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14:cNvPr>
              <p14:cNvContentPartPr/>
              <p14:nvPr/>
            </p14:nvContentPartPr>
            <p14:xfrm>
              <a:off x="1187592" y="1337745"/>
              <a:ext cx="59508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8952" y="1328745"/>
                <a:ext cx="612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D6AF9F6-0398-4040-97C4-A550BC3FBCC3}"/>
              </a:ext>
            </a:extLst>
          </p:cNvPr>
          <p:cNvGrpSpPr/>
          <p:nvPr/>
        </p:nvGrpSpPr>
        <p:grpSpPr>
          <a:xfrm>
            <a:off x="6268632" y="1329105"/>
            <a:ext cx="2102400" cy="56880"/>
            <a:chOff x="6268632" y="1329105"/>
            <a:chExt cx="210240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14:cNvPr>
                <p14:cNvContentPartPr/>
                <p14:nvPr/>
              </p14:nvContentPartPr>
              <p14:xfrm>
                <a:off x="6268632" y="1359345"/>
                <a:ext cx="162108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59992" y="1350345"/>
                  <a:ext cx="1638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14:cNvPr>
                <p14:cNvContentPartPr/>
                <p14:nvPr/>
              </p14:nvContentPartPr>
              <p14:xfrm>
                <a:off x="8370672" y="132910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62032" y="1320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14:cNvPr>
              <p14:cNvContentPartPr/>
              <p14:nvPr/>
            </p14:nvContentPartPr>
            <p14:xfrm>
              <a:off x="791232" y="2269425"/>
              <a:ext cx="384480" cy="29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592" y="2260425"/>
                <a:ext cx="4021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31F22C-C15B-4BE0-A47A-EC060D21BD31}"/>
              </a:ext>
            </a:extLst>
          </p:cNvPr>
          <p:cNvGrpSpPr/>
          <p:nvPr/>
        </p:nvGrpSpPr>
        <p:grpSpPr>
          <a:xfrm>
            <a:off x="8108592" y="3018225"/>
            <a:ext cx="609480" cy="252720"/>
            <a:chOff x="8108592" y="3018225"/>
            <a:chExt cx="6094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14:cNvPr>
                <p14:cNvContentPartPr/>
                <p14:nvPr/>
              </p14:nvContentPartPr>
              <p14:xfrm>
                <a:off x="8173032" y="3072945"/>
                <a:ext cx="478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64392" y="3064305"/>
                  <a:ext cx="65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14:cNvPr>
                <p14:cNvContentPartPr/>
                <p14:nvPr/>
              </p14:nvContentPartPr>
              <p14:xfrm>
                <a:off x="8131992" y="3018225"/>
                <a:ext cx="229320" cy="7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22992" y="3009585"/>
                  <a:ext cx="24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14:cNvPr>
                <p14:cNvContentPartPr/>
                <p14:nvPr/>
              </p14:nvContentPartPr>
              <p14:xfrm>
                <a:off x="8108592" y="3251145"/>
                <a:ext cx="25344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99592" y="3242505"/>
                  <a:ext cx="271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14:cNvPr>
                <p14:cNvContentPartPr/>
                <p14:nvPr/>
              </p14:nvContentPartPr>
              <p14:xfrm>
                <a:off x="8512512" y="3119385"/>
                <a:ext cx="1717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03512" y="3110745"/>
                  <a:ext cx="18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14:cNvPr>
                <p14:cNvContentPartPr/>
                <p14:nvPr/>
              </p14:nvContentPartPr>
              <p14:xfrm>
                <a:off x="8578392" y="3173025"/>
                <a:ext cx="139680" cy="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69392" y="3164385"/>
                  <a:ext cx="157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A82D-0DFF-4DDD-84B4-90829F194E6A}"/>
              </a:ext>
            </a:extLst>
          </p:cNvPr>
          <p:cNvGrpSpPr/>
          <p:nvPr/>
        </p:nvGrpSpPr>
        <p:grpSpPr>
          <a:xfrm>
            <a:off x="9085992" y="2676945"/>
            <a:ext cx="1425240" cy="1010160"/>
            <a:chOff x="9085992" y="2676945"/>
            <a:chExt cx="142524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14:cNvPr>
                <p14:cNvContentPartPr/>
                <p14:nvPr/>
              </p14:nvContentPartPr>
              <p14:xfrm>
                <a:off x="9096792" y="2743185"/>
                <a:ext cx="17316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87792" y="2734185"/>
                  <a:ext cx="190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14:cNvPr>
                <p14:cNvContentPartPr/>
                <p14:nvPr/>
              </p14:nvContentPartPr>
              <p14:xfrm>
                <a:off x="9085992" y="2780985"/>
                <a:ext cx="290160" cy="90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77352" y="2771985"/>
                  <a:ext cx="3078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14:cNvPr>
                <p14:cNvContentPartPr/>
                <p14:nvPr/>
              </p14:nvContentPartPr>
              <p14:xfrm>
                <a:off x="9407832" y="2795385"/>
                <a:ext cx="20520" cy="19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98832" y="2786385"/>
                  <a:ext cx="3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14:cNvPr>
                <p14:cNvContentPartPr/>
                <p14:nvPr/>
              </p14:nvContentPartPr>
              <p14:xfrm>
                <a:off x="9672072" y="2753265"/>
                <a:ext cx="100800" cy="14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63072" y="2744265"/>
                  <a:ext cx="11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14:cNvPr>
                <p14:cNvContentPartPr/>
                <p14:nvPr/>
              </p14:nvContentPartPr>
              <p14:xfrm>
                <a:off x="10032072" y="2715105"/>
                <a:ext cx="183600" cy="153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23072" y="2706105"/>
                  <a:ext cx="201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14:cNvPr>
                <p14:cNvContentPartPr/>
                <p14:nvPr/>
              </p14:nvContentPartPr>
              <p14:xfrm>
                <a:off x="9401712" y="3103185"/>
                <a:ext cx="98280" cy="12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92712" y="3094185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14:cNvPr>
                <p14:cNvContentPartPr/>
                <p14:nvPr/>
              </p14:nvContentPartPr>
              <p14:xfrm>
                <a:off x="9756672" y="3052065"/>
                <a:ext cx="19800" cy="151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48032" y="3043425"/>
                  <a:ext cx="37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14:cNvPr>
                <p14:cNvContentPartPr/>
                <p14:nvPr/>
              </p14:nvContentPartPr>
              <p14:xfrm>
                <a:off x="10170672" y="3025785"/>
                <a:ext cx="8496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62032" y="3017145"/>
                  <a:ext cx="102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14:cNvPr>
                <p14:cNvContentPartPr/>
                <p14:nvPr/>
              </p14:nvContentPartPr>
              <p14:xfrm>
                <a:off x="9398832" y="3364185"/>
                <a:ext cx="122400" cy="13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0192" y="3355545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14:cNvPr>
                <p14:cNvContentPartPr/>
                <p14:nvPr/>
              </p14:nvContentPartPr>
              <p14:xfrm>
                <a:off x="9775752" y="3316305"/>
                <a:ext cx="122040" cy="13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6752" y="3307665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14:cNvPr>
                <p14:cNvContentPartPr/>
                <p14:nvPr/>
              </p14:nvContentPartPr>
              <p14:xfrm>
                <a:off x="10246272" y="3233505"/>
                <a:ext cx="10080" cy="19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37632" y="3224505"/>
                  <a:ext cx="2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14:cNvPr>
                <p14:cNvContentPartPr/>
                <p14:nvPr/>
              </p14:nvContentPartPr>
              <p14:xfrm>
                <a:off x="10249512" y="2676945"/>
                <a:ext cx="261720" cy="80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40512" y="2668305"/>
                  <a:ext cx="279360" cy="81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14:cNvPr>
              <p14:cNvContentPartPr/>
              <p14:nvPr/>
            </p14:nvContentPartPr>
            <p14:xfrm>
              <a:off x="10888152" y="319534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879152" y="31867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A3F6DB3-505C-4C93-BFDE-05D86CBB5E7C}"/>
              </a:ext>
            </a:extLst>
          </p:cNvPr>
          <p:cNvGrpSpPr/>
          <p:nvPr/>
        </p:nvGrpSpPr>
        <p:grpSpPr>
          <a:xfrm>
            <a:off x="3439032" y="4520865"/>
            <a:ext cx="1248840" cy="1379160"/>
            <a:chOff x="3439032" y="4520865"/>
            <a:chExt cx="1248840" cy="13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14:cNvPr>
                <p14:cNvContentPartPr/>
                <p14:nvPr/>
              </p14:nvContentPartPr>
              <p14:xfrm>
                <a:off x="4111152" y="4520865"/>
                <a:ext cx="576720" cy="46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152" y="4512225"/>
                  <a:ext cx="594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14:cNvPr>
                <p14:cNvContentPartPr/>
                <p14:nvPr/>
              </p14:nvContentPartPr>
              <p14:xfrm>
                <a:off x="3439032" y="4788705"/>
                <a:ext cx="614880" cy="111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30392" y="4779705"/>
                  <a:ext cx="632520" cy="11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14:cNvPr>
              <p14:cNvContentPartPr/>
              <p14:nvPr/>
            </p14:nvContentPartPr>
            <p14:xfrm>
              <a:off x="5093232" y="6211425"/>
              <a:ext cx="222480" cy="3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84232" y="6202425"/>
                <a:ext cx="240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14:cNvPr>
              <p14:cNvContentPartPr/>
              <p14:nvPr/>
            </p14:nvContentPartPr>
            <p14:xfrm>
              <a:off x="9464352" y="6230505"/>
              <a:ext cx="367560" cy="38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55352" y="6221865"/>
                <a:ext cx="3852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14:cNvPr>
              <p14:cNvContentPartPr/>
              <p14:nvPr/>
            </p14:nvContentPartPr>
            <p14:xfrm>
              <a:off x="9011832" y="5409705"/>
              <a:ext cx="680760" cy="55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002832" y="5400705"/>
                <a:ext cx="69840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A14400F-2490-4590-8835-D03ED17732D0}"/>
              </a:ext>
            </a:extLst>
          </p:cNvPr>
          <p:cNvGrpSpPr/>
          <p:nvPr/>
        </p:nvGrpSpPr>
        <p:grpSpPr>
          <a:xfrm>
            <a:off x="206952" y="3252585"/>
            <a:ext cx="5663160" cy="1035720"/>
            <a:chOff x="206952" y="3252585"/>
            <a:chExt cx="5663160" cy="10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14:cNvPr>
                <p14:cNvContentPartPr/>
                <p14:nvPr/>
              </p14:nvContentPartPr>
              <p14:xfrm>
                <a:off x="2950512" y="3252585"/>
                <a:ext cx="2919600" cy="44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41512" y="3243585"/>
                  <a:ext cx="2937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14:cNvPr>
                <p14:cNvContentPartPr/>
                <p14:nvPr/>
              </p14:nvContentPartPr>
              <p14:xfrm>
                <a:off x="559032" y="3430065"/>
                <a:ext cx="210240" cy="24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032" y="3421065"/>
                  <a:ext cx="227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14:cNvPr>
                <p14:cNvContentPartPr/>
                <p14:nvPr/>
              </p14:nvContentPartPr>
              <p14:xfrm>
                <a:off x="751992" y="3552465"/>
                <a:ext cx="281160" cy="15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2992" y="3543465"/>
                  <a:ext cx="29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14:cNvPr>
                <p14:cNvContentPartPr/>
                <p14:nvPr/>
              </p14:nvContentPartPr>
              <p14:xfrm>
                <a:off x="1168872" y="3503865"/>
                <a:ext cx="14400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0232" y="3495225"/>
                  <a:ext cx="161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14:cNvPr>
                <p14:cNvContentPartPr/>
                <p14:nvPr/>
              </p14:nvContentPartPr>
              <p14:xfrm>
                <a:off x="1347432" y="3440505"/>
                <a:ext cx="32760" cy="22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38792" y="3431505"/>
                  <a:ext cx="50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14:cNvPr>
                <p14:cNvContentPartPr/>
                <p14:nvPr/>
              </p14:nvContentPartPr>
              <p14:xfrm>
                <a:off x="1445712" y="3476865"/>
                <a:ext cx="33624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36712" y="3467865"/>
                  <a:ext cx="35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14:cNvPr>
                <p14:cNvContentPartPr/>
                <p14:nvPr/>
              </p14:nvContentPartPr>
              <p14:xfrm>
                <a:off x="1829112" y="3501705"/>
                <a:ext cx="8028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20112" y="3492705"/>
                  <a:ext cx="97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14:cNvPr>
                <p14:cNvContentPartPr/>
                <p14:nvPr/>
              </p14:nvContentPartPr>
              <p14:xfrm>
                <a:off x="2073912" y="3455265"/>
                <a:ext cx="37800" cy="15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64912" y="3446625"/>
                  <a:ext cx="55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14:cNvPr>
                <p14:cNvContentPartPr/>
                <p14:nvPr/>
              </p14:nvContentPartPr>
              <p14:xfrm>
                <a:off x="387312" y="4043865"/>
                <a:ext cx="900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8312" y="4035225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14:cNvPr>
                <p14:cNvContentPartPr/>
                <p14:nvPr/>
              </p14:nvContentPartPr>
              <p14:xfrm>
                <a:off x="206952" y="3930105"/>
                <a:ext cx="339840" cy="35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7952" y="3921105"/>
                  <a:ext cx="357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14:cNvPr>
                <p14:cNvContentPartPr/>
                <p14:nvPr/>
              </p14:nvContentPartPr>
              <p14:xfrm>
                <a:off x="753072" y="4009305"/>
                <a:ext cx="133200" cy="18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4432" y="4000305"/>
                  <a:ext cx="150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14:cNvPr>
                <p14:cNvContentPartPr/>
                <p14:nvPr/>
              </p14:nvContentPartPr>
              <p14:xfrm>
                <a:off x="896712" y="4026225"/>
                <a:ext cx="38196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72" y="4017225"/>
                  <a:ext cx="399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14:cNvPr>
                <p14:cNvContentPartPr/>
                <p14:nvPr/>
              </p14:nvContentPartPr>
              <p14:xfrm>
                <a:off x="1396032" y="4004265"/>
                <a:ext cx="333720" cy="12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7392" y="3995265"/>
                  <a:ext cx="351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14:cNvPr>
                <p14:cNvContentPartPr/>
                <p14:nvPr/>
              </p14:nvContentPartPr>
              <p14:xfrm>
                <a:off x="1827312" y="3874305"/>
                <a:ext cx="39240" cy="23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18672" y="3865305"/>
                  <a:ext cx="56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14:cNvPr>
                <p14:cNvContentPartPr/>
                <p14:nvPr/>
              </p14:nvContentPartPr>
              <p14:xfrm>
                <a:off x="1884192" y="3961065"/>
                <a:ext cx="397440" cy="13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75552" y="3952065"/>
                  <a:ext cx="41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14:cNvPr>
                <p14:cNvContentPartPr/>
                <p14:nvPr/>
              </p14:nvContentPartPr>
              <p14:xfrm>
                <a:off x="2328792" y="3862065"/>
                <a:ext cx="496800" cy="37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20152" y="3853425"/>
                  <a:ext cx="514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14:cNvPr>
                <p14:cNvContentPartPr/>
                <p14:nvPr/>
              </p14:nvContentPartPr>
              <p14:xfrm>
                <a:off x="2859792" y="3812025"/>
                <a:ext cx="280440" cy="28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51152" y="3803025"/>
                  <a:ext cx="29808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AA0AA3-9E59-4ADC-8CBB-1953BDEE8444}"/>
              </a:ext>
            </a:extLst>
          </p:cNvPr>
          <p:cNvGrpSpPr/>
          <p:nvPr/>
        </p:nvGrpSpPr>
        <p:grpSpPr>
          <a:xfrm>
            <a:off x="253752" y="4462905"/>
            <a:ext cx="3279600" cy="582120"/>
            <a:chOff x="253752" y="4462905"/>
            <a:chExt cx="32796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14:cNvPr>
                <p14:cNvContentPartPr/>
                <p14:nvPr/>
              </p14:nvContentPartPr>
              <p14:xfrm>
                <a:off x="357432" y="4573065"/>
                <a:ext cx="145440" cy="16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792" y="4564065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14:cNvPr>
                <p14:cNvContentPartPr/>
                <p14:nvPr/>
              </p14:nvContentPartPr>
              <p14:xfrm>
                <a:off x="253752" y="4511865"/>
                <a:ext cx="259200" cy="34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5112" y="4502865"/>
                  <a:ext cx="276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14:cNvPr>
                <p14:cNvContentPartPr/>
                <p14:nvPr/>
              </p14:nvContentPartPr>
              <p14:xfrm>
                <a:off x="626352" y="4536705"/>
                <a:ext cx="852480" cy="25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7712" y="4528065"/>
                  <a:ext cx="870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14:cNvPr>
                <p14:cNvContentPartPr/>
                <p14:nvPr/>
              </p14:nvContentPartPr>
              <p14:xfrm>
                <a:off x="1630032" y="4635705"/>
                <a:ext cx="3009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21392" y="4627065"/>
                  <a:ext cx="318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14:cNvPr>
                <p14:cNvContentPartPr/>
                <p14:nvPr/>
              </p14:nvContentPartPr>
              <p14:xfrm>
                <a:off x="2047272" y="4487025"/>
                <a:ext cx="46800" cy="27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38632" y="4478385"/>
                  <a:ext cx="6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14:cNvPr>
                <p14:cNvContentPartPr/>
                <p14:nvPr/>
              </p14:nvContentPartPr>
              <p14:xfrm>
                <a:off x="2130432" y="4598625"/>
                <a:ext cx="441720" cy="14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21432" y="4589625"/>
                  <a:ext cx="45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14:cNvPr>
                <p14:cNvContentPartPr/>
                <p14:nvPr/>
              </p14:nvContentPartPr>
              <p14:xfrm>
                <a:off x="2600592" y="4528065"/>
                <a:ext cx="572040" cy="51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91592" y="4519425"/>
                  <a:ext cx="5896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14:cNvPr>
                <p14:cNvContentPartPr/>
                <p14:nvPr/>
              </p14:nvContentPartPr>
              <p14:xfrm>
                <a:off x="3189192" y="4462905"/>
                <a:ext cx="221760" cy="279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80552" y="4453905"/>
                  <a:ext cx="23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14:cNvPr>
                <p14:cNvContentPartPr/>
                <p14:nvPr/>
              </p14:nvContentPartPr>
              <p14:xfrm>
                <a:off x="3525432" y="4647225"/>
                <a:ext cx="792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16432" y="4638585"/>
                  <a:ext cx="255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8" y="215951"/>
            <a:ext cx="11538266" cy="6536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14:cNvPr>
              <p14:cNvContentPartPr/>
              <p14:nvPr/>
            </p14:nvContentPartPr>
            <p14:xfrm>
              <a:off x="2074992" y="190785"/>
              <a:ext cx="487440" cy="39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5992" y="181785"/>
                <a:ext cx="505080" cy="41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E62C389-5A5E-417D-A28E-1502A593797F}"/>
              </a:ext>
            </a:extLst>
          </p:cNvPr>
          <p:cNvGrpSpPr/>
          <p:nvPr/>
        </p:nvGrpSpPr>
        <p:grpSpPr>
          <a:xfrm>
            <a:off x="4778381" y="6069893"/>
            <a:ext cx="355320" cy="77400"/>
            <a:chOff x="4655832" y="5975625"/>
            <a:chExt cx="35532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14:cNvPr>
                <p14:cNvContentPartPr/>
                <p14:nvPr/>
              </p14:nvContentPartPr>
              <p14:xfrm>
                <a:off x="4684992" y="597634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352" y="5967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14:cNvPr>
                <p14:cNvContentPartPr/>
                <p14:nvPr/>
              </p14:nvContentPartPr>
              <p14:xfrm>
                <a:off x="4655832" y="5975625"/>
                <a:ext cx="355320" cy="77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7192" y="5966625"/>
                  <a:ext cx="372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BC3643-90DE-4E63-8CB6-EC9EB2204DF6}"/>
              </a:ext>
            </a:extLst>
          </p:cNvPr>
          <p:cNvGrpSpPr/>
          <p:nvPr/>
        </p:nvGrpSpPr>
        <p:grpSpPr>
          <a:xfrm>
            <a:off x="2919912" y="3608985"/>
            <a:ext cx="1508400" cy="2016000"/>
            <a:chOff x="2919912" y="3608985"/>
            <a:chExt cx="1508400" cy="20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14:cNvPr>
                <p14:cNvContentPartPr/>
                <p14:nvPr/>
              </p14:nvContentPartPr>
              <p14:xfrm>
                <a:off x="3318432" y="3608985"/>
                <a:ext cx="627480" cy="48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9792" y="3599985"/>
                  <a:ext cx="6451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14:cNvPr>
                <p14:cNvContentPartPr/>
                <p14:nvPr/>
              </p14:nvContentPartPr>
              <p14:xfrm>
                <a:off x="2919912" y="3999945"/>
                <a:ext cx="1486440" cy="162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1272" y="3990945"/>
                  <a:ext cx="1504080" cy="16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14:cNvPr>
                <p14:cNvContentPartPr/>
                <p14:nvPr/>
              </p14:nvContentPartPr>
              <p14:xfrm>
                <a:off x="4213752" y="5495385"/>
                <a:ext cx="214560" cy="12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5112" y="5486745"/>
                  <a:ext cx="2322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14:cNvPr>
              <p14:cNvContentPartPr/>
              <p14:nvPr/>
            </p14:nvContentPartPr>
            <p14:xfrm>
              <a:off x="7626274" y="6380773"/>
              <a:ext cx="477360" cy="3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7274" y="6371773"/>
                <a:ext cx="4950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605A7-4847-4038-917C-5964E634CED1}"/>
              </a:ext>
            </a:extLst>
          </p:cNvPr>
          <p:cNvGrpSpPr/>
          <p:nvPr/>
        </p:nvGrpSpPr>
        <p:grpSpPr>
          <a:xfrm>
            <a:off x="9072794" y="5326055"/>
            <a:ext cx="1221480" cy="568440"/>
            <a:chOff x="8903112" y="5090385"/>
            <a:chExt cx="12214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14:cNvPr>
                <p14:cNvContentPartPr/>
                <p14:nvPr/>
              </p14:nvContentPartPr>
              <p14:xfrm>
                <a:off x="8947032" y="5090385"/>
                <a:ext cx="1177560" cy="52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38392" y="5081745"/>
                  <a:ext cx="11952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14:cNvPr>
                <p14:cNvContentPartPr/>
                <p14:nvPr/>
              </p14:nvContentPartPr>
              <p14:xfrm>
                <a:off x="8903112" y="5522385"/>
                <a:ext cx="172800" cy="13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94472" y="5513745"/>
                  <a:ext cx="190440" cy="15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0734B-AF57-497E-BBB9-31D7E6D14C1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564" r="4091" b="13254"/>
          <a:stretch/>
        </p:blipFill>
        <p:spPr>
          <a:xfrm>
            <a:off x="103694" y="1498863"/>
            <a:ext cx="5872899" cy="13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7" y="268674"/>
            <a:ext cx="9974067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1492341"/>
            <a:ext cx="9983593" cy="5201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14:cNvPr>
              <p14:cNvContentPartPr/>
              <p14:nvPr/>
            </p14:nvContentPartPr>
            <p14:xfrm>
              <a:off x="762792" y="426585"/>
              <a:ext cx="399960" cy="23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52" y="417585"/>
                <a:ext cx="4176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E8EF1BF-1843-4846-95A5-98EF6F918D49}"/>
              </a:ext>
            </a:extLst>
          </p:cNvPr>
          <p:cNvGrpSpPr/>
          <p:nvPr/>
        </p:nvGrpSpPr>
        <p:grpSpPr>
          <a:xfrm>
            <a:off x="4857432" y="2103465"/>
            <a:ext cx="1223280" cy="661320"/>
            <a:chOff x="4857432" y="2103465"/>
            <a:chExt cx="12232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14:cNvPr>
                <p14:cNvContentPartPr/>
                <p14:nvPr/>
              </p14:nvContentPartPr>
              <p14:xfrm>
                <a:off x="5542512" y="2103465"/>
                <a:ext cx="538200" cy="66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512" y="2094465"/>
                  <a:ext cx="555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14:cNvPr>
                <p14:cNvContentPartPr/>
                <p14:nvPr/>
              </p14:nvContentPartPr>
              <p14:xfrm>
                <a:off x="4857432" y="2465625"/>
                <a:ext cx="676440" cy="11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48792" y="2456985"/>
                  <a:ext cx="69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14:cNvPr>
                <p14:cNvContentPartPr/>
                <p14:nvPr/>
              </p14:nvContentPartPr>
              <p14:xfrm>
                <a:off x="5156232" y="2364465"/>
                <a:ext cx="354960" cy="30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232" y="2355825"/>
                  <a:ext cx="3726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B99106-A650-4A96-A356-3E9B1DA58ACF}"/>
              </a:ext>
            </a:extLst>
          </p:cNvPr>
          <p:cNvGrpSpPr/>
          <p:nvPr/>
        </p:nvGrpSpPr>
        <p:grpSpPr>
          <a:xfrm>
            <a:off x="2157792" y="1938945"/>
            <a:ext cx="2689920" cy="2419560"/>
            <a:chOff x="2157792" y="1938945"/>
            <a:chExt cx="2689920" cy="24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14:cNvPr>
                <p14:cNvContentPartPr/>
                <p14:nvPr/>
              </p14:nvContentPartPr>
              <p14:xfrm>
                <a:off x="3057072" y="2266545"/>
                <a:ext cx="26280" cy="29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072" y="2257905"/>
                  <a:ext cx="43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14:cNvPr>
                <p14:cNvContentPartPr/>
                <p14:nvPr/>
              </p14:nvContentPartPr>
              <p14:xfrm>
                <a:off x="2902992" y="2277345"/>
                <a:ext cx="266760" cy="3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4352" y="2268705"/>
                  <a:ext cx="284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14:cNvPr>
                <p14:cNvContentPartPr/>
                <p14:nvPr/>
              </p14:nvContentPartPr>
              <p14:xfrm>
                <a:off x="2890392" y="2536185"/>
                <a:ext cx="265320" cy="2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1752" y="2527545"/>
                  <a:ext cx="282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14:cNvPr>
                <p14:cNvContentPartPr/>
                <p14:nvPr/>
              </p14:nvContentPartPr>
              <p14:xfrm>
                <a:off x="3214392" y="2421705"/>
                <a:ext cx="151560" cy="25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5752" y="2412705"/>
                  <a:ext cx="169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14:cNvPr>
                <p14:cNvContentPartPr/>
                <p14:nvPr/>
              </p14:nvContentPartPr>
              <p14:xfrm>
                <a:off x="3467472" y="2285985"/>
                <a:ext cx="89784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8832" y="2277345"/>
                  <a:ext cx="91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14:cNvPr>
                <p14:cNvContentPartPr/>
                <p14:nvPr/>
              </p14:nvContentPartPr>
              <p14:xfrm>
                <a:off x="3448032" y="2026425"/>
                <a:ext cx="128160" cy="20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9032" y="2017425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14:cNvPr>
                <p14:cNvContentPartPr/>
                <p14:nvPr/>
              </p14:nvContentPartPr>
              <p14:xfrm>
                <a:off x="3638832" y="2148105"/>
                <a:ext cx="18360" cy="13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0192" y="2139105"/>
                  <a:ext cx="3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14:cNvPr>
                <p14:cNvContentPartPr/>
                <p14:nvPr/>
              </p14:nvContentPartPr>
              <p14:xfrm>
                <a:off x="3744672" y="2121825"/>
                <a:ext cx="1407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032" y="2112825"/>
                  <a:ext cx="158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14:cNvPr>
                <p14:cNvContentPartPr/>
                <p14:nvPr/>
              </p14:nvContentPartPr>
              <p14:xfrm>
                <a:off x="3778512" y="2158185"/>
                <a:ext cx="181800" cy="1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9512" y="2149545"/>
                  <a:ext cx="19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14:cNvPr>
                <p14:cNvContentPartPr/>
                <p14:nvPr/>
              </p14:nvContentPartPr>
              <p14:xfrm>
                <a:off x="4044192" y="1938945"/>
                <a:ext cx="116280" cy="21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5192" y="1929945"/>
                  <a:ext cx="133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14:cNvPr>
                <p14:cNvContentPartPr/>
                <p14:nvPr/>
              </p14:nvContentPartPr>
              <p14:xfrm>
                <a:off x="4185312" y="2062065"/>
                <a:ext cx="36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6672" y="2053425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14:cNvPr>
                <p14:cNvContentPartPr/>
                <p14:nvPr/>
              </p14:nvContentPartPr>
              <p14:xfrm>
                <a:off x="4241832" y="2022825"/>
                <a:ext cx="11700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3192" y="2013825"/>
                  <a:ext cx="134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14:cNvPr>
                <p14:cNvContentPartPr/>
                <p14:nvPr/>
              </p14:nvContentPartPr>
              <p14:xfrm>
                <a:off x="4417152" y="2000505"/>
                <a:ext cx="107640" cy="14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8152" y="1991505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14:cNvPr>
                <p14:cNvContentPartPr/>
                <p14:nvPr/>
              </p14:nvContentPartPr>
              <p14:xfrm>
                <a:off x="4571952" y="1943265"/>
                <a:ext cx="93240" cy="19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2952" y="1934265"/>
                  <a:ext cx="110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14:cNvPr>
                <p14:cNvContentPartPr/>
                <p14:nvPr/>
              </p14:nvContentPartPr>
              <p14:xfrm>
                <a:off x="4708392" y="2051625"/>
                <a:ext cx="139320" cy="16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9752" y="2042625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14:cNvPr>
                <p14:cNvContentPartPr/>
                <p14:nvPr/>
              </p14:nvContentPartPr>
              <p14:xfrm>
                <a:off x="2157792" y="2016705"/>
                <a:ext cx="2156400" cy="234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8792" y="2008065"/>
                  <a:ext cx="2174040" cy="23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676A2D-4D40-438C-BD71-E8CE7912E753}"/>
              </a:ext>
            </a:extLst>
          </p:cNvPr>
          <p:cNvGrpSpPr/>
          <p:nvPr/>
        </p:nvGrpSpPr>
        <p:grpSpPr>
          <a:xfrm>
            <a:off x="2082552" y="2440785"/>
            <a:ext cx="2772360" cy="2754360"/>
            <a:chOff x="2082552" y="2440785"/>
            <a:chExt cx="2772360" cy="27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14:cNvPr>
                <p14:cNvContentPartPr/>
                <p14:nvPr/>
              </p14:nvContentPartPr>
              <p14:xfrm>
                <a:off x="3721632" y="2440785"/>
                <a:ext cx="30420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12992" y="2432145"/>
                  <a:ext cx="32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14:cNvPr>
                <p14:cNvContentPartPr/>
                <p14:nvPr/>
              </p14:nvContentPartPr>
              <p14:xfrm>
                <a:off x="3505272" y="2742465"/>
                <a:ext cx="101160" cy="18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96272" y="2733465"/>
                  <a:ext cx="118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14:cNvPr>
                <p14:cNvContentPartPr/>
                <p14:nvPr/>
              </p14:nvContentPartPr>
              <p14:xfrm>
                <a:off x="3629832" y="2835705"/>
                <a:ext cx="111600" cy="13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1192" y="2826705"/>
                  <a:ext cx="12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14:cNvPr>
                <p14:cNvContentPartPr/>
                <p14:nvPr/>
              </p14:nvContentPartPr>
              <p14:xfrm>
                <a:off x="3855192" y="2789985"/>
                <a:ext cx="11772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46552" y="2780985"/>
                  <a:ext cx="135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14:cNvPr>
                <p14:cNvContentPartPr/>
                <p14:nvPr/>
              </p14:nvContentPartPr>
              <p14:xfrm>
                <a:off x="3858792" y="2846865"/>
                <a:ext cx="10332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0152" y="2837865"/>
                  <a:ext cx="120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14:cNvPr>
                <p14:cNvContentPartPr/>
                <p14:nvPr/>
              </p14:nvContentPartPr>
              <p14:xfrm>
                <a:off x="4079112" y="2693145"/>
                <a:ext cx="106560" cy="15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0112" y="2684145"/>
                  <a:ext cx="12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14:cNvPr>
                <p14:cNvContentPartPr/>
                <p14:nvPr/>
              </p14:nvContentPartPr>
              <p14:xfrm>
                <a:off x="4204032" y="2802585"/>
                <a:ext cx="84600" cy="15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5032" y="2793585"/>
                  <a:ext cx="102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14:cNvPr>
                <p14:cNvContentPartPr/>
                <p14:nvPr/>
              </p14:nvContentPartPr>
              <p14:xfrm>
                <a:off x="4336152" y="2775585"/>
                <a:ext cx="91800" cy="13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7512" y="2766585"/>
                  <a:ext cx="10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14:cNvPr>
                <p14:cNvContentPartPr/>
                <p14:nvPr/>
              </p14:nvContentPartPr>
              <p14:xfrm>
                <a:off x="4468272" y="2742105"/>
                <a:ext cx="13464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9272" y="2733465"/>
                  <a:ext cx="152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14:cNvPr>
                <p14:cNvContentPartPr/>
                <p14:nvPr/>
              </p14:nvContentPartPr>
              <p14:xfrm>
                <a:off x="4654032" y="2741745"/>
                <a:ext cx="123120" cy="15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45032" y="2732745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14:cNvPr>
                <p14:cNvContentPartPr/>
                <p14:nvPr/>
              </p14:nvContentPartPr>
              <p14:xfrm>
                <a:off x="4844832" y="2816265"/>
                <a:ext cx="10080" cy="18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6192" y="2807265"/>
                  <a:ext cx="2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14:cNvPr>
                <p14:cNvContentPartPr/>
                <p14:nvPr/>
              </p14:nvContentPartPr>
              <p14:xfrm>
                <a:off x="2082552" y="2893665"/>
                <a:ext cx="2247840" cy="230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73912" y="2885025"/>
                  <a:ext cx="2265480" cy="231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0" y="315687"/>
            <a:ext cx="10253769" cy="59855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14:cNvPr>
              <p14:cNvContentPartPr/>
              <p14:nvPr/>
            </p14:nvContentPartPr>
            <p14:xfrm>
              <a:off x="1422672" y="316065"/>
              <a:ext cx="774720" cy="49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032" y="307065"/>
                <a:ext cx="79236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0FB424E-7C44-4A55-9D05-392F49B107E1}"/>
              </a:ext>
            </a:extLst>
          </p:cNvPr>
          <p:cNvGrpSpPr/>
          <p:nvPr/>
        </p:nvGrpSpPr>
        <p:grpSpPr>
          <a:xfrm>
            <a:off x="9402072" y="4081305"/>
            <a:ext cx="2193120" cy="1140840"/>
            <a:chOff x="9402072" y="4081305"/>
            <a:chExt cx="219312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14:cNvPr>
                <p14:cNvContentPartPr/>
                <p14:nvPr/>
              </p14:nvContentPartPr>
              <p14:xfrm>
                <a:off x="9402072" y="4081305"/>
                <a:ext cx="271080" cy="58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3072" y="4072665"/>
                  <a:ext cx="2887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14:cNvPr>
                <p14:cNvContentPartPr/>
                <p14:nvPr/>
              </p14:nvContentPartPr>
              <p14:xfrm>
                <a:off x="9629592" y="4298745"/>
                <a:ext cx="396000" cy="4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20952" y="4289745"/>
                  <a:ext cx="413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14:cNvPr>
                <p14:cNvContentPartPr/>
                <p14:nvPr/>
              </p14:nvContentPartPr>
              <p14:xfrm>
                <a:off x="10124952" y="4358865"/>
                <a:ext cx="339840" cy="4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16312" y="4349865"/>
                  <a:ext cx="357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14:cNvPr>
                <p14:cNvContentPartPr/>
                <p14:nvPr/>
              </p14:nvContentPartPr>
              <p14:xfrm>
                <a:off x="10484952" y="4424385"/>
                <a:ext cx="100800" cy="13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75952" y="4415385"/>
                  <a:ext cx="118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14:cNvPr>
                <p14:cNvContentPartPr/>
                <p14:nvPr/>
              </p14:nvContentPartPr>
              <p14:xfrm>
                <a:off x="10698792" y="4381545"/>
                <a:ext cx="20160" cy="15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89792" y="4372905"/>
                  <a:ext cx="3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14:cNvPr>
                <p14:cNvContentPartPr/>
                <p14:nvPr/>
              </p14:nvContentPartPr>
              <p14:xfrm>
                <a:off x="10792752" y="4355265"/>
                <a:ext cx="1980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84112" y="4346265"/>
                  <a:ext cx="3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14:cNvPr>
                <p14:cNvContentPartPr/>
                <p14:nvPr/>
              </p14:nvContentPartPr>
              <p14:xfrm>
                <a:off x="11018832" y="4371825"/>
                <a:ext cx="104040" cy="17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10192" y="4363185"/>
                  <a:ext cx="12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14:cNvPr>
                <p14:cNvContentPartPr/>
                <p14:nvPr/>
              </p14:nvContentPartPr>
              <p14:xfrm>
                <a:off x="11170032" y="4336185"/>
                <a:ext cx="334440" cy="21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1032" y="4327185"/>
                  <a:ext cx="352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14:cNvPr>
                <p14:cNvContentPartPr/>
                <p14:nvPr/>
              </p14:nvContentPartPr>
              <p14:xfrm>
                <a:off x="11577552" y="4421145"/>
                <a:ext cx="1764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68912" y="4412145"/>
                  <a:ext cx="35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14:cNvPr>
                <p14:cNvContentPartPr/>
                <p14:nvPr/>
              </p14:nvContentPartPr>
              <p14:xfrm>
                <a:off x="9718872" y="4877625"/>
                <a:ext cx="699840" cy="23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0232" y="4868625"/>
                  <a:ext cx="71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14:cNvPr>
                <p14:cNvContentPartPr/>
                <p14:nvPr/>
              </p14:nvContentPartPr>
              <p14:xfrm>
                <a:off x="10482432" y="4992465"/>
                <a:ext cx="3060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73432" y="4983465"/>
                  <a:ext cx="48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14:cNvPr>
                <p14:cNvContentPartPr/>
                <p14:nvPr/>
              </p14:nvContentPartPr>
              <p14:xfrm>
                <a:off x="10509432" y="4854585"/>
                <a:ext cx="122040" cy="36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00792" y="4845585"/>
                  <a:ext cx="1396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14:cNvPr>
              <p14:cNvContentPartPr/>
              <p14:nvPr/>
            </p14:nvContentPartPr>
            <p14:xfrm>
              <a:off x="141432" y="2545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2792" y="25365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D87E9-FE7F-41C9-B8CE-09D64934F1E9}"/>
              </a:ext>
            </a:extLst>
          </p:cNvPr>
          <p:cNvGrpSpPr/>
          <p:nvPr/>
        </p:nvGrpSpPr>
        <p:grpSpPr>
          <a:xfrm>
            <a:off x="142152" y="943185"/>
            <a:ext cx="2139480" cy="695160"/>
            <a:chOff x="142152" y="943185"/>
            <a:chExt cx="2139480" cy="6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14:cNvPr>
                <p14:cNvContentPartPr/>
                <p14:nvPr/>
              </p14:nvContentPartPr>
              <p14:xfrm>
                <a:off x="142152" y="1139385"/>
                <a:ext cx="12564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512" y="1130745"/>
                  <a:ext cx="143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14:cNvPr>
                <p14:cNvContentPartPr/>
                <p14:nvPr/>
              </p14:nvContentPartPr>
              <p14:xfrm>
                <a:off x="282552" y="1116345"/>
                <a:ext cx="506160" cy="31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3912" y="1107345"/>
                  <a:ext cx="5238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14:cNvPr>
                <p14:cNvContentPartPr/>
                <p14:nvPr/>
              </p14:nvContentPartPr>
              <p14:xfrm>
                <a:off x="817872" y="1077825"/>
                <a:ext cx="76320" cy="10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8872" y="1068825"/>
                  <a:ext cx="93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14:cNvPr>
                <p14:cNvContentPartPr/>
                <p14:nvPr/>
              </p14:nvContentPartPr>
              <p14:xfrm>
                <a:off x="1008672" y="1042545"/>
                <a:ext cx="49680" cy="19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9672" y="1033905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14:cNvPr>
                <p14:cNvContentPartPr/>
                <p14:nvPr/>
              </p14:nvContentPartPr>
              <p14:xfrm>
                <a:off x="1129992" y="1083585"/>
                <a:ext cx="11484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1352" y="1074585"/>
                  <a:ext cx="13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14:cNvPr>
                <p14:cNvContentPartPr/>
                <p14:nvPr/>
              </p14:nvContentPartPr>
              <p14:xfrm>
                <a:off x="1290912" y="972345"/>
                <a:ext cx="284400" cy="16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82272" y="963345"/>
                  <a:ext cx="30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14:cNvPr>
                <p14:cNvContentPartPr/>
                <p14:nvPr/>
              </p14:nvContentPartPr>
              <p14:xfrm>
                <a:off x="1658832" y="943185"/>
                <a:ext cx="123480" cy="11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9832" y="934545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14:cNvPr>
                <p14:cNvContentPartPr/>
                <p14:nvPr/>
              </p14:nvContentPartPr>
              <p14:xfrm>
                <a:off x="197952" y="1581465"/>
                <a:ext cx="1008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9312" y="1572825"/>
                  <a:ext cx="2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14:cNvPr>
                <p14:cNvContentPartPr/>
                <p14:nvPr/>
              </p14:nvContentPartPr>
              <p14:xfrm>
                <a:off x="200112" y="1442145"/>
                <a:ext cx="7560" cy="4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1112" y="1433145"/>
                  <a:ext cx="2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14:cNvPr>
                <p14:cNvContentPartPr/>
                <p14:nvPr/>
              </p14:nvContentPartPr>
              <p14:xfrm>
                <a:off x="263832" y="1352145"/>
                <a:ext cx="932760" cy="246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5192" y="1343145"/>
                  <a:ext cx="95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14:cNvPr>
                <p14:cNvContentPartPr/>
                <p14:nvPr/>
              </p14:nvContentPartPr>
              <p14:xfrm>
                <a:off x="1188672" y="1339185"/>
                <a:ext cx="9144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032" y="1330545"/>
                  <a:ext cx="109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14:cNvPr>
                <p14:cNvContentPartPr/>
                <p14:nvPr/>
              </p14:nvContentPartPr>
              <p14:xfrm>
                <a:off x="1413672" y="1226145"/>
                <a:ext cx="88920" cy="14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05032" y="1217145"/>
                  <a:ext cx="106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14:cNvPr>
                <p14:cNvContentPartPr/>
                <p14:nvPr/>
              </p14:nvContentPartPr>
              <p14:xfrm>
                <a:off x="1527072" y="1295985"/>
                <a:ext cx="8244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8072" y="1286985"/>
                  <a:ext cx="100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14:cNvPr>
                <p14:cNvContentPartPr/>
                <p14:nvPr/>
              </p14:nvContentPartPr>
              <p14:xfrm>
                <a:off x="1696632" y="1207425"/>
                <a:ext cx="271440" cy="5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87992" y="1198785"/>
                  <a:ext cx="289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14:cNvPr>
                <p14:cNvContentPartPr/>
                <p14:nvPr/>
              </p14:nvContentPartPr>
              <p14:xfrm>
                <a:off x="1927752" y="1170705"/>
                <a:ext cx="3996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19112" y="1161705"/>
                  <a:ext cx="57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14:cNvPr>
                <p14:cNvContentPartPr/>
                <p14:nvPr/>
              </p14:nvContentPartPr>
              <p14:xfrm>
                <a:off x="1681512" y="1177905"/>
                <a:ext cx="68040" cy="113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72872" y="1169265"/>
                  <a:ext cx="85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14:cNvPr>
                <p14:cNvContentPartPr/>
                <p14:nvPr/>
              </p14:nvContentPartPr>
              <p14:xfrm>
                <a:off x="2064192" y="1099785"/>
                <a:ext cx="73800" cy="13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55192" y="1091145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14:cNvPr>
                <p14:cNvContentPartPr/>
                <p14:nvPr/>
              </p14:nvContentPartPr>
              <p14:xfrm>
                <a:off x="2177592" y="1162065"/>
                <a:ext cx="104040" cy="12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68952" y="1153425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4070B7-0DE8-4EF7-8681-1793FE035DE0}"/>
              </a:ext>
            </a:extLst>
          </p:cNvPr>
          <p:cNvGrpSpPr/>
          <p:nvPr/>
        </p:nvGrpSpPr>
        <p:grpSpPr>
          <a:xfrm>
            <a:off x="75192" y="1601985"/>
            <a:ext cx="1892520" cy="858960"/>
            <a:chOff x="75192" y="1601985"/>
            <a:chExt cx="1892520" cy="8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14:cNvPr>
                <p14:cNvContentPartPr/>
                <p14:nvPr/>
              </p14:nvContentPartPr>
              <p14:xfrm>
                <a:off x="165912" y="1845345"/>
                <a:ext cx="1332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272" y="1836345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14:cNvPr>
                <p14:cNvContentPartPr/>
                <p14:nvPr/>
              </p14:nvContentPartPr>
              <p14:xfrm>
                <a:off x="75192" y="1979625"/>
                <a:ext cx="123120" cy="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192" y="1970985"/>
                  <a:ext cx="140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14:cNvPr>
                <p14:cNvContentPartPr/>
                <p14:nvPr/>
              </p14:nvContentPartPr>
              <p14:xfrm>
                <a:off x="310272" y="1872345"/>
                <a:ext cx="90000" cy="14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1272" y="1863705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14:cNvPr>
                <p14:cNvContentPartPr/>
                <p14:nvPr/>
              </p14:nvContentPartPr>
              <p14:xfrm>
                <a:off x="339072" y="1875945"/>
                <a:ext cx="113040" cy="5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432" y="1866945"/>
                  <a:ext cx="130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14:cNvPr>
                <p14:cNvContentPartPr/>
                <p14:nvPr/>
              </p14:nvContentPartPr>
              <p14:xfrm>
                <a:off x="348432" y="2006985"/>
                <a:ext cx="11268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9792" y="1998345"/>
                  <a:ext cx="13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14:cNvPr>
                <p14:cNvContentPartPr/>
                <p14:nvPr/>
              </p14:nvContentPartPr>
              <p14:xfrm>
                <a:off x="569112" y="1894305"/>
                <a:ext cx="118800" cy="1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0112" y="1885665"/>
                  <a:ext cx="13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14:cNvPr>
                <p14:cNvContentPartPr/>
                <p14:nvPr/>
              </p14:nvContentPartPr>
              <p14:xfrm>
                <a:off x="601152" y="1942545"/>
                <a:ext cx="107280" cy="1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2512" y="1933545"/>
                  <a:ext cx="124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14:cNvPr>
                <p14:cNvContentPartPr/>
                <p14:nvPr/>
              </p14:nvContentPartPr>
              <p14:xfrm>
                <a:off x="499632" y="1968105"/>
                <a:ext cx="12600" cy="12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0632" y="1959465"/>
                  <a:ext cx="3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14:cNvPr>
                <p14:cNvContentPartPr/>
                <p14:nvPr/>
              </p14:nvContentPartPr>
              <p14:xfrm>
                <a:off x="848112" y="1685505"/>
                <a:ext cx="182520" cy="5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9472" y="1676865"/>
                  <a:ext cx="20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14:cNvPr>
                <p14:cNvContentPartPr/>
                <p14:nvPr/>
              </p14:nvContentPartPr>
              <p14:xfrm>
                <a:off x="857472" y="1734105"/>
                <a:ext cx="221760" cy="72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8832" y="1725465"/>
                  <a:ext cx="2394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14:cNvPr>
                <p14:cNvContentPartPr/>
                <p14:nvPr/>
              </p14:nvContentPartPr>
              <p14:xfrm>
                <a:off x="1120632" y="1724745"/>
                <a:ext cx="1260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1992" y="1716105"/>
                  <a:ext cx="3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14:cNvPr>
                <p14:cNvContentPartPr/>
                <p14:nvPr/>
              </p14:nvContentPartPr>
              <p14:xfrm>
                <a:off x="1318992" y="1677585"/>
                <a:ext cx="9828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10352" y="1668945"/>
                  <a:ext cx="115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14:cNvPr>
                <p14:cNvContentPartPr/>
                <p14:nvPr/>
              </p14:nvContentPartPr>
              <p14:xfrm>
                <a:off x="1589352" y="1643745"/>
                <a:ext cx="124200" cy="11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80352" y="1634745"/>
                  <a:ext cx="14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14:cNvPr>
                <p14:cNvContentPartPr/>
                <p14:nvPr/>
              </p14:nvContentPartPr>
              <p14:xfrm>
                <a:off x="1123512" y="1961265"/>
                <a:ext cx="74160" cy="10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4512" y="1952625"/>
                  <a:ext cx="91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14:cNvPr>
                <p14:cNvContentPartPr/>
                <p14:nvPr/>
              </p14:nvContentPartPr>
              <p14:xfrm>
                <a:off x="1347072" y="1894305"/>
                <a:ext cx="125280" cy="12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38072" y="1885305"/>
                  <a:ext cx="142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14:cNvPr>
                <p14:cNvContentPartPr/>
                <p14:nvPr/>
              </p14:nvContentPartPr>
              <p14:xfrm>
                <a:off x="1668552" y="1904025"/>
                <a:ext cx="19440" cy="161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59912" y="1895025"/>
                  <a:ext cx="3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14:cNvPr>
                <p14:cNvContentPartPr/>
                <p14:nvPr/>
              </p14:nvContentPartPr>
              <p14:xfrm>
                <a:off x="1171752" y="2176545"/>
                <a:ext cx="93960" cy="12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2752" y="2167545"/>
                  <a:ext cx="111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14:cNvPr>
                <p14:cNvContentPartPr/>
                <p14:nvPr/>
              </p14:nvContentPartPr>
              <p14:xfrm>
                <a:off x="1461192" y="2167905"/>
                <a:ext cx="37800" cy="11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52192" y="2159265"/>
                  <a:ext cx="55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14:cNvPr>
                <p14:cNvContentPartPr/>
                <p14:nvPr/>
              </p14:nvContentPartPr>
              <p14:xfrm>
                <a:off x="1701312" y="2162505"/>
                <a:ext cx="81360" cy="8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92672" y="2153505"/>
                  <a:ext cx="99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14:cNvPr>
                <p14:cNvContentPartPr/>
                <p14:nvPr/>
              </p14:nvContentPartPr>
              <p14:xfrm>
                <a:off x="1725072" y="1601985"/>
                <a:ext cx="242640" cy="699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16432" y="1592985"/>
                  <a:ext cx="2602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DAA6D5-E173-4C78-B1A4-1B74AA03EE61}"/>
              </a:ext>
            </a:extLst>
          </p:cNvPr>
          <p:cNvGrpSpPr/>
          <p:nvPr/>
        </p:nvGrpSpPr>
        <p:grpSpPr>
          <a:xfrm>
            <a:off x="177792" y="2687025"/>
            <a:ext cx="4426920" cy="1187280"/>
            <a:chOff x="177792" y="2687025"/>
            <a:chExt cx="442692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14:cNvPr>
                <p14:cNvContentPartPr/>
                <p14:nvPr/>
              </p14:nvContentPartPr>
              <p14:xfrm>
                <a:off x="177792" y="2856225"/>
                <a:ext cx="48600" cy="21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9152" y="2847225"/>
                  <a:ext cx="6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14:cNvPr>
                <p14:cNvContentPartPr/>
                <p14:nvPr/>
              </p14:nvContentPartPr>
              <p14:xfrm>
                <a:off x="178872" y="2856225"/>
                <a:ext cx="13356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9872" y="2847225"/>
                  <a:ext cx="151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14:cNvPr>
                <p14:cNvContentPartPr/>
                <p14:nvPr/>
              </p14:nvContentPartPr>
              <p14:xfrm>
                <a:off x="299832" y="2845785"/>
                <a:ext cx="16200" cy="225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1192" y="2837145"/>
                  <a:ext cx="33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14:cNvPr>
                <p14:cNvContentPartPr/>
                <p14:nvPr/>
              </p14:nvContentPartPr>
              <p14:xfrm>
                <a:off x="358152" y="2894385"/>
                <a:ext cx="218520" cy="16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9512" y="2885745"/>
                  <a:ext cx="236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14:cNvPr>
                <p14:cNvContentPartPr/>
                <p14:nvPr/>
              </p14:nvContentPartPr>
              <p14:xfrm>
                <a:off x="791592" y="2869185"/>
                <a:ext cx="360" cy="10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952" y="2860185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14:cNvPr>
                <p14:cNvContentPartPr/>
                <p14:nvPr/>
              </p14:nvContentPartPr>
              <p14:xfrm>
                <a:off x="716352" y="2846145"/>
                <a:ext cx="141120" cy="38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7712" y="2837505"/>
                  <a:ext cx="158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14:cNvPr>
                <p14:cNvContentPartPr/>
                <p14:nvPr/>
              </p14:nvContentPartPr>
              <p14:xfrm>
                <a:off x="732912" y="3000945"/>
                <a:ext cx="135360" cy="2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4272" y="2992305"/>
                  <a:ext cx="15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14:cNvPr>
                <p14:cNvContentPartPr/>
                <p14:nvPr/>
              </p14:nvContentPartPr>
              <p14:xfrm>
                <a:off x="951072" y="2872065"/>
                <a:ext cx="123120" cy="11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2072" y="2863425"/>
                  <a:ext cx="140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14:cNvPr>
                <p14:cNvContentPartPr/>
                <p14:nvPr/>
              </p14:nvContentPartPr>
              <p14:xfrm>
                <a:off x="1112352" y="2782065"/>
                <a:ext cx="309600" cy="18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3352" y="2773065"/>
                  <a:ext cx="32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14:cNvPr>
                <p14:cNvContentPartPr/>
                <p14:nvPr/>
              </p14:nvContentPartPr>
              <p14:xfrm>
                <a:off x="1411872" y="2827425"/>
                <a:ext cx="80280" cy="1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02872" y="2818425"/>
                  <a:ext cx="9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14:cNvPr>
                <p14:cNvContentPartPr/>
                <p14:nvPr/>
              </p14:nvContentPartPr>
              <p14:xfrm>
                <a:off x="1547232" y="2771625"/>
                <a:ext cx="169560" cy="13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38592" y="2762625"/>
                  <a:ext cx="187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14:cNvPr>
                <p14:cNvContentPartPr/>
                <p14:nvPr/>
              </p14:nvContentPartPr>
              <p14:xfrm>
                <a:off x="1781592" y="2769465"/>
                <a:ext cx="99000" cy="9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72952" y="2760825"/>
                  <a:ext cx="116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14:cNvPr>
                <p14:cNvContentPartPr/>
                <p14:nvPr/>
              </p14:nvContentPartPr>
              <p14:xfrm>
                <a:off x="1903272" y="2731665"/>
                <a:ext cx="17856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94272" y="2722665"/>
                  <a:ext cx="19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14:cNvPr>
                <p14:cNvContentPartPr/>
                <p14:nvPr/>
              </p14:nvContentPartPr>
              <p14:xfrm>
                <a:off x="2083992" y="2693865"/>
                <a:ext cx="22896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75352" y="2684865"/>
                  <a:ext cx="24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14:cNvPr>
                <p14:cNvContentPartPr/>
                <p14:nvPr/>
              </p14:nvContentPartPr>
              <p14:xfrm>
                <a:off x="2337432" y="2687025"/>
                <a:ext cx="122040" cy="10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28432" y="2678385"/>
                  <a:ext cx="13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14:cNvPr>
                <p14:cNvContentPartPr/>
                <p14:nvPr/>
              </p14:nvContentPartPr>
              <p14:xfrm>
                <a:off x="242952" y="3228105"/>
                <a:ext cx="316080" cy="330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4312" y="3219465"/>
                  <a:ext cx="333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14:cNvPr>
                <p14:cNvContentPartPr/>
                <p14:nvPr/>
              </p14:nvContentPartPr>
              <p14:xfrm>
                <a:off x="624192" y="3130185"/>
                <a:ext cx="41688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5552" y="3121545"/>
                  <a:ext cx="434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14:cNvPr>
                <p14:cNvContentPartPr/>
                <p14:nvPr/>
              </p14:nvContentPartPr>
              <p14:xfrm>
                <a:off x="1008672" y="3091665"/>
                <a:ext cx="6120" cy="48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9672" y="308302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14:cNvPr>
                <p14:cNvContentPartPr/>
                <p14:nvPr/>
              </p14:nvContentPartPr>
              <p14:xfrm>
                <a:off x="1064472" y="3180945"/>
                <a:ext cx="135360" cy="90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5472" y="3171945"/>
                  <a:ext cx="153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14:cNvPr>
                <p14:cNvContentPartPr/>
                <p14:nvPr/>
              </p14:nvContentPartPr>
              <p14:xfrm>
                <a:off x="1187592" y="3082305"/>
                <a:ext cx="19440" cy="4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8952" y="3073665"/>
                  <a:ext cx="37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14:cNvPr>
                <p14:cNvContentPartPr/>
                <p14:nvPr/>
              </p14:nvContentPartPr>
              <p14:xfrm>
                <a:off x="1256352" y="3135945"/>
                <a:ext cx="177120" cy="10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47712" y="3126945"/>
                  <a:ext cx="19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14:cNvPr>
                <p14:cNvContentPartPr/>
                <p14:nvPr/>
              </p14:nvContentPartPr>
              <p14:xfrm>
                <a:off x="1524192" y="3148185"/>
                <a:ext cx="59760" cy="11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5552" y="3139545"/>
                  <a:ext cx="77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14:cNvPr>
                <p14:cNvContentPartPr/>
                <p14:nvPr/>
              </p14:nvContentPartPr>
              <p14:xfrm>
                <a:off x="1708152" y="3138825"/>
                <a:ext cx="10440" cy="7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99152" y="3130185"/>
                  <a:ext cx="2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14:cNvPr>
                <p14:cNvContentPartPr/>
                <p14:nvPr/>
              </p14:nvContentPartPr>
              <p14:xfrm>
                <a:off x="1696632" y="3025785"/>
                <a:ext cx="3960" cy="42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7992" y="3017145"/>
                  <a:ext cx="2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14:cNvPr>
                <p14:cNvContentPartPr/>
                <p14:nvPr/>
              </p14:nvContentPartPr>
              <p14:xfrm>
                <a:off x="1753152" y="3157545"/>
                <a:ext cx="9000" cy="1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44512" y="3148905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14:cNvPr>
                <p14:cNvContentPartPr/>
                <p14:nvPr/>
              </p14:nvContentPartPr>
              <p14:xfrm>
                <a:off x="1753152" y="3092385"/>
                <a:ext cx="151920" cy="11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44512" y="3083745"/>
                  <a:ext cx="16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14:cNvPr>
                <p14:cNvContentPartPr/>
                <p14:nvPr/>
              </p14:nvContentPartPr>
              <p14:xfrm>
                <a:off x="205512" y="3583785"/>
                <a:ext cx="200520" cy="290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872" y="3575145"/>
                  <a:ext cx="218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14:cNvPr>
                <p14:cNvContentPartPr/>
                <p14:nvPr/>
              </p14:nvContentPartPr>
              <p14:xfrm>
                <a:off x="442392" y="3586665"/>
                <a:ext cx="177480" cy="8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3752" y="3578025"/>
                  <a:ext cx="195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14:cNvPr>
                <p14:cNvContentPartPr/>
                <p14:nvPr/>
              </p14:nvContentPartPr>
              <p14:xfrm>
                <a:off x="606552" y="3478305"/>
                <a:ext cx="6480" cy="71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7552" y="3469665"/>
                  <a:ext cx="24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14:cNvPr>
                <p14:cNvContentPartPr/>
                <p14:nvPr/>
              </p14:nvContentPartPr>
              <p14:xfrm>
                <a:off x="677832" y="3533025"/>
                <a:ext cx="99360" cy="83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9192" y="3524385"/>
                  <a:ext cx="11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14:cNvPr>
                <p14:cNvContentPartPr/>
                <p14:nvPr/>
              </p14:nvContentPartPr>
              <p14:xfrm>
                <a:off x="888432" y="3446625"/>
                <a:ext cx="65880" cy="21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9432" y="3437985"/>
                  <a:ext cx="8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14:cNvPr>
                <p14:cNvContentPartPr/>
                <p14:nvPr/>
              </p14:nvContentPartPr>
              <p14:xfrm>
                <a:off x="1046472" y="3484425"/>
                <a:ext cx="114840" cy="10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7472" y="3475425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14:cNvPr>
                <p14:cNvContentPartPr/>
                <p14:nvPr/>
              </p14:nvContentPartPr>
              <p14:xfrm>
                <a:off x="1207752" y="3350145"/>
                <a:ext cx="282600" cy="26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99112" y="3341505"/>
                  <a:ext cx="300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14:cNvPr>
                <p14:cNvContentPartPr/>
                <p14:nvPr/>
              </p14:nvContentPartPr>
              <p14:xfrm>
                <a:off x="1461192" y="3461745"/>
                <a:ext cx="7344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52192" y="3452745"/>
                  <a:ext cx="91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14:cNvPr>
                <p14:cNvContentPartPr/>
                <p14:nvPr/>
              </p14:nvContentPartPr>
              <p14:xfrm>
                <a:off x="1583592" y="3412425"/>
                <a:ext cx="120600" cy="15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74592" y="3403425"/>
                  <a:ext cx="138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14:cNvPr>
                <p14:cNvContentPartPr/>
                <p14:nvPr/>
              </p14:nvContentPartPr>
              <p14:xfrm>
                <a:off x="1828392" y="3448065"/>
                <a:ext cx="11880" cy="7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19752" y="3439065"/>
                  <a:ext cx="2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14:cNvPr>
                <p14:cNvContentPartPr/>
                <p14:nvPr/>
              </p14:nvContentPartPr>
              <p14:xfrm>
                <a:off x="1845672" y="3318105"/>
                <a:ext cx="5040" cy="10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36672" y="3309105"/>
                  <a:ext cx="2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14:cNvPr>
                <p14:cNvContentPartPr/>
                <p14:nvPr/>
              </p14:nvContentPartPr>
              <p14:xfrm>
                <a:off x="1884912" y="3360225"/>
                <a:ext cx="350640" cy="14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76272" y="3351585"/>
                  <a:ext cx="36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14:cNvPr>
                <p14:cNvContentPartPr/>
                <p14:nvPr/>
              </p14:nvContentPartPr>
              <p14:xfrm>
                <a:off x="2244192" y="3247185"/>
                <a:ext cx="477720" cy="35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35552" y="3238545"/>
                  <a:ext cx="495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14:cNvPr>
                <p14:cNvContentPartPr/>
                <p14:nvPr/>
              </p14:nvContentPartPr>
              <p14:xfrm>
                <a:off x="2752872" y="3290385"/>
                <a:ext cx="110880" cy="132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44232" y="3281385"/>
                  <a:ext cx="12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14:cNvPr>
                <p14:cNvContentPartPr/>
                <p14:nvPr/>
              </p14:nvContentPartPr>
              <p14:xfrm>
                <a:off x="2959152" y="3195705"/>
                <a:ext cx="78840" cy="19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50152" y="3187065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14:cNvPr>
                <p14:cNvContentPartPr/>
                <p14:nvPr/>
              </p14:nvContentPartPr>
              <p14:xfrm>
                <a:off x="3044832" y="3316305"/>
                <a:ext cx="80640" cy="12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35832" y="3307305"/>
                  <a:ext cx="9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14:cNvPr>
                <p14:cNvContentPartPr/>
                <p14:nvPr/>
              </p14:nvContentPartPr>
              <p14:xfrm>
                <a:off x="3206112" y="3330705"/>
                <a:ext cx="900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97112" y="3322065"/>
                  <a:ext cx="26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14:cNvPr>
                <p14:cNvContentPartPr/>
                <p14:nvPr/>
              </p14:nvContentPartPr>
              <p14:xfrm>
                <a:off x="3327072" y="3208305"/>
                <a:ext cx="92160" cy="14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18072" y="3199665"/>
                  <a:ext cx="109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14:cNvPr>
                <p14:cNvContentPartPr/>
                <p14:nvPr/>
              </p14:nvContentPartPr>
              <p14:xfrm>
                <a:off x="3415992" y="3269505"/>
                <a:ext cx="109440" cy="172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07352" y="3260505"/>
                  <a:ext cx="12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14:cNvPr>
                <p14:cNvContentPartPr/>
                <p14:nvPr/>
              </p14:nvContentPartPr>
              <p14:xfrm>
                <a:off x="3630192" y="3091665"/>
                <a:ext cx="121680" cy="32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21552" y="3083025"/>
                  <a:ext cx="139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14:cNvPr>
                <p14:cNvContentPartPr/>
                <p14:nvPr/>
              </p14:nvContentPartPr>
              <p14:xfrm>
                <a:off x="3763032" y="3184905"/>
                <a:ext cx="7956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392" y="3175905"/>
                  <a:ext cx="97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14:cNvPr>
                <p14:cNvContentPartPr/>
                <p14:nvPr/>
              </p14:nvContentPartPr>
              <p14:xfrm>
                <a:off x="3892992" y="3308745"/>
                <a:ext cx="107280" cy="11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84352" y="3299745"/>
                  <a:ext cx="124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14:cNvPr>
                <p14:cNvContentPartPr/>
                <p14:nvPr/>
              </p14:nvContentPartPr>
              <p14:xfrm>
                <a:off x="4062912" y="3208665"/>
                <a:ext cx="23148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53912" y="3199665"/>
                  <a:ext cx="249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14:cNvPr>
                <p14:cNvContentPartPr/>
                <p14:nvPr/>
              </p14:nvContentPartPr>
              <p14:xfrm>
                <a:off x="3990912" y="3204705"/>
                <a:ext cx="9036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81912" y="3196065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14:cNvPr>
                <p14:cNvContentPartPr/>
                <p14:nvPr/>
              </p14:nvContentPartPr>
              <p14:xfrm>
                <a:off x="4372512" y="3164025"/>
                <a:ext cx="46440" cy="141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63872" y="3155385"/>
                  <a:ext cx="64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14:cNvPr>
                <p14:cNvContentPartPr/>
                <p14:nvPr/>
              </p14:nvContentPartPr>
              <p14:xfrm>
                <a:off x="4477632" y="3250785"/>
                <a:ext cx="39600" cy="11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468632" y="3241785"/>
                  <a:ext cx="57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14:cNvPr>
                <p14:cNvContentPartPr/>
                <p14:nvPr/>
              </p14:nvContentPartPr>
              <p14:xfrm>
                <a:off x="4425072" y="3185985"/>
                <a:ext cx="179640" cy="29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16432" y="3177345"/>
                  <a:ext cx="1972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AA1A768-3935-4CC6-8987-59FFBC85A776}"/>
              </a:ext>
            </a:extLst>
          </p:cNvPr>
          <p:cNvGrpSpPr/>
          <p:nvPr/>
        </p:nvGrpSpPr>
        <p:grpSpPr>
          <a:xfrm>
            <a:off x="107232" y="3743265"/>
            <a:ext cx="3644640" cy="1701000"/>
            <a:chOff x="107232" y="3743265"/>
            <a:chExt cx="364464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14:cNvPr>
                <p14:cNvContentPartPr/>
                <p14:nvPr/>
              </p14:nvContentPartPr>
              <p14:xfrm>
                <a:off x="2773752" y="3743265"/>
                <a:ext cx="111240" cy="47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65112" y="3734265"/>
                  <a:ext cx="128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14:cNvPr>
                <p14:cNvContentPartPr/>
                <p14:nvPr/>
              </p14:nvContentPartPr>
              <p14:xfrm>
                <a:off x="1859352" y="3860625"/>
                <a:ext cx="252360" cy="251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50712" y="3851985"/>
                  <a:ext cx="270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14:cNvPr>
                <p14:cNvContentPartPr/>
                <p14:nvPr/>
              </p14:nvContentPartPr>
              <p14:xfrm>
                <a:off x="2289552" y="3871065"/>
                <a:ext cx="95400" cy="18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80552" y="3862425"/>
                  <a:ext cx="11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14:cNvPr>
                <p14:cNvContentPartPr/>
                <p14:nvPr/>
              </p14:nvContentPartPr>
              <p14:xfrm>
                <a:off x="2312592" y="3912105"/>
                <a:ext cx="7596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03952" y="3903105"/>
                  <a:ext cx="93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14:cNvPr>
                <p14:cNvContentPartPr/>
                <p14:nvPr/>
              </p14:nvContentPartPr>
              <p14:xfrm>
                <a:off x="2299992" y="4043145"/>
                <a:ext cx="13176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91352" y="4034145"/>
                  <a:ext cx="149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14:cNvPr>
                <p14:cNvContentPartPr/>
                <p14:nvPr/>
              </p14:nvContentPartPr>
              <p14:xfrm>
                <a:off x="2460552" y="4006065"/>
                <a:ext cx="360" cy="160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51552" y="3997065"/>
                  <a:ext cx="1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14:cNvPr>
                <p14:cNvContentPartPr/>
                <p14:nvPr/>
              </p14:nvContentPartPr>
              <p14:xfrm>
                <a:off x="2432112" y="3865665"/>
                <a:ext cx="108720" cy="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23112" y="3857025"/>
                  <a:ext cx="12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14:cNvPr>
                <p14:cNvContentPartPr/>
                <p14:nvPr/>
              </p14:nvContentPartPr>
              <p14:xfrm>
                <a:off x="2563872" y="3779985"/>
                <a:ext cx="19800" cy="18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54872" y="3770985"/>
                  <a:ext cx="3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14:cNvPr>
                <p14:cNvContentPartPr/>
                <p14:nvPr/>
              </p14:nvContentPartPr>
              <p14:xfrm>
                <a:off x="998592" y="4111185"/>
                <a:ext cx="125280" cy="109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9592" y="4102545"/>
                  <a:ext cx="142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14:cNvPr>
                <p14:cNvContentPartPr/>
                <p14:nvPr/>
              </p14:nvContentPartPr>
              <p14:xfrm>
                <a:off x="1161312" y="3994185"/>
                <a:ext cx="356400" cy="190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2312" y="3985545"/>
                  <a:ext cx="37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14:cNvPr>
                <p14:cNvContentPartPr/>
                <p14:nvPr/>
              </p14:nvContentPartPr>
              <p14:xfrm>
                <a:off x="1630752" y="4012185"/>
                <a:ext cx="103320" cy="139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21752" y="4003185"/>
                  <a:ext cx="12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14:cNvPr>
                <p14:cNvContentPartPr/>
                <p14:nvPr/>
              </p14:nvContentPartPr>
              <p14:xfrm>
                <a:off x="194712" y="3949545"/>
                <a:ext cx="97560" cy="333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6072" y="3940545"/>
                  <a:ext cx="115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14:cNvPr>
                <p14:cNvContentPartPr/>
                <p14:nvPr/>
              </p14:nvContentPartPr>
              <p14:xfrm>
                <a:off x="159072" y="3948825"/>
                <a:ext cx="140040" cy="12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0072" y="3940185"/>
                  <a:ext cx="157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14:cNvPr>
                <p14:cNvContentPartPr/>
                <p14:nvPr/>
              </p14:nvContentPartPr>
              <p14:xfrm>
                <a:off x="376872" y="4156905"/>
                <a:ext cx="3960" cy="133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8232" y="4148265"/>
                  <a:ext cx="2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14:cNvPr>
                <p14:cNvContentPartPr/>
                <p14:nvPr/>
              </p14:nvContentPartPr>
              <p14:xfrm>
                <a:off x="404952" y="4034505"/>
                <a:ext cx="3960" cy="4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6312" y="402586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14:cNvPr>
                <p14:cNvContentPartPr/>
                <p14:nvPr/>
              </p14:nvContentPartPr>
              <p14:xfrm>
                <a:off x="463632" y="4195065"/>
                <a:ext cx="7560" cy="4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4992" y="4186065"/>
                  <a:ext cx="25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14:cNvPr>
                <p14:cNvContentPartPr/>
                <p14:nvPr/>
              </p14:nvContentPartPr>
              <p14:xfrm>
                <a:off x="471192" y="4121265"/>
                <a:ext cx="162360" cy="134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2192" y="4112625"/>
                  <a:ext cx="18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14:cNvPr>
                <p14:cNvContentPartPr/>
                <p14:nvPr/>
              </p14:nvContentPartPr>
              <p14:xfrm>
                <a:off x="753072" y="3971865"/>
                <a:ext cx="75600" cy="34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4432" y="3963225"/>
                  <a:ext cx="932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14:cNvPr>
                <p14:cNvContentPartPr/>
                <p14:nvPr/>
              </p14:nvContentPartPr>
              <p14:xfrm>
                <a:off x="312792" y="3948105"/>
                <a:ext cx="189360" cy="420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4152" y="3939105"/>
                  <a:ext cx="207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14:cNvPr>
                <p14:cNvContentPartPr/>
                <p14:nvPr/>
              </p14:nvContentPartPr>
              <p14:xfrm>
                <a:off x="194712" y="4590705"/>
                <a:ext cx="13320" cy="17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5712" y="4582065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14:cNvPr>
                <p14:cNvContentPartPr/>
                <p14:nvPr/>
              </p14:nvContentPartPr>
              <p14:xfrm>
                <a:off x="107232" y="4717065"/>
                <a:ext cx="185400" cy="62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232" y="4708065"/>
                  <a:ext cx="20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14:cNvPr>
                <p14:cNvContentPartPr/>
                <p14:nvPr/>
              </p14:nvContentPartPr>
              <p14:xfrm>
                <a:off x="471192" y="4609425"/>
                <a:ext cx="158040" cy="20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2192" y="4600785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14:cNvPr>
                <p14:cNvContentPartPr/>
                <p14:nvPr/>
              </p14:nvContentPartPr>
              <p14:xfrm>
                <a:off x="499992" y="4687545"/>
                <a:ext cx="142560" cy="11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91352" y="4678545"/>
                  <a:ext cx="160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14:cNvPr>
                <p14:cNvContentPartPr/>
                <p14:nvPr/>
              </p14:nvContentPartPr>
              <p14:xfrm>
                <a:off x="687552" y="4741185"/>
                <a:ext cx="10080" cy="144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8552" y="4732545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14:cNvPr>
                <p14:cNvContentPartPr/>
                <p14:nvPr/>
              </p14:nvContentPartPr>
              <p14:xfrm>
                <a:off x="678552" y="4561905"/>
                <a:ext cx="105480" cy="10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9552" y="4553265"/>
                  <a:ext cx="12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14:cNvPr>
                <p14:cNvContentPartPr/>
                <p14:nvPr/>
              </p14:nvContentPartPr>
              <p14:xfrm>
                <a:off x="800952" y="4468305"/>
                <a:ext cx="254520" cy="19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2312" y="4459665"/>
                  <a:ext cx="27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14:cNvPr>
                <p14:cNvContentPartPr/>
                <p14:nvPr/>
              </p14:nvContentPartPr>
              <p14:xfrm>
                <a:off x="970872" y="4714185"/>
                <a:ext cx="86040" cy="18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1872" y="4705185"/>
                  <a:ext cx="10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14:cNvPr>
                <p14:cNvContentPartPr/>
                <p14:nvPr/>
              </p14:nvContentPartPr>
              <p14:xfrm>
                <a:off x="1206312" y="4372905"/>
                <a:ext cx="202680" cy="57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97312" y="4363905"/>
                  <a:ext cx="220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14:cNvPr>
                <p14:cNvContentPartPr/>
                <p14:nvPr/>
              </p14:nvContentPartPr>
              <p14:xfrm>
                <a:off x="1243032" y="4411785"/>
                <a:ext cx="256320" cy="782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234392" y="4403145"/>
                  <a:ext cx="2739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14:cNvPr>
                <p14:cNvContentPartPr/>
                <p14:nvPr/>
              </p14:nvContentPartPr>
              <p14:xfrm>
                <a:off x="1479912" y="4410705"/>
                <a:ext cx="26640" cy="169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470912" y="4402065"/>
                  <a:ext cx="44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14:cNvPr>
                <p14:cNvContentPartPr/>
                <p14:nvPr/>
              </p14:nvContentPartPr>
              <p14:xfrm>
                <a:off x="1754232" y="4354905"/>
                <a:ext cx="101520" cy="10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45592" y="4346265"/>
                  <a:ext cx="11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14:cNvPr>
                <p14:cNvContentPartPr/>
                <p14:nvPr/>
              </p14:nvContentPartPr>
              <p14:xfrm>
                <a:off x="2148432" y="4288305"/>
                <a:ext cx="106920" cy="11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139432" y="4279665"/>
                  <a:ext cx="124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14:cNvPr>
                <p14:cNvContentPartPr/>
                <p14:nvPr/>
              </p14:nvContentPartPr>
              <p14:xfrm>
                <a:off x="1521672" y="4695105"/>
                <a:ext cx="90360" cy="10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2672" y="4686105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14:cNvPr>
                <p14:cNvContentPartPr/>
                <p14:nvPr/>
              </p14:nvContentPartPr>
              <p14:xfrm>
                <a:off x="1837752" y="4606545"/>
                <a:ext cx="97200" cy="99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829112" y="4597905"/>
                  <a:ext cx="114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14:cNvPr>
                <p14:cNvContentPartPr/>
                <p14:nvPr/>
              </p14:nvContentPartPr>
              <p14:xfrm>
                <a:off x="2230152" y="4552905"/>
                <a:ext cx="14040" cy="177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21152" y="4544265"/>
                  <a:ext cx="3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14:cNvPr>
                <p14:cNvContentPartPr/>
                <p14:nvPr/>
              </p14:nvContentPartPr>
              <p14:xfrm>
                <a:off x="1613112" y="4875465"/>
                <a:ext cx="93240" cy="140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04472" y="4866465"/>
                  <a:ext cx="110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14:cNvPr>
                <p14:cNvContentPartPr/>
                <p14:nvPr/>
              </p14:nvContentPartPr>
              <p14:xfrm>
                <a:off x="1951512" y="4864305"/>
                <a:ext cx="28800" cy="13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42512" y="4855305"/>
                  <a:ext cx="4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14:cNvPr>
                <p14:cNvContentPartPr/>
                <p14:nvPr/>
              </p14:nvContentPartPr>
              <p14:xfrm>
                <a:off x="2227272" y="4852425"/>
                <a:ext cx="85320" cy="99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18632" y="4843785"/>
                  <a:ext cx="10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14:cNvPr>
                <p14:cNvContentPartPr/>
                <p14:nvPr/>
              </p14:nvContentPartPr>
              <p14:xfrm>
                <a:off x="2285232" y="4187145"/>
                <a:ext cx="278640" cy="848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76592" y="4178145"/>
                  <a:ext cx="2962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14:cNvPr>
                <p14:cNvContentPartPr/>
                <p14:nvPr/>
              </p14:nvContentPartPr>
              <p14:xfrm>
                <a:off x="2688792" y="4355265"/>
                <a:ext cx="82800" cy="310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79792" y="4346265"/>
                  <a:ext cx="100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14:cNvPr>
                <p14:cNvContentPartPr/>
                <p14:nvPr/>
              </p14:nvContentPartPr>
              <p14:xfrm>
                <a:off x="2818392" y="4471905"/>
                <a:ext cx="67680" cy="10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09752" y="4462905"/>
                  <a:ext cx="8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14:cNvPr>
                <p14:cNvContentPartPr/>
                <p14:nvPr/>
              </p14:nvContentPartPr>
              <p14:xfrm>
                <a:off x="2928192" y="4433745"/>
                <a:ext cx="168840" cy="111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19192" y="4424745"/>
                  <a:ext cx="186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14:cNvPr>
                <p14:cNvContentPartPr/>
                <p14:nvPr/>
              </p14:nvContentPartPr>
              <p14:xfrm>
                <a:off x="3138792" y="4406385"/>
                <a:ext cx="312120" cy="10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30152" y="4397745"/>
                  <a:ext cx="32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14:cNvPr>
                <p14:cNvContentPartPr/>
                <p14:nvPr/>
              </p14:nvContentPartPr>
              <p14:xfrm>
                <a:off x="3431472" y="4326825"/>
                <a:ext cx="13320" cy="10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22472" y="4317825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14:cNvPr>
                <p14:cNvContentPartPr/>
                <p14:nvPr/>
              </p14:nvContentPartPr>
              <p14:xfrm>
                <a:off x="3497352" y="4380105"/>
                <a:ext cx="160200" cy="281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88352" y="4371105"/>
                  <a:ext cx="177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14:cNvPr>
                <p14:cNvContentPartPr/>
                <p14:nvPr/>
              </p14:nvContentPartPr>
              <p14:xfrm>
                <a:off x="2771232" y="4790865"/>
                <a:ext cx="116640" cy="18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62232" y="4782225"/>
                  <a:ext cx="13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14:cNvPr>
                <p14:cNvContentPartPr/>
                <p14:nvPr/>
              </p14:nvContentPartPr>
              <p14:xfrm>
                <a:off x="2910912" y="4909665"/>
                <a:ext cx="89640" cy="10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02272" y="4900665"/>
                  <a:ext cx="10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14:cNvPr>
                <p14:cNvContentPartPr/>
                <p14:nvPr/>
              </p14:nvContentPartPr>
              <p14:xfrm>
                <a:off x="3057072" y="4873665"/>
                <a:ext cx="35280" cy="12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48432" y="4864665"/>
                  <a:ext cx="5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14:cNvPr>
                <p14:cNvContentPartPr/>
                <p14:nvPr/>
              </p14:nvContentPartPr>
              <p14:xfrm>
                <a:off x="3195672" y="4759185"/>
                <a:ext cx="97920" cy="144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86672" y="4750185"/>
                  <a:ext cx="11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14:cNvPr>
                <p14:cNvContentPartPr/>
                <p14:nvPr/>
              </p14:nvContentPartPr>
              <p14:xfrm>
                <a:off x="3346152" y="4810665"/>
                <a:ext cx="102600" cy="15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37512" y="4801665"/>
                  <a:ext cx="12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14:cNvPr>
                <p14:cNvContentPartPr/>
                <p14:nvPr/>
              </p14:nvContentPartPr>
              <p14:xfrm>
                <a:off x="2799312" y="5213145"/>
                <a:ext cx="19800" cy="120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90312" y="5204145"/>
                  <a:ext cx="3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14:cNvPr>
                <p14:cNvContentPartPr/>
                <p14:nvPr/>
              </p14:nvContentPartPr>
              <p14:xfrm>
                <a:off x="2842872" y="5118465"/>
                <a:ext cx="3960" cy="26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33872" y="5109825"/>
                  <a:ext cx="2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14:cNvPr>
                <p14:cNvContentPartPr/>
                <p14:nvPr/>
              </p14:nvContentPartPr>
              <p14:xfrm>
                <a:off x="2857992" y="5241225"/>
                <a:ext cx="109800" cy="72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9352" y="5232225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14:cNvPr>
                <p14:cNvContentPartPr/>
                <p14:nvPr/>
              </p14:nvContentPartPr>
              <p14:xfrm>
                <a:off x="3120072" y="5103705"/>
                <a:ext cx="154080" cy="133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1072" y="5095065"/>
                  <a:ext cx="171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14:cNvPr>
                <p14:cNvContentPartPr/>
                <p14:nvPr/>
              </p14:nvContentPartPr>
              <p14:xfrm>
                <a:off x="3072912" y="5269305"/>
                <a:ext cx="201600" cy="3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63912" y="5260665"/>
                  <a:ext cx="21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14:cNvPr>
                <p14:cNvContentPartPr/>
                <p14:nvPr/>
              </p14:nvContentPartPr>
              <p14:xfrm>
                <a:off x="3336792" y="5239065"/>
                <a:ext cx="76320" cy="9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27792" y="5230065"/>
                  <a:ext cx="9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14:cNvPr>
                <p14:cNvContentPartPr/>
                <p14:nvPr/>
              </p14:nvContentPartPr>
              <p14:xfrm>
                <a:off x="3464232" y="5099745"/>
                <a:ext cx="287640" cy="344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55232" y="5091105"/>
                  <a:ext cx="305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14:cNvPr>
                <p14:cNvContentPartPr/>
                <p14:nvPr/>
              </p14:nvContentPartPr>
              <p14:xfrm>
                <a:off x="3323472" y="5200185"/>
                <a:ext cx="14400" cy="30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14472" y="5191185"/>
                  <a:ext cx="32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955216-5721-4AB8-9859-A383966F7050}"/>
              </a:ext>
            </a:extLst>
          </p:cNvPr>
          <p:cNvGrpSpPr/>
          <p:nvPr/>
        </p:nvGrpSpPr>
        <p:grpSpPr>
          <a:xfrm>
            <a:off x="1951872" y="1692705"/>
            <a:ext cx="612360" cy="924120"/>
            <a:chOff x="1951872" y="1692705"/>
            <a:chExt cx="61236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14:cNvPr>
                <p14:cNvContentPartPr/>
                <p14:nvPr/>
              </p14:nvContentPartPr>
              <p14:xfrm>
                <a:off x="1951872" y="1692705"/>
                <a:ext cx="59400" cy="28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42872" y="1683705"/>
                  <a:ext cx="77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14:cNvPr>
                <p14:cNvContentPartPr/>
                <p14:nvPr/>
              </p14:nvContentPartPr>
              <p14:xfrm>
                <a:off x="2045112" y="1712505"/>
                <a:ext cx="115920" cy="162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036472" y="1703865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14:cNvPr>
                <p14:cNvContentPartPr/>
                <p14:nvPr/>
              </p14:nvContentPartPr>
              <p14:xfrm>
                <a:off x="2196312" y="1753905"/>
                <a:ext cx="57600" cy="10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87672" y="1745265"/>
                  <a:ext cx="75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14:cNvPr>
                <p14:cNvContentPartPr/>
                <p14:nvPr/>
              </p14:nvContentPartPr>
              <p14:xfrm>
                <a:off x="2203512" y="1753185"/>
                <a:ext cx="104400" cy="142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94512" y="1744545"/>
                  <a:ext cx="122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14:cNvPr>
                <p14:cNvContentPartPr/>
                <p14:nvPr/>
              </p14:nvContentPartPr>
              <p14:xfrm>
                <a:off x="2290632" y="1771185"/>
                <a:ext cx="58320" cy="84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81992" y="1762185"/>
                  <a:ext cx="75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14:cNvPr>
                <p14:cNvContentPartPr/>
                <p14:nvPr/>
              </p14:nvContentPartPr>
              <p14:xfrm>
                <a:off x="2420952" y="1822665"/>
                <a:ext cx="1800" cy="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12312" y="1813665"/>
                  <a:ext cx="19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14:cNvPr>
                <p14:cNvContentPartPr/>
                <p14:nvPr/>
              </p14:nvContentPartPr>
              <p14:xfrm>
                <a:off x="2069952" y="2062065"/>
                <a:ext cx="13680" cy="8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060952" y="2053425"/>
                  <a:ext cx="3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14:cNvPr>
                <p14:cNvContentPartPr/>
                <p14:nvPr/>
              </p14:nvContentPartPr>
              <p14:xfrm>
                <a:off x="2072472" y="2056305"/>
                <a:ext cx="64440" cy="12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63832" y="2047305"/>
                  <a:ext cx="82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14:cNvPr>
                <p14:cNvContentPartPr/>
                <p14:nvPr/>
              </p14:nvContentPartPr>
              <p14:xfrm>
                <a:off x="2180472" y="2111745"/>
                <a:ext cx="81360" cy="8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171472" y="2102745"/>
                  <a:ext cx="99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14:cNvPr>
                <p14:cNvContentPartPr/>
                <p14:nvPr/>
              </p14:nvContentPartPr>
              <p14:xfrm>
                <a:off x="2298912" y="2120745"/>
                <a:ext cx="38880" cy="12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9912" y="2112105"/>
                  <a:ext cx="56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14:cNvPr>
                <p14:cNvContentPartPr/>
                <p14:nvPr/>
              </p14:nvContentPartPr>
              <p14:xfrm>
                <a:off x="2375952" y="2047305"/>
                <a:ext cx="90000" cy="174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66952" y="2038305"/>
                  <a:ext cx="10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14:cNvPr>
                <p14:cNvContentPartPr/>
                <p14:nvPr/>
              </p14:nvContentPartPr>
              <p14:xfrm>
                <a:off x="2482512" y="2099145"/>
                <a:ext cx="81720" cy="132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73872" y="2090505"/>
                  <a:ext cx="9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14:cNvPr>
                <p14:cNvContentPartPr/>
                <p14:nvPr/>
              </p14:nvContentPartPr>
              <p14:xfrm>
                <a:off x="2017392" y="2440065"/>
                <a:ext cx="360" cy="120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08392" y="2431065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14:cNvPr>
                <p14:cNvContentPartPr/>
                <p14:nvPr/>
              </p14:nvContentPartPr>
              <p14:xfrm>
                <a:off x="1979592" y="2354385"/>
                <a:ext cx="36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970592" y="2345385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14:cNvPr>
                <p14:cNvContentPartPr/>
                <p14:nvPr/>
              </p14:nvContentPartPr>
              <p14:xfrm>
                <a:off x="2064552" y="2465625"/>
                <a:ext cx="28800" cy="8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055552" y="2456625"/>
                  <a:ext cx="46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14:cNvPr>
                <p14:cNvContentPartPr/>
                <p14:nvPr/>
              </p14:nvContentPartPr>
              <p14:xfrm>
                <a:off x="2234112" y="2420265"/>
                <a:ext cx="1332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225472" y="2411265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14:cNvPr>
                <p14:cNvContentPartPr/>
                <p14:nvPr/>
              </p14:nvContentPartPr>
              <p14:xfrm>
                <a:off x="2205672" y="2364825"/>
                <a:ext cx="109800" cy="3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197032" y="2356185"/>
                  <a:ext cx="127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14:cNvPr>
                <p14:cNvContentPartPr/>
                <p14:nvPr/>
              </p14:nvContentPartPr>
              <p14:xfrm>
                <a:off x="2224392" y="2494065"/>
                <a:ext cx="99720" cy="13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15752" y="2485065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14:cNvPr>
                <p14:cNvContentPartPr/>
                <p14:nvPr/>
              </p14:nvContentPartPr>
              <p14:xfrm>
                <a:off x="2355072" y="2426745"/>
                <a:ext cx="60120" cy="131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46072" y="2417745"/>
                  <a:ext cx="77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14:cNvPr>
                <p14:cNvContentPartPr/>
                <p14:nvPr/>
              </p14:nvContentPartPr>
              <p14:xfrm>
                <a:off x="2432112" y="2328465"/>
                <a:ext cx="75240" cy="28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423112" y="2319465"/>
                  <a:ext cx="9288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4DF31B-9A69-481B-BDA1-3172329AD2DD}"/>
              </a:ext>
            </a:extLst>
          </p:cNvPr>
          <p:cNvGrpSpPr/>
          <p:nvPr/>
        </p:nvGrpSpPr>
        <p:grpSpPr>
          <a:xfrm>
            <a:off x="210552" y="5693385"/>
            <a:ext cx="624960" cy="196560"/>
            <a:chOff x="210552" y="5693385"/>
            <a:chExt cx="6249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14:cNvPr>
                <p14:cNvContentPartPr/>
                <p14:nvPr/>
              </p14:nvContentPartPr>
              <p14:xfrm>
                <a:off x="239352" y="5727585"/>
                <a:ext cx="15480" cy="22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0352" y="5718945"/>
                  <a:ext cx="33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14:cNvPr>
                <p14:cNvContentPartPr/>
                <p14:nvPr/>
              </p14:nvContentPartPr>
              <p14:xfrm>
                <a:off x="210552" y="5858625"/>
                <a:ext cx="47880" cy="3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1912" y="5849625"/>
                  <a:ext cx="6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14:cNvPr>
                <p14:cNvContentPartPr/>
                <p14:nvPr/>
              </p14:nvContentPartPr>
              <p14:xfrm>
                <a:off x="408192" y="5797425"/>
                <a:ext cx="35280" cy="1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9192" y="5788425"/>
                  <a:ext cx="52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14:cNvPr>
                <p14:cNvContentPartPr/>
                <p14:nvPr/>
              </p14:nvContentPartPr>
              <p14:xfrm>
                <a:off x="564432" y="5693385"/>
                <a:ext cx="144360" cy="169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5792" y="5684745"/>
                  <a:ext cx="16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14:cNvPr>
                <p14:cNvContentPartPr/>
                <p14:nvPr/>
              </p14:nvContentPartPr>
              <p14:xfrm>
                <a:off x="762072" y="5703825"/>
                <a:ext cx="73440" cy="11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3072" y="5695185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6E9043C-2B5C-4BB2-8ED5-9EBFBF9E723A}"/>
              </a:ext>
            </a:extLst>
          </p:cNvPr>
          <p:cNvGrpSpPr/>
          <p:nvPr/>
        </p:nvGrpSpPr>
        <p:grpSpPr>
          <a:xfrm>
            <a:off x="1027752" y="5401425"/>
            <a:ext cx="1481040" cy="453960"/>
            <a:chOff x="1027752" y="5401425"/>
            <a:chExt cx="1481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14:cNvPr>
                <p14:cNvContentPartPr/>
                <p14:nvPr/>
              </p14:nvContentPartPr>
              <p14:xfrm>
                <a:off x="1027752" y="5671785"/>
                <a:ext cx="71280" cy="118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8752" y="5662785"/>
                  <a:ext cx="8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14:cNvPr>
                <p14:cNvContentPartPr/>
                <p14:nvPr/>
              </p14:nvContentPartPr>
              <p14:xfrm>
                <a:off x="1083912" y="5673225"/>
                <a:ext cx="256680" cy="97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74912" y="5664225"/>
                  <a:ext cx="274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14:cNvPr>
                <p14:cNvContentPartPr/>
                <p14:nvPr/>
              </p14:nvContentPartPr>
              <p14:xfrm>
                <a:off x="1406472" y="5725425"/>
                <a:ext cx="22680" cy="10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97472" y="5716785"/>
                  <a:ext cx="40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14:cNvPr>
                <p14:cNvContentPartPr/>
                <p14:nvPr/>
              </p14:nvContentPartPr>
              <p14:xfrm>
                <a:off x="1545432" y="5577105"/>
                <a:ext cx="140400" cy="196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36432" y="5568465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14:cNvPr>
                <p14:cNvContentPartPr/>
                <p14:nvPr/>
              </p14:nvContentPartPr>
              <p14:xfrm>
                <a:off x="1592952" y="5675025"/>
                <a:ext cx="141120" cy="94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83952" y="5666025"/>
                  <a:ext cx="15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14:cNvPr>
                <p14:cNvContentPartPr/>
                <p14:nvPr/>
              </p14:nvContentPartPr>
              <p14:xfrm>
                <a:off x="1781232" y="5700945"/>
                <a:ext cx="10080" cy="154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772592" y="5691945"/>
                  <a:ext cx="2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14:cNvPr>
                <p14:cNvContentPartPr/>
                <p14:nvPr/>
              </p14:nvContentPartPr>
              <p14:xfrm>
                <a:off x="1882752" y="5641905"/>
                <a:ext cx="105840" cy="1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73752" y="5633265"/>
                  <a:ext cx="12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14:cNvPr>
                <p14:cNvContentPartPr/>
                <p14:nvPr/>
              </p14:nvContentPartPr>
              <p14:xfrm>
                <a:off x="1869792" y="5656305"/>
                <a:ext cx="129240" cy="59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0792" y="5647305"/>
                  <a:ext cx="146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14:cNvPr>
                <p14:cNvContentPartPr/>
                <p14:nvPr/>
              </p14:nvContentPartPr>
              <p14:xfrm>
                <a:off x="2102712" y="5552265"/>
                <a:ext cx="116640" cy="193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94072" y="5543265"/>
                  <a:ext cx="13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14:cNvPr>
                <p14:cNvContentPartPr/>
                <p14:nvPr/>
              </p14:nvContentPartPr>
              <p14:xfrm>
                <a:off x="2101992" y="5648385"/>
                <a:ext cx="125280" cy="10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92992" y="5639745"/>
                  <a:ext cx="142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14:cNvPr>
                <p14:cNvContentPartPr/>
                <p14:nvPr/>
              </p14:nvContentPartPr>
              <p14:xfrm>
                <a:off x="2337432" y="5656305"/>
                <a:ext cx="360" cy="134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28792" y="5647305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14:cNvPr>
                <p14:cNvContentPartPr/>
                <p14:nvPr/>
              </p14:nvContentPartPr>
              <p14:xfrm>
                <a:off x="2347152" y="5401425"/>
                <a:ext cx="161640" cy="254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338512" y="5392425"/>
                  <a:ext cx="1792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48F5FD-2452-4352-83D6-F3B4AD89A705}"/>
              </a:ext>
            </a:extLst>
          </p:cNvPr>
          <p:cNvGrpSpPr/>
          <p:nvPr/>
        </p:nvGrpSpPr>
        <p:grpSpPr>
          <a:xfrm>
            <a:off x="8775312" y="2788185"/>
            <a:ext cx="3244680" cy="780120"/>
            <a:chOff x="8775312" y="2788185"/>
            <a:chExt cx="324468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14:cNvPr>
                <p14:cNvContentPartPr/>
                <p14:nvPr/>
              </p14:nvContentPartPr>
              <p14:xfrm>
                <a:off x="8935872" y="2892585"/>
                <a:ext cx="17640" cy="200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27232" y="2883585"/>
                  <a:ext cx="3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14:cNvPr>
                <p14:cNvContentPartPr/>
                <p14:nvPr/>
              </p14:nvContentPartPr>
              <p14:xfrm>
                <a:off x="8927232" y="2885025"/>
                <a:ext cx="1324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18232" y="2876025"/>
                  <a:ext cx="150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14:cNvPr>
                <p14:cNvContentPartPr/>
                <p14:nvPr/>
              </p14:nvContentPartPr>
              <p14:xfrm>
                <a:off x="8945952" y="2959545"/>
                <a:ext cx="151920" cy="95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36952" y="2950545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14:cNvPr>
                <p14:cNvContentPartPr/>
                <p14:nvPr/>
              </p14:nvContentPartPr>
              <p14:xfrm>
                <a:off x="9161592" y="3025785"/>
                <a:ext cx="29880" cy="168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52952" y="3017145"/>
                  <a:ext cx="4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14:cNvPr>
                <p14:cNvContentPartPr/>
                <p14:nvPr/>
              </p14:nvContentPartPr>
              <p14:xfrm>
                <a:off x="9370392" y="2978625"/>
                <a:ext cx="425520" cy="28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61392" y="2969625"/>
                  <a:ext cx="443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14:cNvPr>
                <p14:cNvContentPartPr/>
                <p14:nvPr/>
              </p14:nvContentPartPr>
              <p14:xfrm>
                <a:off x="9907152" y="2926785"/>
                <a:ext cx="249120" cy="18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98152" y="2917785"/>
                  <a:ext cx="266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14:cNvPr>
                <p14:cNvContentPartPr/>
                <p14:nvPr/>
              </p14:nvContentPartPr>
              <p14:xfrm>
                <a:off x="10124232" y="3017145"/>
                <a:ext cx="91800" cy="9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15232" y="3008505"/>
                  <a:ext cx="109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14:cNvPr>
                <p14:cNvContentPartPr/>
                <p14:nvPr/>
              </p14:nvContentPartPr>
              <p14:xfrm>
                <a:off x="10348512" y="2987985"/>
                <a:ext cx="15372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39512" y="2978985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14:cNvPr>
                <p14:cNvContentPartPr/>
                <p14:nvPr/>
              </p14:nvContentPartPr>
              <p14:xfrm>
                <a:off x="10350312" y="3035145"/>
                <a:ext cx="17820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341672" y="3026505"/>
                  <a:ext cx="195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14:cNvPr>
                <p14:cNvContentPartPr/>
                <p14:nvPr/>
              </p14:nvContentPartPr>
              <p14:xfrm>
                <a:off x="10606992" y="2900145"/>
                <a:ext cx="107280" cy="140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598352" y="2891505"/>
                  <a:ext cx="124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14:cNvPr>
                <p14:cNvContentPartPr/>
                <p14:nvPr/>
              </p14:nvContentPartPr>
              <p14:xfrm>
                <a:off x="10618152" y="2941185"/>
                <a:ext cx="69840" cy="49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609152" y="2932545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14:cNvPr>
                <p14:cNvContentPartPr/>
                <p14:nvPr/>
              </p14:nvContentPartPr>
              <p14:xfrm>
                <a:off x="10614552" y="3034785"/>
                <a:ext cx="11232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05552" y="3025785"/>
                  <a:ext cx="12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14:cNvPr>
                <p14:cNvContentPartPr/>
                <p14:nvPr/>
              </p14:nvContentPartPr>
              <p14:xfrm>
                <a:off x="10755672" y="2978625"/>
                <a:ext cx="10080" cy="178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747032" y="2969625"/>
                  <a:ext cx="2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14:cNvPr>
                <p14:cNvContentPartPr/>
                <p14:nvPr/>
              </p14:nvContentPartPr>
              <p14:xfrm>
                <a:off x="10829112" y="2865225"/>
                <a:ext cx="84960" cy="1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20472" y="2856225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14:cNvPr>
                <p14:cNvContentPartPr/>
                <p14:nvPr/>
              </p14:nvContentPartPr>
              <p14:xfrm>
                <a:off x="10944672" y="2788185"/>
                <a:ext cx="9720" cy="172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36032" y="2779185"/>
                  <a:ext cx="2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14:cNvPr>
                <p14:cNvContentPartPr/>
                <p14:nvPr/>
              </p14:nvContentPartPr>
              <p14:xfrm>
                <a:off x="11161032" y="2887185"/>
                <a:ext cx="644400" cy="164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52032" y="2878545"/>
                  <a:ext cx="66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14:cNvPr>
                <p14:cNvContentPartPr/>
                <p14:nvPr/>
              </p14:nvContentPartPr>
              <p14:xfrm>
                <a:off x="8775312" y="3331785"/>
                <a:ext cx="154080" cy="154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6312" y="3322785"/>
                  <a:ext cx="171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14:cNvPr>
                <p14:cNvContentPartPr/>
                <p14:nvPr/>
              </p14:nvContentPartPr>
              <p14:xfrm>
                <a:off x="8991312" y="3328545"/>
                <a:ext cx="82080" cy="151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982672" y="3319905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14:cNvPr>
                <p14:cNvContentPartPr/>
                <p14:nvPr/>
              </p14:nvContentPartPr>
              <p14:xfrm>
                <a:off x="9289032" y="3276345"/>
                <a:ext cx="204120" cy="199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280032" y="3267705"/>
                  <a:ext cx="221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14:cNvPr>
                <p14:cNvContentPartPr/>
                <p14:nvPr/>
              </p14:nvContentPartPr>
              <p14:xfrm>
                <a:off x="9624552" y="3264465"/>
                <a:ext cx="509400" cy="174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615552" y="3255825"/>
                  <a:ext cx="52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14:cNvPr>
                <p14:cNvContentPartPr/>
                <p14:nvPr/>
              </p14:nvContentPartPr>
              <p14:xfrm>
                <a:off x="10163472" y="3261585"/>
                <a:ext cx="17640" cy="46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154832" y="3252585"/>
                  <a:ext cx="3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14:cNvPr>
                <p14:cNvContentPartPr/>
                <p14:nvPr/>
              </p14:nvContentPartPr>
              <p14:xfrm>
                <a:off x="10179312" y="3229185"/>
                <a:ext cx="199800" cy="339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70672" y="3220545"/>
                  <a:ext cx="217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14:cNvPr>
                <p14:cNvContentPartPr/>
                <p14:nvPr/>
              </p14:nvContentPartPr>
              <p14:xfrm>
                <a:off x="10420152" y="3261585"/>
                <a:ext cx="6120" cy="48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411152" y="3252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14:cNvPr>
                <p14:cNvContentPartPr/>
                <p14:nvPr/>
              </p14:nvContentPartPr>
              <p14:xfrm>
                <a:off x="10430592" y="3271305"/>
                <a:ext cx="243360" cy="172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421592" y="3262305"/>
                  <a:ext cx="261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14:cNvPr>
                <p14:cNvContentPartPr/>
                <p14:nvPr/>
              </p14:nvContentPartPr>
              <p14:xfrm>
                <a:off x="10708512" y="3252225"/>
                <a:ext cx="6480" cy="92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699872" y="3243225"/>
                  <a:ext cx="2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14:cNvPr>
                <p14:cNvContentPartPr/>
                <p14:nvPr/>
              </p14:nvContentPartPr>
              <p14:xfrm>
                <a:off x="10737312" y="3354465"/>
                <a:ext cx="138960" cy="78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28672" y="3345465"/>
                  <a:ext cx="156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14:cNvPr>
                <p14:cNvContentPartPr/>
                <p14:nvPr/>
              </p14:nvContentPartPr>
              <p14:xfrm>
                <a:off x="10983912" y="3306585"/>
                <a:ext cx="186480" cy="226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975272" y="3297945"/>
                  <a:ext cx="204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14:cNvPr>
                <p14:cNvContentPartPr/>
                <p14:nvPr/>
              </p14:nvContentPartPr>
              <p14:xfrm>
                <a:off x="11207832" y="3288225"/>
                <a:ext cx="168120" cy="117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198832" y="3279585"/>
                  <a:ext cx="18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14:cNvPr>
                <p14:cNvContentPartPr/>
                <p14:nvPr/>
              </p14:nvContentPartPr>
              <p14:xfrm>
                <a:off x="11367672" y="3239985"/>
                <a:ext cx="238680" cy="156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359032" y="3231345"/>
                  <a:ext cx="25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14:cNvPr>
                <p14:cNvContentPartPr/>
                <p14:nvPr/>
              </p14:nvContentPartPr>
              <p14:xfrm>
                <a:off x="11629392" y="3233505"/>
                <a:ext cx="22320" cy="71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620392" y="3224505"/>
                  <a:ext cx="39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14:cNvPr>
                <p14:cNvContentPartPr/>
                <p14:nvPr/>
              </p14:nvContentPartPr>
              <p14:xfrm>
                <a:off x="11631552" y="3326025"/>
                <a:ext cx="151200" cy="75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622552" y="3317385"/>
                  <a:ext cx="168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14:cNvPr>
                <p14:cNvContentPartPr/>
                <p14:nvPr/>
              </p14:nvContentPartPr>
              <p14:xfrm>
                <a:off x="11857272" y="3315585"/>
                <a:ext cx="162720" cy="102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848632" y="3306585"/>
                  <a:ext cx="1803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ACDC427-8C20-4855-8B8A-EDAB1EB8ABF1}"/>
              </a:ext>
            </a:extLst>
          </p:cNvPr>
          <p:cNvGrpSpPr/>
          <p:nvPr/>
        </p:nvGrpSpPr>
        <p:grpSpPr>
          <a:xfrm>
            <a:off x="8824992" y="3601065"/>
            <a:ext cx="855000" cy="141480"/>
            <a:chOff x="8824992" y="3601065"/>
            <a:chExt cx="85500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14:cNvPr>
                <p14:cNvContentPartPr/>
                <p14:nvPr/>
              </p14:nvContentPartPr>
              <p14:xfrm>
                <a:off x="8824992" y="3666585"/>
                <a:ext cx="129600" cy="75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816352" y="3657945"/>
                  <a:ext cx="14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14:cNvPr>
                <p14:cNvContentPartPr/>
                <p14:nvPr/>
              </p14:nvContentPartPr>
              <p14:xfrm>
                <a:off x="9068352" y="3601065"/>
                <a:ext cx="508680" cy="13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59352" y="3592065"/>
                  <a:ext cx="52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14:cNvPr>
                <p14:cNvContentPartPr/>
                <p14:nvPr/>
              </p14:nvContentPartPr>
              <p14:xfrm>
                <a:off x="9652992" y="3676665"/>
                <a:ext cx="27000" cy="17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44352" y="3667665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52F7CC6-8B67-4F0F-ACC5-A27A6D8A8838}"/>
              </a:ext>
            </a:extLst>
          </p:cNvPr>
          <p:cNvGrpSpPr/>
          <p:nvPr/>
        </p:nvGrpSpPr>
        <p:grpSpPr>
          <a:xfrm>
            <a:off x="9880152" y="3605385"/>
            <a:ext cx="137160" cy="40680"/>
            <a:chOff x="9880152" y="3605385"/>
            <a:chExt cx="13716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14:cNvPr>
                <p14:cNvContentPartPr/>
                <p14:nvPr/>
              </p14:nvContentPartPr>
              <p14:xfrm>
                <a:off x="9880152" y="3609345"/>
                <a:ext cx="27360" cy="36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871512" y="3600705"/>
                  <a:ext cx="45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14:cNvPr>
                <p14:cNvContentPartPr/>
                <p14:nvPr/>
              </p14:nvContentPartPr>
              <p14:xfrm>
                <a:off x="9992112" y="3605385"/>
                <a:ext cx="25200" cy="24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983112" y="3596745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14:cNvPr>
              <p14:cNvContentPartPr/>
              <p14:nvPr/>
            </p14:nvContentPartPr>
            <p14:xfrm>
              <a:off x="9978072" y="3723105"/>
              <a:ext cx="7560" cy="10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9969432" y="3714465"/>
                <a:ext cx="2520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AB0356-AD51-428A-B9F4-0B3EE8972A9F}"/>
              </a:ext>
            </a:extLst>
          </p:cNvPr>
          <p:cNvGrpSpPr/>
          <p:nvPr/>
        </p:nvGrpSpPr>
        <p:grpSpPr>
          <a:xfrm>
            <a:off x="10226832" y="3570825"/>
            <a:ext cx="1828080" cy="554040"/>
            <a:chOff x="10226832" y="3570825"/>
            <a:chExt cx="182808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14:cNvPr>
                <p14:cNvContentPartPr/>
                <p14:nvPr/>
              </p14:nvContentPartPr>
              <p14:xfrm>
                <a:off x="10226832" y="3657225"/>
                <a:ext cx="39240" cy="128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218192" y="3648585"/>
                  <a:ext cx="56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14:cNvPr>
                <p14:cNvContentPartPr/>
                <p14:nvPr/>
              </p14:nvContentPartPr>
              <p14:xfrm>
                <a:off x="10272912" y="3600705"/>
                <a:ext cx="4680" cy="3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64272" y="3592065"/>
                  <a:ext cx="22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14:cNvPr>
                <p14:cNvContentPartPr/>
                <p14:nvPr/>
              </p14:nvContentPartPr>
              <p14:xfrm>
                <a:off x="10275072" y="3600705"/>
                <a:ext cx="148680" cy="300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66432" y="3592065"/>
                  <a:ext cx="16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14:cNvPr>
                <p14:cNvContentPartPr/>
                <p14:nvPr/>
              </p14:nvContentPartPr>
              <p14:xfrm>
                <a:off x="10576752" y="3666585"/>
                <a:ext cx="3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67752" y="3657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14:cNvPr>
                <p14:cNvContentPartPr/>
                <p14:nvPr/>
              </p14:nvContentPartPr>
              <p14:xfrm>
                <a:off x="10576752" y="3598905"/>
                <a:ext cx="132840" cy="155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67752" y="3589905"/>
                  <a:ext cx="15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14:cNvPr>
                <p14:cNvContentPartPr/>
                <p14:nvPr/>
              </p14:nvContentPartPr>
              <p14:xfrm>
                <a:off x="10595472" y="3686745"/>
                <a:ext cx="119880" cy="65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586472" y="3678105"/>
                  <a:ext cx="13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14:cNvPr>
                <p14:cNvContentPartPr/>
                <p14:nvPr/>
              </p14:nvContentPartPr>
              <p14:xfrm>
                <a:off x="10755672" y="3704385"/>
                <a:ext cx="360" cy="11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747032" y="3695745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14:cNvPr>
                <p14:cNvContentPartPr/>
                <p14:nvPr/>
              </p14:nvContentPartPr>
              <p14:xfrm>
                <a:off x="10859352" y="3697185"/>
                <a:ext cx="107280" cy="55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850712" y="3688545"/>
                  <a:ext cx="124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14:cNvPr>
                <p14:cNvContentPartPr/>
                <p14:nvPr/>
              </p14:nvContentPartPr>
              <p14:xfrm>
                <a:off x="11133312" y="3599625"/>
                <a:ext cx="156240" cy="470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124672" y="3590625"/>
                  <a:ext cx="173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14:cNvPr>
                <p14:cNvContentPartPr/>
                <p14:nvPr/>
              </p14:nvContentPartPr>
              <p14:xfrm>
                <a:off x="11143752" y="4062585"/>
                <a:ext cx="86400" cy="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135112" y="40539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14:cNvPr>
                <p14:cNvContentPartPr/>
                <p14:nvPr/>
              </p14:nvContentPartPr>
              <p14:xfrm>
                <a:off x="11348592" y="3598545"/>
                <a:ext cx="29520" cy="134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339952" y="3589905"/>
                  <a:ext cx="47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14:cNvPr>
                <p14:cNvContentPartPr/>
                <p14:nvPr/>
              </p14:nvContentPartPr>
              <p14:xfrm>
                <a:off x="11530392" y="3581985"/>
                <a:ext cx="61200" cy="84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521752" y="3573345"/>
                  <a:ext cx="78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14:cNvPr>
                <p14:cNvContentPartPr/>
                <p14:nvPr/>
              </p14:nvContentPartPr>
              <p14:xfrm>
                <a:off x="11746032" y="3572625"/>
                <a:ext cx="53280" cy="94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737032" y="3563985"/>
                  <a:ext cx="70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14:cNvPr>
                <p14:cNvContentPartPr/>
                <p14:nvPr/>
              </p14:nvContentPartPr>
              <p14:xfrm>
                <a:off x="11346432" y="3808065"/>
                <a:ext cx="7776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337432" y="3799425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14:cNvPr>
                <p14:cNvContentPartPr/>
                <p14:nvPr/>
              </p14:nvContentPartPr>
              <p14:xfrm>
                <a:off x="11604912" y="3789705"/>
                <a:ext cx="9000" cy="90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596272" y="3780705"/>
                  <a:ext cx="26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14:cNvPr>
                <p14:cNvContentPartPr/>
                <p14:nvPr/>
              </p14:nvContentPartPr>
              <p14:xfrm>
                <a:off x="11788152" y="3799065"/>
                <a:ext cx="41040" cy="57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779512" y="3790065"/>
                  <a:ext cx="5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14:cNvPr>
                <p14:cNvContentPartPr/>
                <p14:nvPr/>
              </p14:nvContentPartPr>
              <p14:xfrm>
                <a:off x="11350752" y="3958545"/>
                <a:ext cx="85680" cy="67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342112" y="3949905"/>
                  <a:ext cx="103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14:cNvPr>
                <p14:cNvContentPartPr/>
                <p14:nvPr/>
              </p14:nvContentPartPr>
              <p14:xfrm>
                <a:off x="11569632" y="3958545"/>
                <a:ext cx="70920" cy="38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60992" y="3949905"/>
                  <a:ext cx="88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14:cNvPr>
                <p14:cNvContentPartPr/>
                <p14:nvPr/>
              </p14:nvContentPartPr>
              <p14:xfrm>
                <a:off x="11802192" y="3958185"/>
                <a:ext cx="84240" cy="104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93552" y="3949545"/>
                  <a:ext cx="101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14:cNvPr>
                <p14:cNvContentPartPr/>
                <p14:nvPr/>
              </p14:nvContentPartPr>
              <p14:xfrm>
                <a:off x="11855832" y="3570825"/>
                <a:ext cx="199080" cy="554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847192" y="3562185"/>
                  <a:ext cx="21672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94A86F1-7DA1-403B-808C-106CB313183F}"/>
              </a:ext>
            </a:extLst>
          </p:cNvPr>
          <p:cNvGrpSpPr/>
          <p:nvPr/>
        </p:nvGrpSpPr>
        <p:grpSpPr>
          <a:xfrm>
            <a:off x="9924792" y="5260305"/>
            <a:ext cx="1077840" cy="354240"/>
            <a:chOff x="9924792" y="5260305"/>
            <a:chExt cx="10778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14:cNvPr>
                <p14:cNvContentPartPr/>
                <p14:nvPr/>
              </p14:nvContentPartPr>
              <p14:xfrm>
                <a:off x="9924792" y="5363625"/>
                <a:ext cx="165600" cy="185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16152" y="5354985"/>
                  <a:ext cx="183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14:cNvPr>
                <p14:cNvContentPartPr/>
                <p14:nvPr/>
              </p14:nvContentPartPr>
              <p14:xfrm>
                <a:off x="10067712" y="5410785"/>
                <a:ext cx="366120" cy="132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058712" y="5401785"/>
                  <a:ext cx="38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14:cNvPr>
                <p14:cNvContentPartPr/>
                <p14:nvPr/>
              </p14:nvContentPartPr>
              <p14:xfrm>
                <a:off x="10585392" y="5340945"/>
                <a:ext cx="106200" cy="186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76752" y="5331945"/>
                  <a:ext cx="12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14:cNvPr>
                <p14:cNvContentPartPr/>
                <p14:nvPr/>
              </p14:nvContentPartPr>
              <p14:xfrm>
                <a:off x="10595472" y="5392065"/>
                <a:ext cx="99360" cy="132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86472" y="5383065"/>
                  <a:ext cx="117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14:cNvPr>
                <p14:cNvContentPartPr/>
                <p14:nvPr/>
              </p14:nvContentPartPr>
              <p14:xfrm>
                <a:off x="10736232" y="5260305"/>
                <a:ext cx="132840" cy="354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27592" y="5251305"/>
                  <a:ext cx="150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14:cNvPr>
                <p14:cNvContentPartPr/>
                <p14:nvPr/>
              </p14:nvContentPartPr>
              <p14:xfrm>
                <a:off x="10925232" y="5458665"/>
                <a:ext cx="77400" cy="9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16592" y="5450025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14:cNvPr>
                <p14:cNvContentPartPr/>
                <p14:nvPr/>
              </p14:nvContentPartPr>
              <p14:xfrm>
                <a:off x="10916232" y="5501505"/>
                <a:ext cx="86400" cy="3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907232" y="5492505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C58BA79-CC3E-401A-AD79-05E59838D256}"/>
              </a:ext>
            </a:extLst>
          </p:cNvPr>
          <p:cNvGrpSpPr/>
          <p:nvPr/>
        </p:nvGrpSpPr>
        <p:grpSpPr>
          <a:xfrm>
            <a:off x="11189472" y="4317465"/>
            <a:ext cx="956160" cy="1661760"/>
            <a:chOff x="11189472" y="4317465"/>
            <a:chExt cx="956160" cy="16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14:cNvPr>
                <p14:cNvContentPartPr/>
                <p14:nvPr/>
              </p14:nvContentPartPr>
              <p14:xfrm>
                <a:off x="11759712" y="4317465"/>
                <a:ext cx="99720" cy="619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750712" y="4308465"/>
                  <a:ext cx="1173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14:cNvPr>
                <p14:cNvContentPartPr/>
                <p14:nvPr/>
              </p14:nvContentPartPr>
              <p14:xfrm>
                <a:off x="11764392" y="4852425"/>
                <a:ext cx="151200" cy="68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755752" y="4843425"/>
                  <a:ext cx="16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14:cNvPr>
                <p14:cNvContentPartPr/>
                <p14:nvPr/>
              </p14:nvContentPartPr>
              <p14:xfrm>
                <a:off x="11189472" y="5105505"/>
                <a:ext cx="129600" cy="51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180832" y="509650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14:cNvPr>
                <p14:cNvContentPartPr/>
                <p14:nvPr/>
              </p14:nvContentPartPr>
              <p14:xfrm>
                <a:off x="11217552" y="5127825"/>
                <a:ext cx="184320" cy="84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08912" y="5119185"/>
                  <a:ext cx="2019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14:cNvPr>
                <p14:cNvContentPartPr/>
                <p14:nvPr/>
              </p14:nvContentPartPr>
              <p14:xfrm>
                <a:off x="11453712" y="5134665"/>
                <a:ext cx="3960" cy="146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444712" y="5125665"/>
                  <a:ext cx="21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14:cNvPr>
                <p14:cNvContentPartPr/>
                <p14:nvPr/>
              </p14:nvContentPartPr>
              <p14:xfrm>
                <a:off x="11671152" y="5099745"/>
                <a:ext cx="62640" cy="104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662152" y="5091105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14:cNvPr>
                <p14:cNvContentPartPr/>
                <p14:nvPr/>
              </p14:nvContentPartPr>
              <p14:xfrm>
                <a:off x="11922072" y="5080665"/>
                <a:ext cx="97920" cy="101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1913072" y="5072025"/>
                  <a:ext cx="11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14:cNvPr>
                <p14:cNvContentPartPr/>
                <p14:nvPr/>
              </p14:nvContentPartPr>
              <p14:xfrm>
                <a:off x="11398992" y="5448585"/>
                <a:ext cx="110520" cy="8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390352" y="5439945"/>
                  <a:ext cx="128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14:cNvPr>
                <p14:cNvContentPartPr/>
                <p14:nvPr/>
              </p14:nvContentPartPr>
              <p14:xfrm>
                <a:off x="11689872" y="5410785"/>
                <a:ext cx="18360" cy="117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680872" y="5401785"/>
                  <a:ext cx="36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14:cNvPr>
                <p14:cNvContentPartPr/>
                <p14:nvPr/>
              </p14:nvContentPartPr>
              <p14:xfrm>
                <a:off x="11933232" y="5373345"/>
                <a:ext cx="99720" cy="96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924232" y="5364345"/>
                  <a:ext cx="117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14:cNvPr>
                <p14:cNvContentPartPr/>
                <p14:nvPr/>
              </p14:nvContentPartPr>
              <p14:xfrm>
                <a:off x="11433552" y="5700585"/>
                <a:ext cx="88200" cy="115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424552" y="5691945"/>
                  <a:ext cx="105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14:cNvPr>
                <p14:cNvContentPartPr/>
                <p14:nvPr/>
              </p14:nvContentPartPr>
              <p14:xfrm>
                <a:off x="11699232" y="5654865"/>
                <a:ext cx="67680" cy="96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690232" y="5645865"/>
                  <a:ext cx="8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14:cNvPr>
                <p14:cNvContentPartPr/>
                <p14:nvPr/>
              </p14:nvContentPartPr>
              <p14:xfrm>
                <a:off x="11911272" y="5580345"/>
                <a:ext cx="111600" cy="205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902632" y="5571705"/>
                  <a:ext cx="12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14:cNvPr>
                <p14:cNvContentPartPr/>
                <p14:nvPr/>
              </p14:nvContentPartPr>
              <p14:xfrm>
                <a:off x="11972112" y="5780505"/>
                <a:ext cx="87120" cy="104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963112" y="5771505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14:cNvPr>
                <p14:cNvContentPartPr/>
                <p14:nvPr/>
              </p14:nvContentPartPr>
              <p14:xfrm>
                <a:off x="12027552" y="4939545"/>
                <a:ext cx="118080" cy="103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2018552" y="4930545"/>
                  <a:ext cx="135720" cy="10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14:cNvPr>
              <p14:cNvContentPartPr/>
              <p14:nvPr/>
            </p14:nvContentPartPr>
            <p14:xfrm>
              <a:off x="10133592" y="6340665"/>
              <a:ext cx="7560" cy="108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10124592" y="6331665"/>
                <a:ext cx="2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14:cNvPr>
              <p14:cNvContentPartPr/>
              <p14:nvPr/>
            </p14:nvContentPartPr>
            <p14:xfrm>
              <a:off x="9964032" y="6445785"/>
              <a:ext cx="283320" cy="493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9955032" y="6436785"/>
                <a:ext cx="3009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F06630F-7C39-48FF-A645-FF2E0E14D6F6}"/>
              </a:ext>
            </a:extLst>
          </p:cNvPr>
          <p:cNvGrpSpPr/>
          <p:nvPr/>
        </p:nvGrpSpPr>
        <p:grpSpPr>
          <a:xfrm>
            <a:off x="10473072" y="6221865"/>
            <a:ext cx="1197360" cy="387000"/>
            <a:chOff x="10473072" y="6221865"/>
            <a:chExt cx="11973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14:cNvPr>
                <p14:cNvContentPartPr/>
                <p14:nvPr/>
              </p14:nvContentPartPr>
              <p14:xfrm>
                <a:off x="10473072" y="6323385"/>
                <a:ext cx="178560" cy="189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64072" y="6314745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14:cNvPr>
                <p14:cNvContentPartPr/>
                <p14:nvPr/>
              </p14:nvContentPartPr>
              <p14:xfrm>
                <a:off x="10510872" y="6428145"/>
                <a:ext cx="128880" cy="76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01872" y="6419505"/>
                  <a:ext cx="14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14:cNvPr>
                <p14:cNvContentPartPr/>
                <p14:nvPr/>
              </p14:nvContentPartPr>
              <p14:xfrm>
                <a:off x="10717872" y="6457305"/>
                <a:ext cx="10080" cy="151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709232" y="6448665"/>
                  <a:ext cx="27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14:cNvPr>
                <p14:cNvContentPartPr/>
                <p14:nvPr/>
              </p14:nvContentPartPr>
              <p14:xfrm>
                <a:off x="10879872" y="6418785"/>
                <a:ext cx="202680" cy="19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71232" y="6409785"/>
                  <a:ext cx="22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14:cNvPr>
                <p14:cNvContentPartPr/>
                <p14:nvPr/>
              </p14:nvContentPartPr>
              <p14:xfrm>
                <a:off x="10923432" y="6362985"/>
                <a:ext cx="120240" cy="227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4432" y="6353985"/>
                  <a:ext cx="137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14:cNvPr>
                <p14:cNvContentPartPr/>
                <p14:nvPr/>
              </p14:nvContentPartPr>
              <p14:xfrm>
                <a:off x="11235552" y="6332745"/>
                <a:ext cx="97200" cy="181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226552" y="6324105"/>
                  <a:ext cx="114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14:cNvPr>
                <p14:cNvContentPartPr/>
                <p14:nvPr/>
              </p14:nvContentPartPr>
              <p14:xfrm>
                <a:off x="11239872" y="6433185"/>
                <a:ext cx="99720" cy="784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231232" y="6424185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14:cNvPr>
                <p14:cNvContentPartPr/>
                <p14:nvPr/>
              </p14:nvContentPartPr>
              <p14:xfrm>
                <a:off x="11410152" y="6466665"/>
                <a:ext cx="6120" cy="82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401152" y="6458025"/>
                  <a:ext cx="2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14:cNvPr>
                <p14:cNvContentPartPr/>
                <p14:nvPr/>
              </p14:nvContentPartPr>
              <p14:xfrm>
                <a:off x="11443992" y="6221865"/>
                <a:ext cx="156600" cy="1684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34992" y="6212865"/>
                  <a:ext cx="17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14:cNvPr>
                <p14:cNvContentPartPr/>
                <p14:nvPr/>
              </p14:nvContentPartPr>
              <p14:xfrm>
                <a:off x="11670072" y="6494745"/>
                <a:ext cx="360" cy="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661072" y="6485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0" y="150846"/>
            <a:ext cx="8642482" cy="6378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14:cNvPr>
              <p14:cNvContentPartPr/>
              <p14:nvPr/>
            </p14:nvContentPartPr>
            <p14:xfrm>
              <a:off x="1734432" y="3236385"/>
              <a:ext cx="758160" cy="41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792" y="3227385"/>
                <a:ext cx="77580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9" y="783771"/>
            <a:ext cx="11175936" cy="520337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FD4046F-2C86-4DB5-BEE8-FAE491B43F5D}"/>
              </a:ext>
            </a:extLst>
          </p:cNvPr>
          <p:cNvGrpSpPr/>
          <p:nvPr/>
        </p:nvGrpSpPr>
        <p:grpSpPr>
          <a:xfrm>
            <a:off x="75192" y="1818345"/>
            <a:ext cx="8049960" cy="4808880"/>
            <a:chOff x="75192" y="1818345"/>
            <a:chExt cx="8049960" cy="48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14:cNvPr>
                <p14:cNvContentPartPr/>
                <p14:nvPr/>
              </p14:nvContentPartPr>
              <p14:xfrm>
                <a:off x="5323992" y="1818345"/>
                <a:ext cx="2801160" cy="64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5352" y="1809345"/>
                  <a:ext cx="28188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14:cNvPr>
                <p14:cNvContentPartPr/>
                <p14:nvPr/>
              </p14:nvContentPartPr>
              <p14:xfrm>
                <a:off x="1717512" y="2232345"/>
                <a:ext cx="3608640" cy="73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8872" y="2223705"/>
                  <a:ext cx="36262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14:cNvPr>
                <p14:cNvContentPartPr/>
                <p14:nvPr/>
              </p14:nvContentPartPr>
              <p14:xfrm>
                <a:off x="75192" y="2923545"/>
                <a:ext cx="38880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92" y="2914905"/>
                  <a:ext cx="406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14:cNvPr>
                <p14:cNvContentPartPr/>
                <p14:nvPr/>
              </p14:nvContentPartPr>
              <p14:xfrm>
                <a:off x="452472" y="3082305"/>
                <a:ext cx="45000" cy="15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472" y="3073665"/>
                  <a:ext cx="6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14:cNvPr>
                <p14:cNvContentPartPr/>
                <p14:nvPr/>
              </p14:nvContentPartPr>
              <p14:xfrm>
                <a:off x="404952" y="2978625"/>
                <a:ext cx="36720" cy="11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312" y="2969625"/>
                  <a:ext cx="54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14:cNvPr>
                <p14:cNvContentPartPr/>
                <p14:nvPr/>
              </p14:nvContentPartPr>
              <p14:xfrm>
                <a:off x="404952" y="2941185"/>
                <a:ext cx="310680" cy="32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312" y="2932545"/>
                  <a:ext cx="328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14:cNvPr>
                <p14:cNvContentPartPr/>
                <p14:nvPr/>
              </p14:nvContentPartPr>
              <p14:xfrm>
                <a:off x="593952" y="2912745"/>
                <a:ext cx="47520" cy="9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4952" y="2903745"/>
                  <a:ext cx="65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14:cNvPr>
                <p14:cNvContentPartPr/>
                <p14:nvPr/>
              </p14:nvContentPartPr>
              <p14:xfrm>
                <a:off x="715632" y="2903385"/>
                <a:ext cx="219960" cy="19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6632" y="2894385"/>
                  <a:ext cx="237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14:cNvPr>
                <p14:cNvContentPartPr/>
                <p14:nvPr/>
              </p14:nvContentPartPr>
              <p14:xfrm>
                <a:off x="857472" y="2724465"/>
                <a:ext cx="223200" cy="25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8832" y="2715465"/>
                  <a:ext cx="240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14:cNvPr>
                <p14:cNvContentPartPr/>
                <p14:nvPr/>
              </p14:nvContentPartPr>
              <p14:xfrm>
                <a:off x="1159512" y="2591985"/>
                <a:ext cx="176760" cy="25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0872" y="2583345"/>
                  <a:ext cx="194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14:cNvPr>
                <p14:cNvContentPartPr/>
                <p14:nvPr/>
              </p14:nvContentPartPr>
              <p14:xfrm>
                <a:off x="1356072" y="2532225"/>
                <a:ext cx="279360" cy="22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7072" y="2523225"/>
                  <a:ext cx="297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14:cNvPr>
                <p14:cNvContentPartPr/>
                <p14:nvPr/>
              </p14:nvContentPartPr>
              <p14:xfrm>
                <a:off x="1592952" y="2375625"/>
                <a:ext cx="19440" cy="4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3952" y="2366625"/>
                  <a:ext cx="37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14:cNvPr>
                <p14:cNvContentPartPr/>
                <p14:nvPr/>
              </p14:nvContentPartPr>
              <p14:xfrm>
                <a:off x="1662072" y="2194905"/>
                <a:ext cx="606960" cy="38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3432" y="2185905"/>
                  <a:ext cx="6246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14:cNvPr>
                <p14:cNvContentPartPr/>
                <p14:nvPr/>
              </p14:nvContentPartPr>
              <p14:xfrm>
                <a:off x="150792" y="3621945"/>
                <a:ext cx="452880" cy="32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2152" y="3613305"/>
                  <a:ext cx="470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14:cNvPr>
                <p14:cNvContentPartPr/>
                <p14:nvPr/>
              </p14:nvContentPartPr>
              <p14:xfrm>
                <a:off x="725712" y="3221625"/>
                <a:ext cx="752040" cy="533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7072" y="3212985"/>
                  <a:ext cx="7696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14:cNvPr>
                <p14:cNvContentPartPr/>
                <p14:nvPr/>
              </p14:nvContentPartPr>
              <p14:xfrm>
                <a:off x="1517712" y="3041625"/>
                <a:ext cx="402480" cy="26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12" y="3032625"/>
                  <a:ext cx="420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14:cNvPr>
                <p14:cNvContentPartPr/>
                <p14:nvPr/>
              </p14:nvContentPartPr>
              <p14:xfrm>
                <a:off x="1894992" y="2959905"/>
                <a:ext cx="19080" cy="3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85992" y="2951265"/>
                  <a:ext cx="36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14:cNvPr>
                <p14:cNvContentPartPr/>
                <p14:nvPr/>
              </p14:nvContentPartPr>
              <p14:xfrm>
                <a:off x="1940712" y="2929665"/>
                <a:ext cx="2646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2072" y="2921025"/>
                  <a:ext cx="28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14:cNvPr>
                <p14:cNvContentPartPr/>
                <p14:nvPr/>
              </p14:nvContentPartPr>
              <p14:xfrm>
                <a:off x="225672" y="4134585"/>
                <a:ext cx="331920" cy="60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672" y="4125945"/>
                  <a:ext cx="349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14:cNvPr>
                <p14:cNvContentPartPr/>
                <p14:nvPr/>
              </p14:nvContentPartPr>
              <p14:xfrm>
                <a:off x="622032" y="4040625"/>
                <a:ext cx="152640" cy="29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3032" y="4031985"/>
                  <a:ext cx="17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14:cNvPr>
                <p14:cNvContentPartPr/>
                <p14:nvPr/>
              </p14:nvContentPartPr>
              <p14:xfrm>
                <a:off x="631392" y="4188225"/>
                <a:ext cx="83160" cy="3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2392" y="4179585"/>
                  <a:ext cx="100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14:cNvPr>
                <p14:cNvContentPartPr/>
                <p14:nvPr/>
              </p14:nvContentPartPr>
              <p14:xfrm>
                <a:off x="918672" y="3948105"/>
                <a:ext cx="259560" cy="20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0032" y="3939105"/>
                  <a:ext cx="277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14:cNvPr>
                <p14:cNvContentPartPr/>
                <p14:nvPr/>
              </p14:nvContentPartPr>
              <p14:xfrm>
                <a:off x="1328712" y="3770985"/>
                <a:ext cx="219960" cy="21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19712" y="3762345"/>
                  <a:ext cx="237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14:cNvPr>
                <p14:cNvContentPartPr/>
                <p14:nvPr/>
              </p14:nvContentPartPr>
              <p14:xfrm>
                <a:off x="217032" y="4475865"/>
                <a:ext cx="1070640" cy="63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392" y="4467225"/>
                  <a:ext cx="10882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14:cNvPr>
                <p14:cNvContentPartPr/>
                <p14:nvPr/>
              </p14:nvContentPartPr>
              <p14:xfrm>
                <a:off x="1404312" y="4354905"/>
                <a:ext cx="95400" cy="18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95672" y="4345905"/>
                  <a:ext cx="113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14:cNvPr>
                <p14:cNvContentPartPr/>
                <p14:nvPr/>
              </p14:nvContentPartPr>
              <p14:xfrm>
                <a:off x="1516272" y="4250865"/>
                <a:ext cx="282600" cy="23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7272" y="4241865"/>
                  <a:ext cx="30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14:cNvPr>
                <p14:cNvContentPartPr/>
                <p14:nvPr/>
              </p14:nvContentPartPr>
              <p14:xfrm>
                <a:off x="1758192" y="4138185"/>
                <a:ext cx="4680" cy="5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49552" y="4129545"/>
                  <a:ext cx="2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14:cNvPr>
                <p14:cNvContentPartPr/>
                <p14:nvPr/>
              </p14:nvContentPartPr>
              <p14:xfrm>
                <a:off x="1828032" y="4145385"/>
                <a:ext cx="247320" cy="16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19392" y="4136385"/>
                  <a:ext cx="26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14:cNvPr>
                <p14:cNvContentPartPr/>
                <p14:nvPr/>
              </p14:nvContentPartPr>
              <p14:xfrm>
                <a:off x="2163192" y="4032705"/>
                <a:ext cx="438840" cy="415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54192" y="4024065"/>
                  <a:ext cx="456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14:cNvPr>
                <p14:cNvContentPartPr/>
                <p14:nvPr/>
              </p14:nvContentPartPr>
              <p14:xfrm>
                <a:off x="332952" y="4879425"/>
                <a:ext cx="1435320" cy="62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3952" y="4870785"/>
                  <a:ext cx="1452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14:cNvPr>
                <p14:cNvContentPartPr/>
                <p14:nvPr/>
              </p14:nvContentPartPr>
              <p14:xfrm>
                <a:off x="1800312" y="4551105"/>
                <a:ext cx="575640" cy="34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1672" y="4542465"/>
                  <a:ext cx="593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14:cNvPr>
                <p14:cNvContentPartPr/>
                <p14:nvPr/>
              </p14:nvContentPartPr>
              <p14:xfrm>
                <a:off x="349872" y="5734785"/>
                <a:ext cx="323640" cy="536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872" y="5726145"/>
                  <a:ext cx="3412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14:cNvPr>
                <p14:cNvContentPartPr/>
                <p14:nvPr/>
              </p14:nvContentPartPr>
              <p14:xfrm>
                <a:off x="481992" y="5729025"/>
                <a:ext cx="13968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3352" y="5720385"/>
                  <a:ext cx="157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14:cNvPr>
                <p14:cNvContentPartPr/>
                <p14:nvPr/>
              </p14:nvContentPartPr>
              <p14:xfrm>
                <a:off x="659832" y="5623905"/>
                <a:ext cx="297000" cy="11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192" y="5614905"/>
                  <a:ext cx="314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14:cNvPr>
                <p14:cNvContentPartPr/>
                <p14:nvPr/>
              </p14:nvContentPartPr>
              <p14:xfrm>
                <a:off x="923352" y="5460825"/>
                <a:ext cx="269640" cy="21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4712" y="5451825"/>
                  <a:ext cx="287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14:cNvPr>
                <p14:cNvContentPartPr/>
                <p14:nvPr/>
              </p14:nvContentPartPr>
              <p14:xfrm>
                <a:off x="1159512" y="5420145"/>
                <a:ext cx="19080" cy="4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0872" y="5411145"/>
                  <a:ext cx="3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14:cNvPr>
                <p14:cNvContentPartPr/>
                <p14:nvPr/>
              </p14:nvContentPartPr>
              <p14:xfrm>
                <a:off x="1205232" y="5362905"/>
                <a:ext cx="342360" cy="21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6232" y="5354265"/>
                  <a:ext cx="36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14:cNvPr>
                <p14:cNvContentPartPr/>
                <p14:nvPr/>
              </p14:nvContentPartPr>
              <p14:xfrm>
                <a:off x="1602312" y="5392065"/>
                <a:ext cx="3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93312" y="538306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14:cNvPr>
                <p14:cNvContentPartPr/>
                <p14:nvPr/>
              </p14:nvContentPartPr>
              <p14:xfrm>
                <a:off x="1554072" y="4343025"/>
                <a:ext cx="714600" cy="31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45072" y="4334025"/>
                  <a:ext cx="732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14:cNvPr>
                <p14:cNvContentPartPr/>
                <p14:nvPr/>
              </p14:nvContentPartPr>
              <p14:xfrm>
                <a:off x="612672" y="4865025"/>
                <a:ext cx="1657800" cy="66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3672" y="4856385"/>
                  <a:ext cx="16754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14:cNvPr>
                <p14:cNvContentPartPr/>
                <p14:nvPr/>
              </p14:nvContentPartPr>
              <p14:xfrm>
                <a:off x="923352" y="5686545"/>
                <a:ext cx="524880" cy="25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4712" y="5677905"/>
                  <a:ext cx="542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14:cNvPr>
                <p14:cNvContentPartPr/>
                <p14:nvPr/>
              </p14:nvContentPartPr>
              <p14:xfrm>
                <a:off x="1281912" y="5797425"/>
                <a:ext cx="75960" cy="26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73272" y="5788425"/>
                  <a:ext cx="9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14:cNvPr>
                <p14:cNvContentPartPr/>
                <p14:nvPr/>
              </p14:nvContentPartPr>
              <p14:xfrm>
                <a:off x="1281912" y="5977425"/>
                <a:ext cx="136800" cy="83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73272" y="5968785"/>
                  <a:ext cx="154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14:cNvPr>
                <p14:cNvContentPartPr/>
                <p14:nvPr/>
              </p14:nvContentPartPr>
              <p14:xfrm>
                <a:off x="888432" y="6370545"/>
                <a:ext cx="144360" cy="17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9792" y="6361545"/>
                  <a:ext cx="162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14:cNvPr>
                <p14:cNvContentPartPr/>
                <p14:nvPr/>
              </p14:nvContentPartPr>
              <p14:xfrm>
                <a:off x="933432" y="6458745"/>
                <a:ext cx="10296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4432" y="6450105"/>
                  <a:ext cx="120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14:cNvPr>
                <p14:cNvContentPartPr/>
                <p14:nvPr/>
              </p14:nvContentPartPr>
              <p14:xfrm>
                <a:off x="895272" y="6483225"/>
                <a:ext cx="257400" cy="14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632" y="6474585"/>
                  <a:ext cx="275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14:cNvPr>
                <p14:cNvContentPartPr/>
                <p14:nvPr/>
              </p14:nvContentPartPr>
              <p14:xfrm>
                <a:off x="1261032" y="6323385"/>
                <a:ext cx="135360" cy="15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52392" y="6314745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14:cNvPr>
                <p14:cNvContentPartPr/>
                <p14:nvPr/>
              </p14:nvContentPartPr>
              <p14:xfrm>
                <a:off x="1272552" y="6418425"/>
                <a:ext cx="63720" cy="3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3912" y="6409785"/>
                  <a:ext cx="81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14:cNvPr>
                <p14:cNvContentPartPr/>
                <p14:nvPr/>
              </p14:nvContentPartPr>
              <p14:xfrm>
                <a:off x="1234032" y="6421305"/>
                <a:ext cx="267120" cy="12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25032" y="6412305"/>
                  <a:ext cx="28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14:cNvPr>
                <p14:cNvContentPartPr/>
                <p14:nvPr/>
              </p14:nvContentPartPr>
              <p14:xfrm>
                <a:off x="1532112" y="6412665"/>
                <a:ext cx="92160" cy="10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23472" y="6403665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14:cNvPr>
                <p14:cNvContentPartPr/>
                <p14:nvPr/>
              </p14:nvContentPartPr>
              <p14:xfrm>
                <a:off x="1696632" y="6315825"/>
                <a:ext cx="2088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87992" y="6306825"/>
                  <a:ext cx="3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14:cNvPr>
                <p14:cNvContentPartPr/>
                <p14:nvPr/>
              </p14:nvContentPartPr>
              <p14:xfrm>
                <a:off x="1800312" y="6259305"/>
                <a:ext cx="188640" cy="3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91672" y="6250305"/>
                  <a:ext cx="206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14:cNvPr>
                <p14:cNvContentPartPr/>
                <p14:nvPr/>
              </p14:nvContentPartPr>
              <p14:xfrm>
                <a:off x="2010192" y="6180465"/>
                <a:ext cx="7596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01552" y="6171465"/>
                  <a:ext cx="9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14:cNvPr>
                <p14:cNvContentPartPr/>
                <p14:nvPr/>
              </p14:nvContentPartPr>
              <p14:xfrm>
                <a:off x="2020632" y="6284865"/>
                <a:ext cx="147960" cy="19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11632" y="6275865"/>
                  <a:ext cx="16560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14:cNvPr>
              <p14:cNvContentPartPr/>
              <p14:nvPr/>
            </p14:nvContentPartPr>
            <p14:xfrm>
              <a:off x="2601672" y="6130065"/>
              <a:ext cx="662040" cy="19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593032" y="6121425"/>
                <a:ext cx="67968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17F770D0-A59A-4BEF-BB81-D2BE777F6142}"/>
              </a:ext>
            </a:extLst>
          </p:cNvPr>
          <p:cNvGrpSpPr/>
          <p:nvPr/>
        </p:nvGrpSpPr>
        <p:grpSpPr>
          <a:xfrm>
            <a:off x="3402672" y="6022785"/>
            <a:ext cx="5150160" cy="505080"/>
            <a:chOff x="3402672" y="6022785"/>
            <a:chExt cx="515016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14:cNvPr>
                <p14:cNvContentPartPr/>
                <p14:nvPr/>
              </p14:nvContentPartPr>
              <p14:xfrm>
                <a:off x="3402672" y="6071745"/>
                <a:ext cx="1281240" cy="45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94032" y="6063105"/>
                  <a:ext cx="12988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14:cNvPr>
                <p14:cNvContentPartPr/>
                <p14:nvPr/>
              </p14:nvContentPartPr>
              <p14:xfrm>
                <a:off x="4845192" y="6165705"/>
                <a:ext cx="450000" cy="147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36552" y="6156705"/>
                  <a:ext cx="467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14:cNvPr>
                <p14:cNvContentPartPr/>
                <p14:nvPr/>
              </p14:nvContentPartPr>
              <p14:xfrm>
                <a:off x="5458632" y="6145545"/>
                <a:ext cx="236160" cy="348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49632" y="6136545"/>
                  <a:ext cx="253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14:cNvPr>
                <p14:cNvContentPartPr/>
                <p14:nvPr/>
              </p14:nvContentPartPr>
              <p14:xfrm>
                <a:off x="5787672" y="6238785"/>
                <a:ext cx="36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79032" y="62301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14:cNvPr>
                <p14:cNvContentPartPr/>
                <p14:nvPr/>
              </p14:nvContentPartPr>
              <p14:xfrm>
                <a:off x="6080352" y="6143745"/>
                <a:ext cx="47160" cy="140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71352" y="6135105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14:cNvPr>
                <p14:cNvContentPartPr/>
                <p14:nvPr/>
              </p14:nvContentPartPr>
              <p14:xfrm>
                <a:off x="6052272" y="6109905"/>
                <a:ext cx="184680" cy="18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272" y="6101265"/>
                  <a:ext cx="20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14:cNvPr>
                <p14:cNvContentPartPr/>
                <p14:nvPr/>
              </p14:nvContentPartPr>
              <p14:xfrm>
                <a:off x="6238752" y="6202425"/>
                <a:ext cx="108000" cy="8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0112" y="6193425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14:cNvPr>
                <p14:cNvContentPartPr/>
                <p14:nvPr/>
              </p14:nvContentPartPr>
              <p14:xfrm>
                <a:off x="6325152" y="6029985"/>
                <a:ext cx="1243440" cy="46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16512" y="6020985"/>
                  <a:ext cx="1261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14:cNvPr>
                <p14:cNvContentPartPr/>
                <p14:nvPr/>
              </p14:nvContentPartPr>
              <p14:xfrm>
                <a:off x="7720512" y="6022785"/>
                <a:ext cx="236880" cy="223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11872" y="6014145"/>
                  <a:ext cx="25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14:cNvPr>
                <p14:cNvContentPartPr/>
                <p14:nvPr/>
              </p14:nvContentPartPr>
              <p14:xfrm>
                <a:off x="8198592" y="6123225"/>
                <a:ext cx="354240" cy="13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89592" y="6114225"/>
                  <a:ext cx="371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6DB6A74-E9DD-493D-AB94-711F094677FC}"/>
              </a:ext>
            </a:extLst>
          </p:cNvPr>
          <p:cNvGrpSpPr/>
          <p:nvPr/>
        </p:nvGrpSpPr>
        <p:grpSpPr>
          <a:xfrm>
            <a:off x="8692512" y="5937105"/>
            <a:ext cx="2912040" cy="587880"/>
            <a:chOff x="8692512" y="5937105"/>
            <a:chExt cx="291204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14:cNvPr>
                <p14:cNvContentPartPr/>
                <p14:nvPr/>
              </p14:nvContentPartPr>
              <p14:xfrm>
                <a:off x="8692512" y="5937105"/>
                <a:ext cx="1497960" cy="587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83512" y="5928465"/>
                  <a:ext cx="15156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14:cNvPr>
                <p14:cNvContentPartPr/>
                <p14:nvPr/>
              </p14:nvContentPartPr>
              <p14:xfrm>
                <a:off x="10435632" y="5947545"/>
                <a:ext cx="805680" cy="30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6632" y="5938545"/>
                  <a:ext cx="823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14:cNvPr>
                <p14:cNvContentPartPr/>
                <p14:nvPr/>
              </p14:nvContentPartPr>
              <p14:xfrm>
                <a:off x="11196672" y="5966985"/>
                <a:ext cx="10800" cy="71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88032" y="5958345"/>
                  <a:ext cx="28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14:cNvPr>
                <p14:cNvContentPartPr/>
                <p14:nvPr/>
              </p14:nvContentPartPr>
              <p14:xfrm>
                <a:off x="10849992" y="5995425"/>
                <a:ext cx="537120" cy="23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41352" y="5986785"/>
                  <a:ext cx="554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14:cNvPr>
                <p14:cNvContentPartPr/>
                <p14:nvPr/>
              </p14:nvContentPartPr>
              <p14:xfrm>
                <a:off x="11604192" y="605194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95192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14:cNvPr>
              <p14:cNvContentPartPr/>
              <p14:nvPr/>
            </p14:nvContentPartPr>
            <p14:xfrm>
              <a:off x="2535432" y="4038825"/>
              <a:ext cx="427680" cy="345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26792" y="4030185"/>
                <a:ext cx="4453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14:cNvPr>
              <p14:cNvContentPartPr/>
              <p14:nvPr/>
            </p14:nvContentPartPr>
            <p14:xfrm>
              <a:off x="2507352" y="4572345"/>
              <a:ext cx="438120" cy="295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98352" y="4563705"/>
                <a:ext cx="455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9BA5B2-F5C3-479B-AE6D-A6CFD2836AA0}"/>
              </a:ext>
            </a:extLst>
          </p:cNvPr>
          <p:cNvGrpSpPr/>
          <p:nvPr/>
        </p:nvGrpSpPr>
        <p:grpSpPr>
          <a:xfrm>
            <a:off x="5155152" y="4844145"/>
            <a:ext cx="1142640" cy="274680"/>
            <a:chOff x="5155152" y="4844145"/>
            <a:chExt cx="11426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14:cNvPr>
                <p14:cNvContentPartPr/>
                <p14:nvPr/>
              </p14:nvContentPartPr>
              <p14:xfrm>
                <a:off x="5155152" y="4844145"/>
                <a:ext cx="116640" cy="18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46152" y="4835145"/>
                  <a:ext cx="134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14:cNvPr>
                <p14:cNvContentPartPr/>
                <p14:nvPr/>
              </p14:nvContentPartPr>
              <p14:xfrm>
                <a:off x="5363592" y="4913265"/>
                <a:ext cx="1083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54952" y="4904265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14:cNvPr>
                <p14:cNvContentPartPr/>
                <p14:nvPr/>
              </p14:nvContentPartPr>
              <p14:xfrm>
                <a:off x="5372952" y="4988865"/>
                <a:ext cx="105840" cy="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64312" y="4979865"/>
                  <a:ext cx="12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14:cNvPr>
                <p14:cNvContentPartPr/>
                <p14:nvPr/>
              </p14:nvContentPartPr>
              <p14:xfrm>
                <a:off x="5608032" y="4869705"/>
                <a:ext cx="16128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99392" y="4861065"/>
                  <a:ext cx="178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14:cNvPr>
                <p14:cNvContentPartPr/>
                <p14:nvPr/>
              </p14:nvContentPartPr>
              <p14:xfrm>
                <a:off x="5618112" y="4967265"/>
                <a:ext cx="10800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09112" y="4958625"/>
                  <a:ext cx="125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14:cNvPr>
                <p14:cNvContentPartPr/>
                <p14:nvPr/>
              </p14:nvContentPartPr>
              <p14:xfrm>
                <a:off x="5590032" y="5026305"/>
                <a:ext cx="130680" cy="17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81032" y="5017665"/>
                  <a:ext cx="148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14:cNvPr>
                <p14:cNvContentPartPr/>
                <p14:nvPr/>
              </p14:nvContentPartPr>
              <p14:xfrm>
                <a:off x="5753472" y="4970145"/>
                <a:ext cx="77400" cy="102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44472" y="4961505"/>
                  <a:ext cx="95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14:cNvPr>
                <p14:cNvContentPartPr/>
                <p14:nvPr/>
              </p14:nvContentPartPr>
              <p14:xfrm>
                <a:off x="5890632" y="4898865"/>
                <a:ext cx="75960" cy="13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81992" y="4889865"/>
                  <a:ext cx="9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14:cNvPr>
                <p14:cNvContentPartPr/>
                <p14:nvPr/>
              </p14:nvContentPartPr>
              <p14:xfrm>
                <a:off x="5863272" y="4996065"/>
                <a:ext cx="10512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54632" y="4987425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14:cNvPr>
                <p14:cNvContentPartPr/>
                <p14:nvPr/>
              </p14:nvContentPartPr>
              <p14:xfrm>
                <a:off x="5891352" y="4975185"/>
                <a:ext cx="189360" cy="10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82712" y="4966185"/>
                  <a:ext cx="207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14:cNvPr>
                <p14:cNvContentPartPr/>
                <p14:nvPr/>
              </p14:nvContentPartPr>
              <p14:xfrm>
                <a:off x="6183312" y="4899225"/>
                <a:ext cx="112680" cy="21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4672" y="4890225"/>
                  <a:ext cx="13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14:cNvPr>
                <p14:cNvContentPartPr/>
                <p14:nvPr/>
              </p14:nvContentPartPr>
              <p14:xfrm>
                <a:off x="6202752" y="5006505"/>
                <a:ext cx="95040" cy="27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94112" y="4997865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F4CFE48-80EF-45D8-BBBA-C9E7AB052FE2}"/>
              </a:ext>
            </a:extLst>
          </p:cNvPr>
          <p:cNvGrpSpPr/>
          <p:nvPr/>
        </p:nvGrpSpPr>
        <p:grpSpPr>
          <a:xfrm>
            <a:off x="6658872" y="4810665"/>
            <a:ext cx="1703520" cy="297360"/>
            <a:chOff x="6658872" y="4810665"/>
            <a:chExt cx="17035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14:cNvPr>
                <p14:cNvContentPartPr/>
                <p14:nvPr/>
              </p14:nvContentPartPr>
              <p14:xfrm>
                <a:off x="6658872" y="4930185"/>
                <a:ext cx="72000" cy="14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50232" y="4921545"/>
                  <a:ext cx="8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14:cNvPr>
                <p14:cNvContentPartPr/>
                <p14:nvPr/>
              </p14:nvContentPartPr>
              <p14:xfrm>
                <a:off x="6891432" y="4877625"/>
                <a:ext cx="113040" cy="16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82432" y="4868625"/>
                  <a:ext cx="13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14:cNvPr>
                <p14:cNvContentPartPr/>
                <p14:nvPr/>
              </p14:nvContentPartPr>
              <p14:xfrm>
                <a:off x="7107792" y="4939905"/>
                <a:ext cx="112680" cy="2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98792" y="4931265"/>
                  <a:ext cx="130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14:cNvPr>
                <p14:cNvContentPartPr/>
                <p14:nvPr/>
              </p14:nvContentPartPr>
              <p14:xfrm>
                <a:off x="7117152" y="5018745"/>
                <a:ext cx="95400" cy="2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08152" y="5010105"/>
                  <a:ext cx="11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14:cNvPr>
                <p14:cNvContentPartPr/>
                <p14:nvPr/>
              </p14:nvContentPartPr>
              <p14:xfrm>
                <a:off x="7473192" y="4871865"/>
                <a:ext cx="111240" cy="15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64192" y="4863225"/>
                  <a:ext cx="128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14:cNvPr>
                <p14:cNvContentPartPr/>
                <p14:nvPr/>
              </p14:nvContentPartPr>
              <p14:xfrm>
                <a:off x="7456632" y="4961865"/>
                <a:ext cx="131040" cy="7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47632" y="4952865"/>
                  <a:ext cx="148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14:cNvPr>
                <p14:cNvContentPartPr/>
                <p14:nvPr/>
              </p14:nvContentPartPr>
              <p14:xfrm>
                <a:off x="7729872" y="4975905"/>
                <a:ext cx="360" cy="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21232" y="496690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14:cNvPr>
                <p14:cNvContentPartPr/>
                <p14:nvPr/>
              </p14:nvContentPartPr>
              <p14:xfrm>
                <a:off x="7597392" y="4826505"/>
                <a:ext cx="1044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88392" y="4817505"/>
                  <a:ext cx="2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14:cNvPr>
                <p14:cNvContentPartPr/>
                <p14:nvPr/>
              </p14:nvContentPartPr>
              <p14:xfrm>
                <a:off x="7626192" y="4999665"/>
                <a:ext cx="114840" cy="10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17192" y="4990665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14:cNvPr>
                <p14:cNvContentPartPr/>
                <p14:nvPr/>
              </p14:nvContentPartPr>
              <p14:xfrm>
                <a:off x="7823832" y="4870425"/>
                <a:ext cx="9000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14832" y="4861425"/>
                  <a:ext cx="10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14:cNvPr>
                <p14:cNvContentPartPr/>
                <p14:nvPr/>
              </p14:nvContentPartPr>
              <p14:xfrm>
                <a:off x="7823832" y="4945305"/>
                <a:ext cx="83520" cy="70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15192" y="4936305"/>
                  <a:ext cx="101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14:cNvPr>
                <p14:cNvContentPartPr/>
                <p14:nvPr/>
              </p14:nvContentPartPr>
              <p14:xfrm>
                <a:off x="7938672" y="4810665"/>
                <a:ext cx="36720" cy="136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9672" y="4802025"/>
                  <a:ext cx="5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14:cNvPr>
                <p14:cNvContentPartPr/>
                <p14:nvPr/>
              </p14:nvContentPartPr>
              <p14:xfrm>
                <a:off x="8005272" y="4996065"/>
                <a:ext cx="7560" cy="9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96632" y="4987425"/>
                  <a:ext cx="2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14:cNvPr>
                <p14:cNvContentPartPr/>
                <p14:nvPr/>
              </p14:nvContentPartPr>
              <p14:xfrm>
                <a:off x="8144592" y="4880505"/>
                <a:ext cx="217800" cy="183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5592" y="4871505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64E1A49-E307-450F-86DC-DDA0DF5ED383}"/>
              </a:ext>
            </a:extLst>
          </p:cNvPr>
          <p:cNvGrpSpPr/>
          <p:nvPr/>
        </p:nvGrpSpPr>
        <p:grpSpPr>
          <a:xfrm>
            <a:off x="8491272" y="4845225"/>
            <a:ext cx="1804320" cy="372960"/>
            <a:chOff x="8491272" y="4845225"/>
            <a:chExt cx="18043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14:cNvPr>
                <p14:cNvContentPartPr/>
                <p14:nvPr/>
              </p14:nvContentPartPr>
              <p14:xfrm>
                <a:off x="8491272" y="4951065"/>
                <a:ext cx="214920" cy="22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82272" y="4942065"/>
                  <a:ext cx="23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14:cNvPr>
                <p14:cNvContentPartPr/>
                <p14:nvPr/>
              </p14:nvContentPartPr>
              <p14:xfrm>
                <a:off x="8548152" y="5005425"/>
                <a:ext cx="17928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39512" y="499678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14:cNvPr>
                <p14:cNvContentPartPr/>
                <p14:nvPr/>
              </p14:nvContentPartPr>
              <p14:xfrm>
                <a:off x="8909592" y="4935945"/>
                <a:ext cx="143280" cy="17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00592" y="4926945"/>
                  <a:ext cx="16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14:cNvPr>
                <p14:cNvContentPartPr/>
                <p14:nvPr/>
              </p14:nvContentPartPr>
              <p14:xfrm>
                <a:off x="8879712" y="5005065"/>
                <a:ext cx="16308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71072" y="4996065"/>
                  <a:ext cx="18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14:cNvPr>
                <p14:cNvContentPartPr/>
                <p14:nvPr/>
              </p14:nvContentPartPr>
              <p14:xfrm>
                <a:off x="9056472" y="5071305"/>
                <a:ext cx="14040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7472" y="5062305"/>
                  <a:ext cx="15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14:cNvPr>
                <p14:cNvContentPartPr/>
                <p14:nvPr/>
              </p14:nvContentPartPr>
              <p14:xfrm>
                <a:off x="9190752" y="4883025"/>
                <a:ext cx="1008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82112" y="4874025"/>
                  <a:ext cx="2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14:cNvPr>
                <p14:cNvContentPartPr/>
                <p14:nvPr/>
              </p14:nvContentPartPr>
              <p14:xfrm>
                <a:off x="9284712" y="4964025"/>
                <a:ext cx="96480" cy="175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76072" y="4955025"/>
                  <a:ext cx="114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14:cNvPr>
                <p14:cNvContentPartPr/>
                <p14:nvPr/>
              </p14:nvContentPartPr>
              <p14:xfrm>
                <a:off x="9286512" y="5043225"/>
                <a:ext cx="6408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77872" y="5034585"/>
                  <a:ext cx="8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14:cNvPr>
                <p14:cNvContentPartPr/>
                <p14:nvPr/>
              </p14:nvContentPartPr>
              <p14:xfrm>
                <a:off x="9237912" y="5033865"/>
                <a:ext cx="226440" cy="14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29272" y="5025225"/>
                  <a:ext cx="24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14:cNvPr>
                <p14:cNvContentPartPr/>
                <p14:nvPr/>
              </p14:nvContentPartPr>
              <p14:xfrm>
                <a:off x="9504672" y="4845225"/>
                <a:ext cx="25920" cy="154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96032" y="4836225"/>
                  <a:ext cx="4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14:cNvPr>
                <p14:cNvContentPartPr/>
                <p14:nvPr/>
              </p14:nvContentPartPr>
              <p14:xfrm>
                <a:off x="9604752" y="4956825"/>
                <a:ext cx="93600" cy="176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95752" y="4948185"/>
                  <a:ext cx="111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14:cNvPr>
                <p14:cNvContentPartPr/>
                <p14:nvPr/>
              </p14:nvContentPartPr>
              <p14:xfrm>
                <a:off x="9613392" y="5043225"/>
                <a:ext cx="124200" cy="2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04752" y="5034585"/>
                  <a:ext cx="14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14:cNvPr>
                <p14:cNvContentPartPr/>
                <p14:nvPr/>
              </p14:nvContentPartPr>
              <p14:xfrm>
                <a:off x="9605832" y="5110905"/>
                <a:ext cx="56880" cy="17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96832" y="5102265"/>
                  <a:ext cx="74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14:cNvPr>
                <p14:cNvContentPartPr/>
                <p14:nvPr/>
              </p14:nvContentPartPr>
              <p14:xfrm>
                <a:off x="9709512" y="5119905"/>
                <a:ext cx="136080" cy="7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00872" y="5110905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14:cNvPr>
                <p14:cNvContentPartPr/>
                <p14:nvPr/>
              </p14:nvContentPartPr>
              <p14:xfrm>
                <a:off x="9906432" y="4927665"/>
                <a:ext cx="10008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97792" y="4918665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14:cNvPr>
                <p14:cNvContentPartPr/>
                <p14:nvPr/>
              </p14:nvContentPartPr>
              <p14:xfrm>
                <a:off x="9897792" y="5071305"/>
                <a:ext cx="217080" cy="146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89152" y="5062665"/>
                  <a:ext cx="23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14:cNvPr>
                <p14:cNvContentPartPr/>
                <p14:nvPr/>
              </p14:nvContentPartPr>
              <p14:xfrm>
                <a:off x="10161672" y="4956105"/>
                <a:ext cx="133920" cy="230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52672" y="4947465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14:cNvPr>
                <p14:cNvContentPartPr/>
                <p14:nvPr/>
              </p14:nvContentPartPr>
              <p14:xfrm>
                <a:off x="10180752" y="5054745"/>
                <a:ext cx="79200" cy="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2112" y="5045745"/>
                  <a:ext cx="968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14:cNvPr>
              <p14:cNvContentPartPr/>
              <p14:nvPr/>
            </p14:nvContentPartPr>
            <p14:xfrm>
              <a:off x="8059992" y="4800585"/>
              <a:ext cx="317520" cy="394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50992" y="4791945"/>
                <a:ext cx="33516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1F7833-12B7-4CE5-8D16-6BF6BAA32772}"/>
              </a:ext>
            </a:extLst>
          </p:cNvPr>
          <p:cNvGrpSpPr/>
          <p:nvPr/>
        </p:nvGrpSpPr>
        <p:grpSpPr>
          <a:xfrm>
            <a:off x="10325472" y="4792665"/>
            <a:ext cx="591840" cy="486000"/>
            <a:chOff x="10325472" y="4792665"/>
            <a:chExt cx="5918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14:cNvPr>
                <p14:cNvContentPartPr/>
                <p14:nvPr/>
              </p14:nvContentPartPr>
              <p14:xfrm>
                <a:off x="10325472" y="4873665"/>
                <a:ext cx="153000" cy="40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16472" y="4864665"/>
                  <a:ext cx="170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14:cNvPr>
                <p14:cNvContentPartPr/>
                <p14:nvPr/>
              </p14:nvContentPartPr>
              <p14:xfrm>
                <a:off x="10509792" y="5080305"/>
                <a:ext cx="31752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01152" y="5071665"/>
                  <a:ext cx="33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14:cNvPr>
                <p14:cNvContentPartPr/>
                <p14:nvPr/>
              </p14:nvContentPartPr>
              <p14:xfrm>
                <a:off x="10718232" y="5001465"/>
                <a:ext cx="28440" cy="4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09592" y="4992465"/>
                  <a:ext cx="46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14:cNvPr>
                <p14:cNvContentPartPr/>
                <p14:nvPr/>
              </p14:nvContentPartPr>
              <p14:xfrm>
                <a:off x="10520232" y="4792665"/>
                <a:ext cx="397080" cy="27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511232" y="4783665"/>
                  <a:ext cx="41472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83" y="548226"/>
            <a:ext cx="9844234" cy="276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6" y="4090908"/>
            <a:ext cx="11342832" cy="1395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14:cNvPr>
              <p14:cNvContentPartPr/>
              <p14:nvPr/>
            </p14:nvContentPartPr>
            <p14:xfrm>
              <a:off x="4053552" y="1992225"/>
              <a:ext cx="511560" cy="24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4552" y="1983225"/>
                <a:ext cx="5292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14:cNvPr>
              <p14:cNvContentPartPr/>
              <p14:nvPr/>
            </p14:nvContentPartPr>
            <p14:xfrm>
              <a:off x="4609893" y="3170917"/>
              <a:ext cx="584280" cy="27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0893" y="3161917"/>
                <a:ext cx="601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14:cNvPr>
              <p14:cNvContentPartPr/>
              <p14:nvPr/>
            </p14:nvContentPartPr>
            <p14:xfrm>
              <a:off x="4071912" y="2893665"/>
              <a:ext cx="591840" cy="25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2912" y="2885025"/>
                <a:ext cx="609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14:cNvPr>
              <p14:cNvContentPartPr/>
              <p14:nvPr/>
            </p14:nvContentPartPr>
            <p14:xfrm>
              <a:off x="6947952" y="1948665"/>
              <a:ext cx="132120" cy="42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8952" y="1940025"/>
                <a:ext cx="1497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14:cNvPr>
              <p14:cNvContentPartPr/>
              <p14:nvPr/>
            </p14:nvContentPartPr>
            <p14:xfrm>
              <a:off x="7163952" y="2052705"/>
              <a:ext cx="10080" cy="19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4952" y="2044065"/>
                <a:ext cx="27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14:cNvPr>
              <p14:cNvContentPartPr/>
              <p14:nvPr/>
            </p14:nvContentPartPr>
            <p14:xfrm>
              <a:off x="7256472" y="2041545"/>
              <a:ext cx="96120" cy="18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7832" y="2032905"/>
                <a:ext cx="113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14:cNvPr>
              <p14:cNvContentPartPr/>
              <p14:nvPr/>
            </p14:nvContentPartPr>
            <p14:xfrm>
              <a:off x="7248912" y="2134065"/>
              <a:ext cx="110160" cy="1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0272" y="2125065"/>
                <a:ext cx="127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14:cNvPr>
              <p14:cNvContentPartPr/>
              <p14:nvPr/>
            </p14:nvContentPartPr>
            <p14:xfrm>
              <a:off x="7433592" y="1998345"/>
              <a:ext cx="30960" cy="29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4592" y="1989705"/>
                <a:ext cx="48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14:cNvPr>
              <p14:cNvContentPartPr/>
              <p14:nvPr/>
            </p14:nvContentPartPr>
            <p14:xfrm>
              <a:off x="7569672" y="2063865"/>
              <a:ext cx="228600" cy="1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0672" y="2055225"/>
                <a:ext cx="246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14:cNvPr>
              <p14:cNvContentPartPr/>
              <p14:nvPr/>
            </p14:nvContentPartPr>
            <p14:xfrm>
              <a:off x="7579032" y="2007705"/>
              <a:ext cx="225000" cy="24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0032" y="1999065"/>
                <a:ext cx="242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14:cNvPr>
              <p14:cNvContentPartPr/>
              <p14:nvPr/>
            </p14:nvContentPartPr>
            <p14:xfrm>
              <a:off x="7947672" y="1941825"/>
              <a:ext cx="93240" cy="20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38672" y="1932825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14:cNvPr>
              <p14:cNvContentPartPr/>
              <p14:nvPr/>
            </p14:nvContentPartPr>
            <p14:xfrm>
              <a:off x="8079432" y="1913385"/>
              <a:ext cx="103320" cy="38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0432" y="1904385"/>
                <a:ext cx="1209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14:cNvPr>
              <p14:cNvContentPartPr/>
              <p14:nvPr/>
            </p14:nvContentPartPr>
            <p14:xfrm>
              <a:off x="9476952" y="2271225"/>
              <a:ext cx="129600" cy="41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8312" y="2262585"/>
                <a:ext cx="1472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14:cNvPr>
              <p14:cNvContentPartPr/>
              <p14:nvPr/>
            </p14:nvContentPartPr>
            <p14:xfrm>
              <a:off x="9700152" y="2432145"/>
              <a:ext cx="10080" cy="10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91512" y="2423505"/>
                <a:ext cx="27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14:cNvPr>
              <p14:cNvContentPartPr/>
              <p14:nvPr/>
            </p14:nvContentPartPr>
            <p14:xfrm>
              <a:off x="9690432" y="2309385"/>
              <a:ext cx="15840" cy="3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1432" y="2300385"/>
                <a:ext cx="33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14:cNvPr>
              <p14:cNvContentPartPr/>
              <p14:nvPr/>
            </p14:nvContentPartPr>
            <p14:xfrm>
              <a:off x="9731832" y="2403705"/>
              <a:ext cx="99360" cy="39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22832" y="2394705"/>
                <a:ext cx="1170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14:cNvPr>
              <p14:cNvContentPartPr/>
              <p14:nvPr/>
            </p14:nvContentPartPr>
            <p14:xfrm>
              <a:off x="9935592" y="2404785"/>
              <a:ext cx="374760" cy="46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26592" y="2395785"/>
                <a:ext cx="392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14:cNvPr>
              <p14:cNvContentPartPr/>
              <p14:nvPr/>
            </p14:nvContentPartPr>
            <p14:xfrm>
              <a:off x="10416552" y="2360145"/>
              <a:ext cx="472680" cy="19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07912" y="2351145"/>
                <a:ext cx="490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14:cNvPr>
              <p14:cNvContentPartPr/>
              <p14:nvPr/>
            </p14:nvContentPartPr>
            <p14:xfrm>
              <a:off x="10995792" y="2309385"/>
              <a:ext cx="158760" cy="26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87152" y="2300385"/>
                <a:ext cx="1764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14:cNvPr>
              <p14:cNvContentPartPr/>
              <p14:nvPr/>
            </p14:nvContentPartPr>
            <p14:xfrm>
              <a:off x="11151672" y="2319105"/>
              <a:ext cx="1008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42672" y="2310105"/>
                <a:ext cx="27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14:cNvPr>
              <p14:cNvContentPartPr/>
              <p14:nvPr/>
            </p14:nvContentPartPr>
            <p14:xfrm>
              <a:off x="11189472" y="2337825"/>
              <a:ext cx="161280" cy="192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80832" y="2328825"/>
                <a:ext cx="178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14:cNvPr>
              <p14:cNvContentPartPr/>
              <p14:nvPr/>
            </p14:nvContentPartPr>
            <p14:xfrm>
              <a:off x="11319792" y="2340345"/>
              <a:ext cx="191160" cy="230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11152" y="2331705"/>
                <a:ext cx="2088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14:cNvPr>
              <p14:cNvContentPartPr/>
              <p14:nvPr/>
            </p14:nvContentPartPr>
            <p14:xfrm>
              <a:off x="11584032" y="2394345"/>
              <a:ext cx="67680" cy="151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75392" y="2385345"/>
                <a:ext cx="85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14:cNvPr>
              <p14:cNvContentPartPr/>
              <p14:nvPr/>
            </p14:nvContentPartPr>
            <p14:xfrm>
              <a:off x="11642712" y="2369865"/>
              <a:ext cx="183240" cy="297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34072" y="2361225"/>
                <a:ext cx="2008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14:cNvPr>
              <p14:cNvContentPartPr/>
              <p14:nvPr/>
            </p14:nvContentPartPr>
            <p14:xfrm>
              <a:off x="9662352" y="2867025"/>
              <a:ext cx="529200" cy="24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53712" y="2858385"/>
                <a:ext cx="546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14:cNvPr>
              <p14:cNvContentPartPr/>
              <p14:nvPr/>
            </p14:nvContentPartPr>
            <p14:xfrm>
              <a:off x="10171392" y="2933985"/>
              <a:ext cx="156600" cy="35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62752" y="2924985"/>
                <a:ext cx="1742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14:cNvPr>
              <p14:cNvContentPartPr/>
              <p14:nvPr/>
            </p14:nvContentPartPr>
            <p14:xfrm>
              <a:off x="9935952" y="2771625"/>
              <a:ext cx="21240" cy="1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6952" y="2762625"/>
                <a:ext cx="38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14:cNvPr>
              <p14:cNvContentPartPr/>
              <p14:nvPr/>
            </p14:nvContentPartPr>
            <p14:xfrm>
              <a:off x="10400352" y="2837505"/>
              <a:ext cx="488520" cy="183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91712" y="2828505"/>
                <a:ext cx="506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14:cNvPr>
              <p14:cNvContentPartPr/>
              <p14:nvPr/>
            </p14:nvContentPartPr>
            <p14:xfrm>
              <a:off x="11160312" y="2813745"/>
              <a:ext cx="115200" cy="243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51312" y="2805105"/>
                <a:ext cx="132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14:cNvPr>
              <p14:cNvContentPartPr/>
              <p14:nvPr/>
            </p14:nvContentPartPr>
            <p14:xfrm>
              <a:off x="11132952" y="2941185"/>
              <a:ext cx="137880" cy="9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23952" y="2932545"/>
                <a:ext cx="155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14:cNvPr>
              <p14:cNvContentPartPr/>
              <p14:nvPr/>
            </p14:nvContentPartPr>
            <p14:xfrm>
              <a:off x="11320512" y="2829225"/>
              <a:ext cx="2052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1512" y="2820225"/>
                <a:ext cx="381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14:cNvPr>
              <p14:cNvContentPartPr/>
              <p14:nvPr/>
            </p14:nvContentPartPr>
            <p14:xfrm>
              <a:off x="11076072" y="2778825"/>
              <a:ext cx="19800" cy="28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067072" y="2769825"/>
                <a:ext cx="37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14:cNvPr>
              <p14:cNvContentPartPr/>
              <p14:nvPr/>
            </p14:nvContentPartPr>
            <p14:xfrm>
              <a:off x="11397192" y="2903025"/>
              <a:ext cx="181440" cy="10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88192" y="2894025"/>
                <a:ext cx="199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14:cNvPr>
              <p14:cNvContentPartPr/>
              <p14:nvPr/>
            </p14:nvContentPartPr>
            <p14:xfrm>
              <a:off x="11387112" y="2940825"/>
              <a:ext cx="187560" cy="1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78472" y="2932185"/>
                <a:ext cx="205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14:cNvPr>
              <p14:cNvContentPartPr/>
              <p14:nvPr/>
            </p14:nvContentPartPr>
            <p14:xfrm>
              <a:off x="11668632" y="2833185"/>
              <a:ext cx="14508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59632" y="2824185"/>
                <a:ext cx="162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14:cNvPr>
              <p14:cNvContentPartPr/>
              <p14:nvPr/>
            </p14:nvContentPartPr>
            <p14:xfrm>
              <a:off x="11854392" y="2752545"/>
              <a:ext cx="157320" cy="518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845752" y="2743545"/>
                <a:ext cx="1749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14:cNvPr>
              <p14:cNvContentPartPr/>
              <p14:nvPr/>
            </p14:nvContentPartPr>
            <p14:xfrm>
              <a:off x="12113232" y="305422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104232" y="30455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14:cNvPr>
              <p14:cNvContentPartPr/>
              <p14:nvPr/>
            </p14:nvContentPartPr>
            <p14:xfrm>
              <a:off x="7597752" y="3423225"/>
              <a:ext cx="483840" cy="190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88752" y="3414585"/>
                <a:ext cx="501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14:cNvPr>
              <p14:cNvContentPartPr/>
              <p14:nvPr/>
            </p14:nvContentPartPr>
            <p14:xfrm>
              <a:off x="8210472" y="3457785"/>
              <a:ext cx="115560" cy="113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01472" y="3448785"/>
                <a:ext cx="133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14:cNvPr>
              <p14:cNvContentPartPr/>
              <p14:nvPr/>
            </p14:nvContentPartPr>
            <p14:xfrm>
              <a:off x="8345472" y="3299025"/>
              <a:ext cx="773640" cy="267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36472" y="3290385"/>
                <a:ext cx="791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14:cNvPr>
              <p14:cNvContentPartPr/>
              <p14:nvPr/>
            </p14:nvContentPartPr>
            <p14:xfrm>
              <a:off x="9264192" y="3269505"/>
              <a:ext cx="855000" cy="31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5552" y="3260865"/>
                <a:ext cx="872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14:cNvPr>
              <p14:cNvContentPartPr/>
              <p14:nvPr/>
            </p14:nvContentPartPr>
            <p14:xfrm>
              <a:off x="10213872" y="3337185"/>
              <a:ext cx="690120" cy="45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204872" y="3328185"/>
                <a:ext cx="707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14:cNvPr>
              <p14:cNvContentPartPr/>
              <p14:nvPr/>
            </p14:nvContentPartPr>
            <p14:xfrm>
              <a:off x="11114232" y="3440505"/>
              <a:ext cx="2664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5592" y="3431505"/>
                <a:ext cx="44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5F4C76D-833A-4D8C-877F-9BA10DA348A0}"/>
              </a:ext>
            </a:extLst>
          </p:cNvPr>
          <p:cNvGrpSpPr/>
          <p:nvPr/>
        </p:nvGrpSpPr>
        <p:grpSpPr>
          <a:xfrm>
            <a:off x="4309152" y="3160425"/>
            <a:ext cx="3034800" cy="924480"/>
            <a:chOff x="4309152" y="3160425"/>
            <a:chExt cx="3034800" cy="9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14:cNvPr>
                <p14:cNvContentPartPr/>
                <p14:nvPr/>
              </p14:nvContentPartPr>
              <p14:xfrm>
                <a:off x="4402392" y="3160425"/>
                <a:ext cx="222120" cy="38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93752" y="3151785"/>
                  <a:ext cx="23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14:cNvPr>
                <p14:cNvContentPartPr/>
                <p14:nvPr/>
              </p14:nvContentPartPr>
              <p14:xfrm>
                <a:off x="4309152" y="3165105"/>
                <a:ext cx="223560" cy="17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00512" y="3156465"/>
                  <a:ext cx="24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14:cNvPr>
                <p14:cNvContentPartPr/>
                <p14:nvPr/>
              </p14:nvContentPartPr>
              <p14:xfrm>
                <a:off x="4805592" y="3461025"/>
                <a:ext cx="118800" cy="19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6952" y="3452025"/>
                  <a:ext cx="13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14:cNvPr>
                <p14:cNvContentPartPr/>
                <p14:nvPr/>
              </p14:nvContentPartPr>
              <p14:xfrm>
                <a:off x="4996752" y="3469305"/>
                <a:ext cx="151200" cy="136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8112" y="346030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14:cNvPr>
                <p14:cNvContentPartPr/>
                <p14:nvPr/>
              </p14:nvContentPartPr>
              <p14:xfrm>
                <a:off x="5260632" y="3454905"/>
                <a:ext cx="39708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51632" y="3446265"/>
                  <a:ext cx="414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14:cNvPr>
                <p14:cNvContentPartPr/>
                <p14:nvPr/>
              </p14:nvContentPartPr>
              <p14:xfrm>
                <a:off x="5778312" y="3295065"/>
                <a:ext cx="788040" cy="34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69672" y="3286425"/>
                  <a:ext cx="805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14:cNvPr>
                <p14:cNvContentPartPr/>
                <p14:nvPr/>
              </p14:nvContentPartPr>
              <p14:xfrm>
                <a:off x="6749232" y="3434745"/>
                <a:ext cx="4320" cy="14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40592" y="3425745"/>
                  <a:ext cx="21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17280" cy="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1232" y="3309105"/>
                  <a:ext cx="34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231120" cy="28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1232" y="3309105"/>
                  <a:ext cx="24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14:cNvPr>
                <p14:cNvContentPartPr/>
                <p14:nvPr/>
              </p14:nvContentPartPr>
              <p14:xfrm>
                <a:off x="7081512" y="3337185"/>
                <a:ext cx="262440" cy="25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72872" y="3328185"/>
                  <a:ext cx="280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14:cNvPr>
                <p14:cNvContentPartPr/>
                <p14:nvPr/>
              </p14:nvContentPartPr>
              <p14:xfrm>
                <a:off x="6139392" y="3687465"/>
                <a:ext cx="194400" cy="39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30752" y="3678465"/>
                  <a:ext cx="212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14:cNvPr>
                <p14:cNvContentPartPr/>
                <p14:nvPr/>
              </p14:nvContentPartPr>
              <p14:xfrm>
                <a:off x="6372312" y="3770625"/>
                <a:ext cx="22680" cy="1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63672" y="3761625"/>
                  <a:ext cx="4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14:cNvPr>
                <p14:cNvContentPartPr/>
                <p14:nvPr/>
              </p14:nvContentPartPr>
              <p14:xfrm>
                <a:off x="6466632" y="3846225"/>
                <a:ext cx="113040" cy="10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7632" y="3837225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14:cNvPr>
                <p14:cNvContentPartPr/>
                <p14:nvPr/>
              </p14:nvContentPartPr>
              <p14:xfrm>
                <a:off x="6655272" y="4015785"/>
                <a:ext cx="1512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6632" y="400714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14:cNvPr>
                <p14:cNvContentPartPr/>
                <p14:nvPr/>
              </p14:nvContentPartPr>
              <p14:xfrm>
                <a:off x="6604152" y="3738585"/>
                <a:ext cx="109080" cy="136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5512" y="3729945"/>
                  <a:ext cx="126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14:cNvPr>
                <p14:cNvContentPartPr/>
                <p14:nvPr/>
              </p14:nvContentPartPr>
              <p14:xfrm>
                <a:off x="6289152" y="3866745"/>
                <a:ext cx="118440" cy="110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80152" y="3858105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14:cNvPr>
                <p14:cNvContentPartPr/>
                <p14:nvPr/>
              </p14:nvContentPartPr>
              <p14:xfrm>
                <a:off x="6846792" y="3686385"/>
                <a:ext cx="161640" cy="39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37792" y="3677745"/>
                  <a:ext cx="179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14:cNvPr>
                <p14:cNvContentPartPr/>
                <p14:nvPr/>
              </p14:nvContentPartPr>
              <p14:xfrm>
                <a:off x="6362952" y="3707985"/>
                <a:ext cx="22320" cy="7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53952" y="3699345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14:cNvPr>
                <p14:cNvContentPartPr/>
                <p14:nvPr/>
              </p14:nvContentPartPr>
              <p14:xfrm>
                <a:off x="6475272" y="3799065"/>
                <a:ext cx="10800" cy="9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6632" y="3790065"/>
                  <a:ext cx="2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14:cNvPr>
                <p14:cNvContentPartPr/>
                <p14:nvPr/>
              </p14:nvContentPartPr>
              <p14:xfrm>
                <a:off x="6560592" y="3893025"/>
                <a:ext cx="16560" cy="10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51952" y="3884025"/>
                  <a:ext cx="3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14:cNvPr>
                <p14:cNvContentPartPr/>
                <p14:nvPr/>
              </p14:nvContentPartPr>
              <p14:xfrm>
                <a:off x="6664272" y="3983385"/>
                <a:ext cx="42480" cy="7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55272" y="3974745"/>
                  <a:ext cx="60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FDABCE-23E5-426C-ADA4-CBB008CF9C66}"/>
              </a:ext>
            </a:extLst>
          </p:cNvPr>
          <p:cNvGrpSpPr/>
          <p:nvPr/>
        </p:nvGrpSpPr>
        <p:grpSpPr>
          <a:xfrm>
            <a:off x="5161272" y="5400705"/>
            <a:ext cx="2329200" cy="802800"/>
            <a:chOff x="5161272" y="5400705"/>
            <a:chExt cx="2329200" cy="8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14:cNvPr>
                <p14:cNvContentPartPr/>
                <p14:nvPr/>
              </p14:nvContentPartPr>
              <p14:xfrm>
                <a:off x="5805672" y="5400705"/>
                <a:ext cx="10800" cy="25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7032" y="5392065"/>
                  <a:ext cx="2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14:cNvPr>
                <p14:cNvContentPartPr/>
                <p14:nvPr/>
              </p14:nvContentPartPr>
              <p14:xfrm>
                <a:off x="5721072" y="5412585"/>
                <a:ext cx="136440" cy="14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12072" y="5403945"/>
                  <a:ext cx="154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14:cNvPr>
                <p14:cNvContentPartPr/>
                <p14:nvPr/>
              </p14:nvContentPartPr>
              <p14:xfrm>
                <a:off x="5411112" y="5443905"/>
                <a:ext cx="1008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2112" y="5435265"/>
                  <a:ext cx="27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14:cNvPr>
                <p14:cNvContentPartPr/>
                <p14:nvPr/>
              </p14:nvContentPartPr>
              <p14:xfrm>
                <a:off x="5365752" y="5439225"/>
                <a:ext cx="179280" cy="12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7112" y="5430585"/>
                  <a:ext cx="196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14:cNvPr>
                <p14:cNvContentPartPr/>
                <p14:nvPr/>
              </p14:nvContentPartPr>
              <p14:xfrm>
                <a:off x="5194032" y="5821185"/>
                <a:ext cx="10080" cy="22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5392" y="5812545"/>
                  <a:ext cx="27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14:cNvPr>
                <p14:cNvContentPartPr/>
                <p14:nvPr/>
              </p14:nvContentPartPr>
              <p14:xfrm>
                <a:off x="5161272" y="5745945"/>
                <a:ext cx="8640" cy="3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632" y="5736945"/>
                  <a:ext cx="26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14:cNvPr>
                <p14:cNvContentPartPr/>
                <p14:nvPr/>
              </p14:nvContentPartPr>
              <p14:xfrm>
                <a:off x="5215992" y="5806785"/>
                <a:ext cx="146520" cy="35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07352" y="5797785"/>
                  <a:ext cx="1641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14:cNvPr>
                <p14:cNvContentPartPr/>
                <p14:nvPr/>
              </p14:nvContentPartPr>
              <p14:xfrm>
                <a:off x="5476992" y="5839185"/>
                <a:ext cx="102600" cy="21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7992" y="5830545"/>
                  <a:ext cx="120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14:cNvPr>
                <p14:cNvContentPartPr/>
                <p14:nvPr/>
              </p14:nvContentPartPr>
              <p14:xfrm>
                <a:off x="5476992" y="5929545"/>
                <a:ext cx="123840" cy="1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7992" y="5920545"/>
                  <a:ext cx="141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14:cNvPr>
                <p14:cNvContentPartPr/>
                <p14:nvPr/>
              </p14:nvContentPartPr>
              <p14:xfrm>
                <a:off x="5705232" y="5882385"/>
                <a:ext cx="7560" cy="12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6232" y="5873385"/>
                  <a:ext cx="25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14:cNvPr>
                <p14:cNvContentPartPr/>
                <p14:nvPr/>
              </p14:nvContentPartPr>
              <p14:xfrm>
                <a:off x="5759592" y="5912625"/>
                <a:ext cx="72360" cy="10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50592" y="5903985"/>
                  <a:ext cx="90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14:cNvPr>
                <p14:cNvContentPartPr/>
                <p14:nvPr/>
              </p14:nvContentPartPr>
              <p14:xfrm>
                <a:off x="5697312" y="5759625"/>
                <a:ext cx="51120" cy="3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8672" y="5750625"/>
                  <a:ext cx="68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14:cNvPr>
                <p14:cNvContentPartPr/>
                <p14:nvPr/>
              </p14:nvContentPartPr>
              <p14:xfrm>
                <a:off x="5946792" y="5886705"/>
                <a:ext cx="362520" cy="12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8152" y="5878065"/>
                  <a:ext cx="38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14:cNvPr>
                <p14:cNvContentPartPr/>
                <p14:nvPr/>
              </p14:nvContentPartPr>
              <p14:xfrm>
                <a:off x="6343872" y="5846025"/>
                <a:ext cx="21852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5232" y="5837385"/>
                  <a:ext cx="23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14:cNvPr>
                <p14:cNvContentPartPr/>
                <p14:nvPr/>
              </p14:nvContentPartPr>
              <p14:xfrm>
                <a:off x="6570312" y="5825865"/>
                <a:ext cx="396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61312" y="581686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14:cNvPr>
                <p14:cNvContentPartPr/>
                <p14:nvPr/>
              </p14:nvContentPartPr>
              <p14:xfrm>
                <a:off x="6634392" y="5750985"/>
                <a:ext cx="856080" cy="45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5752" y="5741985"/>
                  <a:ext cx="87372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4F28DA-3BEF-48F4-9133-F817A4A7F7BF}"/>
              </a:ext>
            </a:extLst>
          </p:cNvPr>
          <p:cNvGrpSpPr/>
          <p:nvPr/>
        </p:nvGrpSpPr>
        <p:grpSpPr>
          <a:xfrm>
            <a:off x="7708632" y="5604465"/>
            <a:ext cx="2915640" cy="574200"/>
            <a:chOff x="7708632" y="5604465"/>
            <a:chExt cx="291564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14:cNvPr>
                <p14:cNvContentPartPr/>
                <p14:nvPr/>
              </p14:nvContentPartPr>
              <p14:xfrm>
                <a:off x="7708632" y="5745585"/>
                <a:ext cx="495360" cy="43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9992" y="5736945"/>
                  <a:ext cx="513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14:cNvPr>
                <p14:cNvContentPartPr/>
                <p14:nvPr/>
              </p14:nvContentPartPr>
              <p14:xfrm>
                <a:off x="8330352" y="5788065"/>
                <a:ext cx="537120" cy="20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21352" y="5779065"/>
                  <a:ext cx="55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14:cNvPr>
                <p14:cNvContentPartPr/>
                <p14:nvPr/>
              </p14:nvContentPartPr>
              <p14:xfrm>
                <a:off x="9126312" y="5690865"/>
                <a:ext cx="157320" cy="309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312" y="5681865"/>
                  <a:ext cx="174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14:cNvPr>
                <p14:cNvContentPartPr/>
                <p14:nvPr/>
              </p14:nvContentPartPr>
              <p14:xfrm>
                <a:off x="9124872" y="5834505"/>
                <a:ext cx="177480" cy="1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15872" y="5825865"/>
                  <a:ext cx="195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14:cNvPr>
                <p14:cNvContentPartPr/>
                <p14:nvPr/>
              </p14:nvContentPartPr>
              <p14:xfrm>
                <a:off x="9361032" y="5604465"/>
                <a:ext cx="142200" cy="25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032" y="5595825"/>
                  <a:ext cx="15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14:cNvPr>
                <p14:cNvContentPartPr/>
                <p14:nvPr/>
              </p14:nvContentPartPr>
              <p14:xfrm>
                <a:off x="9663792" y="5681505"/>
                <a:ext cx="659520" cy="30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55152" y="5672505"/>
                  <a:ext cx="677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14:cNvPr>
                <p14:cNvContentPartPr/>
                <p14:nvPr/>
              </p14:nvContentPartPr>
              <p14:xfrm>
                <a:off x="10029912" y="5722185"/>
                <a:ext cx="386640" cy="3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0912" y="5713185"/>
                  <a:ext cx="404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14:cNvPr>
                <p14:cNvContentPartPr/>
                <p14:nvPr/>
              </p14:nvContentPartPr>
              <p14:xfrm>
                <a:off x="10623912" y="5853945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14912" y="5844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CC10A9-B0DD-40CB-A62A-2089BCF1DA7F}"/>
              </a:ext>
            </a:extLst>
          </p:cNvPr>
          <p:cNvGrpSpPr/>
          <p:nvPr/>
        </p:nvGrpSpPr>
        <p:grpSpPr>
          <a:xfrm>
            <a:off x="403872" y="3605745"/>
            <a:ext cx="414000" cy="264960"/>
            <a:chOff x="403872" y="3605745"/>
            <a:chExt cx="41400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14:cNvPr>
                <p14:cNvContentPartPr/>
                <p14:nvPr/>
              </p14:nvContentPartPr>
              <p14:xfrm>
                <a:off x="403872" y="3605745"/>
                <a:ext cx="113400" cy="26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872" y="3597105"/>
                  <a:ext cx="131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14:cNvPr>
                <p14:cNvContentPartPr/>
                <p14:nvPr/>
              </p14:nvContentPartPr>
              <p14:xfrm>
                <a:off x="429792" y="3747225"/>
                <a:ext cx="122400" cy="7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0792" y="3738585"/>
                  <a:ext cx="140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14:cNvPr>
                <p14:cNvContentPartPr/>
                <p14:nvPr/>
              </p14:nvContentPartPr>
              <p14:xfrm>
                <a:off x="631392" y="3647865"/>
                <a:ext cx="3960" cy="176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392" y="3639225"/>
                  <a:ext cx="21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14:cNvPr>
                <p14:cNvContentPartPr/>
                <p14:nvPr/>
              </p14:nvContentPartPr>
              <p14:xfrm>
                <a:off x="687552" y="3676665"/>
                <a:ext cx="13032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8912" y="3667665"/>
                  <a:ext cx="1479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14:cNvPr>
              <p14:cNvContentPartPr/>
              <p14:nvPr/>
            </p14:nvContentPartPr>
            <p14:xfrm>
              <a:off x="940632" y="3659745"/>
              <a:ext cx="11520" cy="17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31992" y="3650745"/>
                <a:ext cx="29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14:cNvPr>
              <p14:cNvContentPartPr/>
              <p14:nvPr/>
            </p14:nvContentPartPr>
            <p14:xfrm>
              <a:off x="932712" y="3779985"/>
              <a:ext cx="29160" cy="15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3712" y="3770985"/>
                <a:ext cx="468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15DEB4-9F80-4697-AF10-18A2056BC79E}"/>
              </a:ext>
            </a:extLst>
          </p:cNvPr>
          <p:cNvGrpSpPr/>
          <p:nvPr/>
        </p:nvGrpSpPr>
        <p:grpSpPr>
          <a:xfrm>
            <a:off x="1147272" y="3581985"/>
            <a:ext cx="1756080" cy="261000"/>
            <a:chOff x="1147272" y="3581985"/>
            <a:chExt cx="17560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14:cNvPr>
                <p14:cNvContentPartPr/>
                <p14:nvPr/>
              </p14:nvContentPartPr>
              <p14:xfrm>
                <a:off x="1147272" y="3662625"/>
                <a:ext cx="134280" cy="14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8272" y="3653985"/>
                  <a:ext cx="151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14:cNvPr>
                <p14:cNvContentPartPr/>
                <p14:nvPr/>
              </p14:nvContentPartPr>
              <p14:xfrm>
                <a:off x="1354992" y="3704385"/>
                <a:ext cx="14184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6352" y="3695745"/>
                  <a:ext cx="1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14:cNvPr>
                <p14:cNvContentPartPr/>
                <p14:nvPr/>
              </p14:nvContentPartPr>
              <p14:xfrm>
                <a:off x="1347792" y="3741825"/>
                <a:ext cx="18216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39152" y="3733185"/>
                  <a:ext cx="19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14:cNvPr>
                <p14:cNvContentPartPr/>
                <p14:nvPr/>
              </p14:nvContentPartPr>
              <p14:xfrm>
                <a:off x="1442472" y="3600705"/>
                <a:ext cx="110520" cy="24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33472" y="3592065"/>
                  <a:ext cx="12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14:cNvPr>
                <p14:cNvContentPartPr/>
                <p14:nvPr/>
              </p14:nvContentPartPr>
              <p14:xfrm>
                <a:off x="1611672" y="3629145"/>
                <a:ext cx="116280" cy="18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2672" y="3620505"/>
                  <a:ext cx="133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14:cNvPr>
                <p14:cNvContentPartPr/>
                <p14:nvPr/>
              </p14:nvContentPartPr>
              <p14:xfrm>
                <a:off x="1828392" y="3695385"/>
                <a:ext cx="16200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19752" y="3686385"/>
                  <a:ext cx="179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14:cNvPr>
                <p14:cNvContentPartPr/>
                <p14:nvPr/>
              </p14:nvContentPartPr>
              <p14:xfrm>
                <a:off x="1809672" y="3742185"/>
                <a:ext cx="192240" cy="2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1032" y="3733185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14:cNvPr>
                <p14:cNvContentPartPr/>
                <p14:nvPr/>
              </p14:nvContentPartPr>
              <p14:xfrm>
                <a:off x="1939992" y="3638505"/>
                <a:ext cx="121320" cy="18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0992" y="3629865"/>
                  <a:ext cx="13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14:cNvPr>
                <p14:cNvContentPartPr/>
                <p14:nvPr/>
              </p14:nvContentPartPr>
              <p14:xfrm>
                <a:off x="2148072" y="3610425"/>
                <a:ext cx="157680" cy="18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39432" y="3601425"/>
                  <a:ext cx="175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14:cNvPr>
                <p14:cNvContentPartPr/>
                <p14:nvPr/>
              </p14:nvContentPartPr>
              <p14:xfrm>
                <a:off x="2406912" y="3662265"/>
                <a:ext cx="152280" cy="1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8272" y="3653265"/>
                  <a:ext cx="169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14:cNvPr>
                <p14:cNvContentPartPr/>
                <p14:nvPr/>
              </p14:nvContentPartPr>
              <p14:xfrm>
                <a:off x="2356512" y="3733185"/>
                <a:ext cx="185040" cy="19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47872" y="3724185"/>
                  <a:ext cx="202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14:cNvPr>
                <p14:cNvContentPartPr/>
                <p14:nvPr/>
              </p14:nvContentPartPr>
              <p14:xfrm>
                <a:off x="2454792" y="3581985"/>
                <a:ext cx="156960" cy="24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46152" y="3573345"/>
                  <a:ext cx="174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14:cNvPr>
                <p14:cNvContentPartPr/>
                <p14:nvPr/>
              </p14:nvContentPartPr>
              <p14:xfrm>
                <a:off x="2693832" y="3605025"/>
                <a:ext cx="209520" cy="18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5192" y="3596025"/>
                  <a:ext cx="2271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BBD010-F5B4-4F2D-9696-793C7ECF7B7D}"/>
              </a:ext>
            </a:extLst>
          </p:cNvPr>
          <p:cNvGrpSpPr/>
          <p:nvPr/>
        </p:nvGrpSpPr>
        <p:grpSpPr>
          <a:xfrm>
            <a:off x="232152" y="3937665"/>
            <a:ext cx="337680" cy="499320"/>
            <a:chOff x="232152" y="3937665"/>
            <a:chExt cx="337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14:cNvPr>
                <p14:cNvContentPartPr/>
                <p14:nvPr/>
              </p14:nvContentPartPr>
              <p14:xfrm>
                <a:off x="232152" y="3937665"/>
                <a:ext cx="247320" cy="37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3152" y="3929025"/>
                  <a:ext cx="26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14:cNvPr>
                <p14:cNvContentPartPr/>
                <p14:nvPr/>
              </p14:nvContentPartPr>
              <p14:xfrm>
                <a:off x="446712" y="4259145"/>
                <a:ext cx="123120" cy="177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712" y="4250505"/>
                  <a:ext cx="1407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14:cNvPr>
              <p14:cNvContentPartPr/>
              <p14:nvPr/>
            </p14:nvContentPartPr>
            <p14:xfrm>
              <a:off x="4146072" y="2444025"/>
              <a:ext cx="448920" cy="163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37072" y="2435025"/>
                <a:ext cx="466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14:cNvPr>
              <p14:cNvContentPartPr/>
              <p14:nvPr/>
            </p14:nvContentPartPr>
            <p14:xfrm>
              <a:off x="2969592" y="1489305"/>
              <a:ext cx="360" cy="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60592" y="14806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2" y="631370"/>
            <a:ext cx="10373871" cy="5321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14:cNvPr>
              <p14:cNvContentPartPr/>
              <p14:nvPr/>
            </p14:nvContentPartPr>
            <p14:xfrm>
              <a:off x="5798832" y="714585"/>
              <a:ext cx="4577400" cy="39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192" y="705945"/>
                <a:ext cx="4595040" cy="4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A9AF286-2F1C-4643-AA0C-42B90971DD6F}"/>
              </a:ext>
            </a:extLst>
          </p:cNvPr>
          <p:cNvGrpSpPr/>
          <p:nvPr/>
        </p:nvGrpSpPr>
        <p:grpSpPr>
          <a:xfrm>
            <a:off x="848112" y="1112025"/>
            <a:ext cx="1681920" cy="355320"/>
            <a:chOff x="848112" y="1112025"/>
            <a:chExt cx="1681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14:cNvPr>
                <p14:cNvContentPartPr/>
                <p14:nvPr/>
              </p14:nvContentPartPr>
              <p14:xfrm>
                <a:off x="848112" y="1338465"/>
                <a:ext cx="1570680" cy="3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9472" y="1329465"/>
                  <a:ext cx="1588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14:cNvPr>
                <p14:cNvContentPartPr/>
                <p14:nvPr/>
              </p14:nvContentPartPr>
              <p14:xfrm>
                <a:off x="2443272" y="1112025"/>
                <a:ext cx="86760" cy="35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34632" y="1103385"/>
                  <a:ext cx="1044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B07490-54D2-491C-8294-E13A22BA6ED9}"/>
              </a:ext>
            </a:extLst>
          </p:cNvPr>
          <p:cNvGrpSpPr/>
          <p:nvPr/>
        </p:nvGrpSpPr>
        <p:grpSpPr>
          <a:xfrm>
            <a:off x="5712432" y="471225"/>
            <a:ext cx="212040" cy="246960"/>
            <a:chOff x="5712432" y="471225"/>
            <a:chExt cx="2120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14:cNvPr>
                <p14:cNvContentPartPr/>
                <p14:nvPr/>
              </p14:nvContentPartPr>
              <p14:xfrm>
                <a:off x="5768952" y="499305"/>
                <a:ext cx="117720" cy="13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0312" y="490305"/>
                  <a:ext cx="13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14:cNvPr>
                <p14:cNvContentPartPr/>
                <p14:nvPr/>
              </p14:nvContentPartPr>
              <p14:xfrm>
                <a:off x="5740872" y="509025"/>
                <a:ext cx="141840" cy="15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31872" y="500385"/>
                  <a:ext cx="159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14:cNvPr>
                <p14:cNvContentPartPr/>
                <p14:nvPr/>
              </p14:nvContentPartPr>
              <p14:xfrm>
                <a:off x="5712432" y="471225"/>
                <a:ext cx="212040" cy="24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03792" y="462585"/>
                  <a:ext cx="2296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14:cNvPr>
              <p14:cNvContentPartPr/>
              <p14:nvPr/>
            </p14:nvContentPartPr>
            <p14:xfrm>
              <a:off x="10474872" y="1751745"/>
              <a:ext cx="292320" cy="138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5872" y="1742745"/>
                <a:ext cx="309960" cy="14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F4399E7-2532-411E-8025-C67B1D929EE9}"/>
              </a:ext>
            </a:extLst>
          </p:cNvPr>
          <p:cNvGrpSpPr/>
          <p:nvPr/>
        </p:nvGrpSpPr>
        <p:grpSpPr>
          <a:xfrm>
            <a:off x="10784832" y="1564185"/>
            <a:ext cx="1120680" cy="1000080"/>
            <a:chOff x="10784832" y="1564185"/>
            <a:chExt cx="11206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14:cNvPr>
                <p14:cNvContentPartPr/>
                <p14:nvPr/>
              </p14:nvContentPartPr>
              <p14:xfrm>
                <a:off x="10784832" y="1733745"/>
                <a:ext cx="236160" cy="83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75832" y="1724745"/>
                  <a:ext cx="25380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14:cNvPr>
                <p14:cNvContentPartPr/>
                <p14:nvPr/>
              </p14:nvContentPartPr>
              <p14:xfrm>
                <a:off x="11068872" y="1762905"/>
                <a:ext cx="1728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59872" y="1753905"/>
                  <a:ext cx="3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14:cNvPr>
                <p14:cNvContentPartPr/>
                <p14:nvPr/>
              </p14:nvContentPartPr>
              <p14:xfrm>
                <a:off x="11207472" y="1892865"/>
                <a:ext cx="29520" cy="18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8832" y="1884225"/>
                  <a:ext cx="4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14:cNvPr>
                <p14:cNvContentPartPr/>
                <p14:nvPr/>
              </p14:nvContentPartPr>
              <p14:xfrm>
                <a:off x="11364792" y="2017065"/>
                <a:ext cx="3960" cy="15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56152" y="2008425"/>
                  <a:ext cx="2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14:cNvPr>
                <p14:cNvContentPartPr/>
                <p14:nvPr/>
              </p14:nvContentPartPr>
              <p14:xfrm>
                <a:off x="11515632" y="2139465"/>
                <a:ext cx="23040" cy="12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06632" y="2130825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14:cNvPr>
                <p14:cNvContentPartPr/>
                <p14:nvPr/>
              </p14:nvContentPartPr>
              <p14:xfrm>
                <a:off x="11602392" y="2356545"/>
                <a:ext cx="10476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93392" y="2347545"/>
                  <a:ext cx="12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14:cNvPr>
                <p14:cNvContentPartPr/>
                <p14:nvPr/>
              </p14:nvContentPartPr>
              <p14:xfrm>
                <a:off x="11042232" y="2172945"/>
                <a:ext cx="14976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33592" y="2163945"/>
                  <a:ext cx="167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14:cNvPr>
                <p14:cNvContentPartPr/>
                <p14:nvPr/>
              </p14:nvContentPartPr>
              <p14:xfrm>
                <a:off x="11577552" y="1805385"/>
                <a:ext cx="194040" cy="20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68912" y="1796745"/>
                  <a:ext cx="21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14:cNvPr>
                <p14:cNvContentPartPr/>
                <p14:nvPr/>
              </p14:nvContentPartPr>
              <p14:xfrm>
                <a:off x="11679792" y="1564185"/>
                <a:ext cx="225720" cy="89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71152" y="1555185"/>
                  <a:ext cx="24336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265C78-158C-4BB9-8B1C-3C551FE4B664}"/>
              </a:ext>
            </a:extLst>
          </p:cNvPr>
          <p:cNvGrpSpPr/>
          <p:nvPr/>
        </p:nvGrpSpPr>
        <p:grpSpPr>
          <a:xfrm>
            <a:off x="10747392" y="2744625"/>
            <a:ext cx="1305720" cy="1485360"/>
            <a:chOff x="10747392" y="2744625"/>
            <a:chExt cx="1305720" cy="14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14:cNvPr>
                <p14:cNvContentPartPr/>
                <p14:nvPr/>
              </p14:nvContentPartPr>
              <p14:xfrm>
                <a:off x="10859712" y="2750385"/>
                <a:ext cx="9720" cy="27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50712" y="2741385"/>
                  <a:ext cx="2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14:cNvPr>
                <p14:cNvContentPartPr/>
                <p14:nvPr/>
              </p14:nvContentPartPr>
              <p14:xfrm>
                <a:off x="10944312" y="2787465"/>
                <a:ext cx="76680" cy="16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35672" y="2778465"/>
                  <a:ext cx="94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14:cNvPr>
                <p14:cNvContentPartPr/>
                <p14:nvPr/>
              </p14:nvContentPartPr>
              <p14:xfrm>
                <a:off x="10925232" y="2874585"/>
                <a:ext cx="107280" cy="5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16592" y="2865945"/>
                  <a:ext cx="12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14:cNvPr>
                <p14:cNvContentPartPr/>
                <p14:nvPr/>
              </p14:nvContentPartPr>
              <p14:xfrm>
                <a:off x="11113872" y="2752545"/>
                <a:ext cx="222480" cy="22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04872" y="2743545"/>
                  <a:ext cx="240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14:cNvPr>
                <p14:cNvContentPartPr/>
                <p14:nvPr/>
              </p14:nvContentPartPr>
              <p14:xfrm>
                <a:off x="11236632" y="2852265"/>
                <a:ext cx="73800" cy="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27992" y="2843625"/>
                  <a:ext cx="91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14:cNvPr>
                <p14:cNvContentPartPr/>
                <p14:nvPr/>
              </p14:nvContentPartPr>
              <p14:xfrm>
                <a:off x="11453712" y="2744625"/>
                <a:ext cx="124560" cy="15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44712" y="2735985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14:cNvPr>
                <p14:cNvContentPartPr/>
                <p14:nvPr/>
              </p14:nvContentPartPr>
              <p14:xfrm>
                <a:off x="11059512" y="3091665"/>
                <a:ext cx="62280" cy="19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50872" y="3083025"/>
                  <a:ext cx="7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14:cNvPr>
                <p14:cNvContentPartPr/>
                <p14:nvPr/>
              </p14:nvContentPartPr>
              <p14:xfrm>
                <a:off x="11028912" y="3107145"/>
                <a:ext cx="117720" cy="12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19912" y="3098505"/>
                  <a:ext cx="135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14:cNvPr>
                <p14:cNvContentPartPr/>
                <p14:nvPr/>
              </p14:nvContentPartPr>
              <p14:xfrm>
                <a:off x="11050872" y="3374265"/>
                <a:ext cx="100800" cy="18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42232" y="3365265"/>
                  <a:ext cx="11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14:cNvPr>
                <p14:cNvContentPartPr/>
                <p14:nvPr/>
              </p14:nvContentPartPr>
              <p14:xfrm>
                <a:off x="11076432" y="3470025"/>
                <a:ext cx="10764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67432" y="3461025"/>
                  <a:ext cx="125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14:cNvPr>
                <p14:cNvContentPartPr/>
                <p14:nvPr/>
              </p14:nvContentPartPr>
              <p14:xfrm>
                <a:off x="11243832" y="3318105"/>
                <a:ext cx="5040" cy="19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35192" y="3309105"/>
                  <a:ext cx="22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14:cNvPr>
                <p14:cNvContentPartPr/>
                <p14:nvPr/>
              </p14:nvContentPartPr>
              <p14:xfrm>
                <a:off x="11283792" y="3451665"/>
                <a:ext cx="49320" cy="73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75152" y="3443025"/>
                  <a:ext cx="66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14:cNvPr>
                <p14:cNvContentPartPr/>
                <p14:nvPr/>
              </p14:nvContentPartPr>
              <p14:xfrm>
                <a:off x="11443992" y="3349785"/>
                <a:ext cx="365040" cy="13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34992" y="3341145"/>
                  <a:ext cx="38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14:cNvPr>
                <p14:cNvContentPartPr/>
                <p14:nvPr/>
              </p14:nvContentPartPr>
              <p14:xfrm>
                <a:off x="11906232" y="3252225"/>
                <a:ext cx="36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97232" y="3243225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14:cNvPr>
                <p14:cNvContentPartPr/>
                <p14:nvPr/>
              </p14:nvContentPartPr>
              <p14:xfrm>
                <a:off x="11072472" y="3665145"/>
                <a:ext cx="23040" cy="23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63832" y="3656145"/>
                  <a:ext cx="4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14:cNvPr>
                <p14:cNvContentPartPr/>
                <p14:nvPr/>
              </p14:nvContentPartPr>
              <p14:xfrm>
                <a:off x="10972752" y="3803025"/>
                <a:ext cx="75960" cy="4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63752" y="3794385"/>
                  <a:ext cx="93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14:cNvPr>
                <p14:cNvContentPartPr/>
                <p14:nvPr/>
              </p14:nvContentPartPr>
              <p14:xfrm>
                <a:off x="11123592" y="3763065"/>
                <a:ext cx="11484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14952" y="3754425"/>
                  <a:ext cx="132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14:cNvPr>
                <p14:cNvContentPartPr/>
                <p14:nvPr/>
              </p14:nvContentPartPr>
              <p14:xfrm>
                <a:off x="11236632" y="3629145"/>
                <a:ext cx="3960" cy="38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27992" y="3620505"/>
                  <a:ext cx="2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14:cNvPr>
                <p14:cNvContentPartPr/>
                <p14:nvPr/>
              </p14:nvContentPartPr>
              <p14:xfrm>
                <a:off x="11293152" y="3742545"/>
                <a:ext cx="11592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84512" y="3733545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14:cNvPr>
                <p14:cNvContentPartPr/>
                <p14:nvPr/>
              </p14:nvContentPartPr>
              <p14:xfrm>
                <a:off x="11443992" y="3629145"/>
                <a:ext cx="4320" cy="4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34992" y="3620505"/>
                  <a:ext cx="21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14:cNvPr>
                <p14:cNvContentPartPr/>
                <p14:nvPr/>
              </p14:nvContentPartPr>
              <p14:xfrm>
                <a:off x="11471352" y="3625545"/>
                <a:ext cx="241920" cy="20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62352" y="3616905"/>
                  <a:ext cx="259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14:cNvPr>
                <p14:cNvContentPartPr/>
                <p14:nvPr/>
              </p14:nvContentPartPr>
              <p14:xfrm>
                <a:off x="10848912" y="3968625"/>
                <a:ext cx="77040" cy="26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39912" y="3959985"/>
                  <a:ext cx="94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14:cNvPr>
                <p14:cNvContentPartPr/>
                <p14:nvPr/>
              </p14:nvContentPartPr>
              <p14:xfrm>
                <a:off x="10981392" y="4038465"/>
                <a:ext cx="45072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72392" y="4029825"/>
                  <a:ext cx="468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14:cNvPr>
                <p14:cNvContentPartPr/>
                <p14:nvPr/>
              </p14:nvContentPartPr>
              <p14:xfrm>
                <a:off x="11426352" y="4093905"/>
                <a:ext cx="114840" cy="7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417712" y="4084905"/>
                  <a:ext cx="132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14:cNvPr>
                <p14:cNvContentPartPr/>
                <p14:nvPr/>
              </p14:nvContentPartPr>
              <p14:xfrm>
                <a:off x="11547312" y="3983025"/>
                <a:ext cx="154080" cy="156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38312" y="3974385"/>
                  <a:ext cx="171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14:cNvPr>
                <p14:cNvContentPartPr/>
                <p14:nvPr/>
              </p14:nvContentPartPr>
              <p14:xfrm>
                <a:off x="11707872" y="3977985"/>
                <a:ext cx="3960" cy="2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99232" y="396934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14:cNvPr>
                <p14:cNvContentPartPr/>
                <p14:nvPr/>
              </p14:nvContentPartPr>
              <p14:xfrm>
                <a:off x="11707872" y="3954945"/>
                <a:ext cx="288000" cy="16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699232" y="3946305"/>
                  <a:ext cx="305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14:cNvPr>
                <p14:cNvContentPartPr/>
                <p14:nvPr/>
              </p14:nvContentPartPr>
              <p14:xfrm>
                <a:off x="11820912" y="3987345"/>
                <a:ext cx="232200" cy="19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812272" y="3978705"/>
                  <a:ext cx="24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14:cNvPr>
                <p14:cNvContentPartPr/>
                <p14:nvPr/>
              </p14:nvContentPartPr>
              <p14:xfrm>
                <a:off x="10747392" y="3399105"/>
                <a:ext cx="60480" cy="14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38752" y="3390465"/>
                  <a:ext cx="78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14:cNvPr>
                <p14:cNvContentPartPr/>
                <p14:nvPr/>
              </p14:nvContentPartPr>
              <p14:xfrm>
                <a:off x="10854672" y="3436545"/>
                <a:ext cx="7236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45672" y="3427905"/>
                  <a:ext cx="90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14:cNvPr>
                <p14:cNvContentPartPr/>
                <p14:nvPr/>
              </p14:nvContentPartPr>
              <p14:xfrm>
                <a:off x="10963392" y="3544185"/>
                <a:ext cx="360" cy="1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54392" y="35355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E31AC20-B1FB-4473-BCE1-93D8E0AE3BCA}"/>
              </a:ext>
            </a:extLst>
          </p:cNvPr>
          <p:cNvGrpSpPr/>
          <p:nvPr/>
        </p:nvGrpSpPr>
        <p:grpSpPr>
          <a:xfrm>
            <a:off x="1006512" y="3261585"/>
            <a:ext cx="7288560" cy="442440"/>
            <a:chOff x="1006512" y="3261585"/>
            <a:chExt cx="7288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14:cNvPr>
                <p14:cNvContentPartPr/>
                <p14:nvPr/>
              </p14:nvContentPartPr>
              <p14:xfrm>
                <a:off x="1257072" y="3290025"/>
                <a:ext cx="191880" cy="414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48432" y="3281385"/>
                  <a:ext cx="209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14:cNvPr>
                <p14:cNvContentPartPr/>
                <p14:nvPr/>
              </p14:nvContentPartPr>
              <p14:xfrm>
                <a:off x="8133072" y="3261585"/>
                <a:ext cx="162000" cy="43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24432" y="3252585"/>
                  <a:ext cx="179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14:cNvPr>
                <p14:cNvContentPartPr/>
                <p14:nvPr/>
              </p14:nvContentPartPr>
              <p14:xfrm>
                <a:off x="1495392" y="3553185"/>
                <a:ext cx="6683400" cy="13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86392" y="3544185"/>
                  <a:ext cx="670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14:cNvPr>
                <p14:cNvContentPartPr/>
                <p14:nvPr/>
              </p14:nvContentPartPr>
              <p14:xfrm>
                <a:off x="1006512" y="3361305"/>
                <a:ext cx="200160" cy="8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7512" y="3352665"/>
                  <a:ext cx="21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14:cNvPr>
                <p14:cNvContentPartPr/>
                <p14:nvPr/>
              </p14:nvContentPartPr>
              <p14:xfrm>
                <a:off x="1084272" y="3325665"/>
                <a:ext cx="132480" cy="21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5272" y="3317025"/>
                  <a:ext cx="150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14:cNvPr>
                <p14:cNvContentPartPr/>
                <p14:nvPr/>
              </p14:nvContentPartPr>
              <p14:xfrm>
                <a:off x="1093272" y="3290025"/>
                <a:ext cx="323280" cy="19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4272" y="3281025"/>
                  <a:ext cx="3409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54FC419-05C4-4975-8692-4532F2D4297F}"/>
              </a:ext>
            </a:extLst>
          </p:cNvPr>
          <p:cNvGrpSpPr/>
          <p:nvPr/>
        </p:nvGrpSpPr>
        <p:grpSpPr>
          <a:xfrm>
            <a:off x="1498272" y="4955745"/>
            <a:ext cx="3830760" cy="88200"/>
            <a:chOff x="1498272" y="4955745"/>
            <a:chExt cx="383076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14:cNvPr>
                <p14:cNvContentPartPr/>
                <p14:nvPr/>
              </p14:nvContentPartPr>
              <p14:xfrm>
                <a:off x="1498272" y="4976265"/>
                <a:ext cx="2146680" cy="6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89272" y="4967625"/>
                  <a:ext cx="2164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14:cNvPr>
                <p14:cNvContentPartPr/>
                <p14:nvPr/>
              </p14:nvContentPartPr>
              <p14:xfrm>
                <a:off x="4515432" y="4955745"/>
                <a:ext cx="813600" cy="2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6432" y="4946745"/>
                  <a:ext cx="8312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14:cNvPr>
              <p14:cNvContentPartPr/>
              <p14:nvPr/>
            </p14:nvContentPartPr>
            <p14:xfrm>
              <a:off x="7021032" y="5034945"/>
              <a:ext cx="1384920" cy="90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012392" y="5025945"/>
                <a:ext cx="1402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14:cNvPr>
              <p14:cNvContentPartPr/>
              <p14:nvPr/>
            </p14:nvContentPartPr>
            <p14:xfrm>
              <a:off x="9106152" y="5063025"/>
              <a:ext cx="1364400" cy="18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097152" y="5054025"/>
                <a:ext cx="1382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8AB0AF1-3118-4DFE-9864-B645109EF3F5}"/>
              </a:ext>
            </a:extLst>
          </p:cNvPr>
          <p:cNvGrpSpPr/>
          <p:nvPr/>
        </p:nvGrpSpPr>
        <p:grpSpPr>
          <a:xfrm>
            <a:off x="2007672" y="5316465"/>
            <a:ext cx="1555920" cy="57240"/>
            <a:chOff x="2007672" y="5316465"/>
            <a:chExt cx="155592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14:cNvPr>
                <p14:cNvContentPartPr/>
                <p14:nvPr/>
              </p14:nvContentPartPr>
              <p14:xfrm>
                <a:off x="2007672" y="5316465"/>
                <a:ext cx="1327680" cy="5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99032" y="5307465"/>
                  <a:ext cx="1345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14:cNvPr>
                <p14:cNvContentPartPr/>
                <p14:nvPr/>
              </p14:nvContentPartPr>
              <p14:xfrm>
                <a:off x="3563232" y="531682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54232" y="530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7" y="925286"/>
            <a:ext cx="11419257" cy="44089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9FB4C4-02D0-4FD5-924E-6F8C574304C3}"/>
              </a:ext>
            </a:extLst>
          </p:cNvPr>
          <p:cNvGrpSpPr/>
          <p:nvPr/>
        </p:nvGrpSpPr>
        <p:grpSpPr>
          <a:xfrm>
            <a:off x="5233992" y="1338105"/>
            <a:ext cx="3523320" cy="39240"/>
            <a:chOff x="5233992" y="1338105"/>
            <a:chExt cx="352332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14:cNvPr>
                <p14:cNvContentPartPr/>
                <p14:nvPr/>
              </p14:nvContentPartPr>
              <p14:xfrm>
                <a:off x="5233992" y="1357185"/>
                <a:ext cx="1750680" cy="2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25352" y="1348185"/>
                  <a:ext cx="176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14:cNvPr>
                <p14:cNvContentPartPr/>
                <p14:nvPr/>
              </p14:nvContentPartPr>
              <p14:xfrm>
                <a:off x="7579032" y="1338105"/>
                <a:ext cx="1178280" cy="2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0032" y="1329105"/>
                  <a:ext cx="119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DA6B06-161D-4933-960C-7214C7C025D3}"/>
              </a:ext>
            </a:extLst>
          </p:cNvPr>
          <p:cNvGrpSpPr/>
          <p:nvPr/>
        </p:nvGrpSpPr>
        <p:grpSpPr>
          <a:xfrm>
            <a:off x="3568632" y="1668225"/>
            <a:ext cx="1382400" cy="85680"/>
            <a:chOff x="3568632" y="1668225"/>
            <a:chExt cx="138240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14:cNvPr>
                <p14:cNvContentPartPr/>
                <p14:nvPr/>
              </p14:nvContentPartPr>
              <p14:xfrm>
                <a:off x="3568632" y="1668225"/>
                <a:ext cx="1170720" cy="1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9992" y="1659225"/>
                  <a:ext cx="118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14:cNvPr>
                <p14:cNvContentPartPr/>
                <p14:nvPr/>
              </p14:nvContentPartPr>
              <p14:xfrm>
                <a:off x="3685632" y="1678665"/>
                <a:ext cx="1265400" cy="7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6632" y="1670025"/>
                  <a:ext cx="12830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14:cNvPr>
              <p14:cNvContentPartPr/>
              <p14:nvPr/>
            </p14:nvContentPartPr>
            <p14:xfrm>
              <a:off x="5372952" y="16117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4312" y="1603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14:cNvPr>
              <p14:cNvContentPartPr/>
              <p14:nvPr/>
            </p14:nvContentPartPr>
            <p14:xfrm>
              <a:off x="565512" y="313882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6512" y="31301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E641A85-E2F7-47E4-B33C-8DA4996B450F}"/>
              </a:ext>
            </a:extLst>
          </p:cNvPr>
          <p:cNvGrpSpPr/>
          <p:nvPr/>
        </p:nvGrpSpPr>
        <p:grpSpPr>
          <a:xfrm>
            <a:off x="4741152" y="1668225"/>
            <a:ext cx="952920" cy="293400"/>
            <a:chOff x="4741152" y="1668225"/>
            <a:chExt cx="95292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14:cNvPr>
                <p14:cNvContentPartPr/>
                <p14:nvPr/>
              </p14:nvContentPartPr>
              <p14:xfrm>
                <a:off x="4741152" y="1668225"/>
                <a:ext cx="233640" cy="22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512" y="1659585"/>
                  <a:ext cx="251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14:cNvPr>
                <p14:cNvContentPartPr/>
                <p14:nvPr/>
              </p14:nvContentPartPr>
              <p14:xfrm>
                <a:off x="5094312" y="1767945"/>
                <a:ext cx="24480" cy="153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5672" y="1759305"/>
                  <a:ext cx="4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14:cNvPr>
                <p14:cNvContentPartPr/>
                <p14:nvPr/>
              </p14:nvContentPartPr>
              <p14:xfrm>
                <a:off x="5174952" y="1757145"/>
                <a:ext cx="6984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6312" y="1748145"/>
                  <a:ext cx="8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14:cNvPr>
                <p14:cNvContentPartPr/>
                <p14:nvPr/>
              </p14:nvContentPartPr>
              <p14:xfrm>
                <a:off x="5146872" y="1815825"/>
                <a:ext cx="12816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37872" y="1807185"/>
                  <a:ext cx="14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14:cNvPr>
                <p14:cNvContentPartPr/>
                <p14:nvPr/>
              </p14:nvContentPartPr>
              <p14:xfrm>
                <a:off x="5303472" y="1747065"/>
                <a:ext cx="3960" cy="20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4832" y="1738425"/>
                  <a:ext cx="21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14:cNvPr>
                <p14:cNvContentPartPr/>
                <p14:nvPr/>
              </p14:nvContentPartPr>
              <p14:xfrm>
                <a:off x="5391672" y="1828785"/>
                <a:ext cx="177120" cy="4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3032" y="1819785"/>
                  <a:ext cx="19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14:cNvPr>
                <p14:cNvContentPartPr/>
                <p14:nvPr/>
              </p14:nvContentPartPr>
              <p14:xfrm>
                <a:off x="5442432" y="1779465"/>
                <a:ext cx="35280" cy="18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3792" y="1770465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14:cNvPr>
                <p14:cNvContentPartPr/>
                <p14:nvPr/>
              </p14:nvContentPartPr>
              <p14:xfrm>
                <a:off x="5636472" y="1771545"/>
                <a:ext cx="5760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27832" y="1762905"/>
                  <a:ext cx="7524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14:cNvPr>
              <p14:cNvContentPartPr/>
              <p14:nvPr/>
            </p14:nvContentPartPr>
            <p14:xfrm>
              <a:off x="5186112" y="2299665"/>
              <a:ext cx="142560" cy="1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77112" y="2290665"/>
                <a:ext cx="1602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48647EA-6E58-4915-84A5-C63D3A4AA13C}"/>
              </a:ext>
            </a:extLst>
          </p:cNvPr>
          <p:cNvGrpSpPr/>
          <p:nvPr/>
        </p:nvGrpSpPr>
        <p:grpSpPr>
          <a:xfrm>
            <a:off x="10145832" y="1592985"/>
            <a:ext cx="1917000" cy="1707120"/>
            <a:chOff x="10145832" y="1592985"/>
            <a:chExt cx="191700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14:cNvPr>
                <p14:cNvContentPartPr/>
                <p14:nvPr/>
              </p14:nvContentPartPr>
              <p14:xfrm>
                <a:off x="10990392" y="2845785"/>
                <a:ext cx="699480" cy="45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81752" y="2836785"/>
                  <a:ext cx="717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14:cNvPr>
                <p14:cNvContentPartPr/>
                <p14:nvPr/>
              </p14:nvContentPartPr>
              <p14:xfrm>
                <a:off x="11273712" y="2602785"/>
                <a:ext cx="134640" cy="24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65072" y="2594145"/>
                  <a:ext cx="15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14:cNvPr>
                <p14:cNvContentPartPr/>
                <p14:nvPr/>
              </p14:nvContentPartPr>
              <p14:xfrm>
                <a:off x="10145832" y="1822665"/>
                <a:ext cx="140400" cy="40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37192" y="1814025"/>
                  <a:ext cx="158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14:cNvPr>
                <p14:cNvContentPartPr/>
                <p14:nvPr/>
              </p14:nvContentPartPr>
              <p14:xfrm>
                <a:off x="10296672" y="1884945"/>
                <a:ext cx="194400" cy="142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87672" y="1875945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14:cNvPr>
                <p14:cNvContentPartPr/>
                <p14:nvPr/>
              </p14:nvContentPartPr>
              <p14:xfrm>
                <a:off x="10605192" y="1874865"/>
                <a:ext cx="86040" cy="8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96192" y="1866225"/>
                  <a:ext cx="103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14:cNvPr>
                <p14:cNvContentPartPr/>
                <p14:nvPr/>
              </p14:nvContentPartPr>
              <p14:xfrm>
                <a:off x="10820832" y="1824105"/>
                <a:ext cx="271440" cy="120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11832" y="1815105"/>
                  <a:ext cx="289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14:cNvPr>
                <p14:cNvContentPartPr/>
                <p14:nvPr/>
              </p14:nvContentPartPr>
              <p14:xfrm>
                <a:off x="11132952" y="1762905"/>
                <a:ext cx="207000" cy="18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23952" y="1753905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14:cNvPr>
                <p14:cNvContentPartPr/>
                <p14:nvPr/>
              </p14:nvContentPartPr>
              <p14:xfrm>
                <a:off x="11344272" y="1743465"/>
                <a:ext cx="61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35272" y="1734825"/>
                  <a:ext cx="23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14:cNvPr>
                <p14:cNvContentPartPr/>
                <p14:nvPr/>
              </p14:nvContentPartPr>
              <p14:xfrm>
                <a:off x="11377752" y="1821945"/>
                <a:ext cx="95400" cy="7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69112" y="1812945"/>
                  <a:ext cx="113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14:cNvPr>
                <p14:cNvContentPartPr/>
                <p14:nvPr/>
              </p14:nvContentPartPr>
              <p14:xfrm>
                <a:off x="11587632" y="1650945"/>
                <a:ext cx="91080" cy="23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78632" y="1641945"/>
                  <a:ext cx="108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14:cNvPr>
                <p14:cNvContentPartPr/>
                <p14:nvPr/>
              </p14:nvContentPartPr>
              <p14:xfrm>
                <a:off x="11613552" y="1774425"/>
                <a:ext cx="84240" cy="2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04552" y="1765425"/>
                  <a:ext cx="101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14:cNvPr>
                <p14:cNvContentPartPr/>
                <p14:nvPr/>
              </p14:nvContentPartPr>
              <p14:xfrm>
                <a:off x="11750712" y="1819425"/>
                <a:ext cx="32760" cy="14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42072" y="1810425"/>
                  <a:ext cx="5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14:cNvPr>
                <p14:cNvContentPartPr/>
                <p14:nvPr/>
              </p14:nvContentPartPr>
              <p14:xfrm>
                <a:off x="11867712" y="1658865"/>
                <a:ext cx="88200" cy="18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58712" y="1650225"/>
                  <a:ext cx="10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14:cNvPr>
                <p14:cNvContentPartPr/>
                <p14:nvPr/>
              </p14:nvContentPartPr>
              <p14:xfrm>
                <a:off x="11830632" y="1640145"/>
                <a:ext cx="232200" cy="36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21632" y="1631505"/>
                  <a:ext cx="249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14:cNvPr>
                <p14:cNvContentPartPr/>
                <p14:nvPr/>
              </p14:nvContentPartPr>
              <p14:xfrm>
                <a:off x="11521752" y="1592985"/>
                <a:ext cx="109440" cy="41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12752" y="1584345"/>
                  <a:ext cx="127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14:cNvPr>
                <p14:cNvContentPartPr/>
                <p14:nvPr/>
              </p14:nvContentPartPr>
              <p14:xfrm>
                <a:off x="10180032" y="2311185"/>
                <a:ext cx="103680" cy="207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71392" y="2302545"/>
                  <a:ext cx="121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14:cNvPr>
                <p14:cNvContentPartPr/>
                <p14:nvPr/>
              </p14:nvContentPartPr>
              <p14:xfrm>
                <a:off x="10199472" y="2412705"/>
                <a:ext cx="113760" cy="2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90832" y="2403705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14:cNvPr>
                <p14:cNvContentPartPr/>
                <p14:nvPr/>
              </p14:nvContentPartPr>
              <p14:xfrm>
                <a:off x="10350312" y="2248545"/>
                <a:ext cx="128520" cy="1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41672" y="2239905"/>
                  <a:ext cx="14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14:cNvPr>
                <p14:cNvContentPartPr/>
                <p14:nvPr/>
              </p14:nvContentPartPr>
              <p14:xfrm>
                <a:off x="10482432" y="2166105"/>
                <a:ext cx="60120" cy="16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73432" y="2157105"/>
                  <a:ext cx="77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14:cNvPr>
                <p14:cNvContentPartPr/>
                <p14:nvPr/>
              </p14:nvContentPartPr>
              <p14:xfrm>
                <a:off x="10633272" y="2224785"/>
                <a:ext cx="113400" cy="20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24272" y="2215785"/>
                  <a:ext cx="13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14:cNvPr>
                <p14:cNvContentPartPr/>
                <p14:nvPr/>
              </p14:nvContentPartPr>
              <p14:xfrm>
                <a:off x="10859352" y="2281305"/>
                <a:ext cx="360" cy="9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0712" y="2272305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14:cNvPr>
                <p14:cNvContentPartPr/>
                <p14:nvPr/>
              </p14:nvContentPartPr>
              <p14:xfrm>
                <a:off x="10859352" y="2130105"/>
                <a:ext cx="142200" cy="26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50712" y="2121465"/>
                  <a:ext cx="159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14:cNvPr>
                <p14:cNvContentPartPr/>
                <p14:nvPr/>
              </p14:nvContentPartPr>
              <p14:xfrm>
                <a:off x="11140512" y="2218305"/>
                <a:ext cx="378000" cy="11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31872" y="2209305"/>
                  <a:ext cx="395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14:cNvPr>
                <p14:cNvContentPartPr/>
                <p14:nvPr/>
              </p14:nvContentPartPr>
              <p14:xfrm>
                <a:off x="11546592" y="2117145"/>
                <a:ext cx="369360" cy="200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37592" y="2108145"/>
                  <a:ext cx="387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14:cNvPr>
                <p14:cNvContentPartPr/>
                <p14:nvPr/>
              </p14:nvContentPartPr>
              <p14:xfrm>
                <a:off x="11915592" y="2148825"/>
                <a:ext cx="120240" cy="29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06592" y="2139825"/>
                  <a:ext cx="137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14:cNvPr>
                <p14:cNvContentPartPr/>
                <p14:nvPr/>
              </p14:nvContentPartPr>
              <p14:xfrm>
                <a:off x="10188312" y="2485785"/>
                <a:ext cx="500760" cy="28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79312" y="2477145"/>
                  <a:ext cx="518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14:cNvPr>
                <p14:cNvContentPartPr/>
                <p14:nvPr/>
              </p14:nvContentPartPr>
              <p14:xfrm>
                <a:off x="10774752" y="2559225"/>
                <a:ext cx="296280" cy="12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66112" y="2550585"/>
                  <a:ext cx="313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14:cNvPr>
                <p14:cNvContentPartPr/>
                <p14:nvPr/>
              </p14:nvContentPartPr>
              <p14:xfrm>
                <a:off x="11085792" y="2478945"/>
                <a:ext cx="25920" cy="7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76792" y="2469945"/>
                  <a:ext cx="43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14:cNvPr>
                <p14:cNvContentPartPr/>
                <p14:nvPr/>
              </p14:nvContentPartPr>
              <p14:xfrm>
                <a:off x="11136552" y="2542665"/>
                <a:ext cx="62640" cy="21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27912" y="2533665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14:cNvPr>
                <p14:cNvContentPartPr/>
                <p14:nvPr/>
              </p14:nvContentPartPr>
              <p14:xfrm>
                <a:off x="11264712" y="2482545"/>
                <a:ext cx="249840" cy="11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55712" y="2473905"/>
                  <a:ext cx="267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14:cNvPr>
                <p14:cNvContentPartPr/>
                <p14:nvPr/>
              </p14:nvContentPartPr>
              <p14:xfrm>
                <a:off x="11641992" y="249802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3352" y="2489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446314" y="261256"/>
            <a:ext cx="3156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1328057" y="1132114"/>
            <a:ext cx="10091057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" y="664316"/>
            <a:ext cx="10956697" cy="4655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14:cNvPr>
              <p14:cNvContentPartPr/>
              <p14:nvPr/>
            </p14:nvContentPartPr>
            <p14:xfrm>
              <a:off x="610512" y="3260505"/>
              <a:ext cx="108360" cy="39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72" y="3251505"/>
                <a:ext cx="12600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28879C-1218-4A8D-A994-3F93D6273856}"/>
              </a:ext>
            </a:extLst>
          </p:cNvPr>
          <p:cNvGrpSpPr/>
          <p:nvPr/>
        </p:nvGrpSpPr>
        <p:grpSpPr>
          <a:xfrm>
            <a:off x="716352" y="3638145"/>
            <a:ext cx="10441080" cy="437400"/>
            <a:chOff x="716352" y="3638145"/>
            <a:chExt cx="10441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14:cNvPr>
                <p14:cNvContentPartPr/>
                <p14:nvPr/>
              </p14:nvContentPartPr>
              <p14:xfrm>
                <a:off x="1560192" y="3647145"/>
                <a:ext cx="425628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1552" y="3638505"/>
                  <a:ext cx="427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14:cNvPr>
                <p14:cNvContentPartPr/>
                <p14:nvPr/>
              </p14:nvContentPartPr>
              <p14:xfrm>
                <a:off x="6021312" y="3686025"/>
                <a:ext cx="1010520" cy="2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2312" y="3677025"/>
                  <a:ext cx="102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14:cNvPr>
                <p14:cNvContentPartPr/>
                <p14:nvPr/>
              </p14:nvContentPartPr>
              <p14:xfrm>
                <a:off x="7230192" y="3638145"/>
                <a:ext cx="392724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1552" y="3629145"/>
                  <a:ext cx="394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14:cNvPr>
                <p14:cNvContentPartPr/>
                <p14:nvPr/>
              </p14:nvContentPartPr>
              <p14:xfrm>
                <a:off x="716352" y="4015785"/>
                <a:ext cx="640080" cy="2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12" y="4006785"/>
                  <a:ext cx="657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14:cNvPr>
                <p14:cNvContentPartPr/>
                <p14:nvPr/>
              </p14:nvContentPartPr>
              <p14:xfrm>
                <a:off x="1583592" y="3997785"/>
                <a:ext cx="635760" cy="5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4592" y="3988785"/>
                  <a:ext cx="653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14:cNvPr>
                <p14:cNvContentPartPr/>
                <p14:nvPr/>
              </p14:nvContentPartPr>
              <p14:xfrm>
                <a:off x="2517072" y="4034145"/>
                <a:ext cx="2922120" cy="2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08072" y="4025505"/>
                  <a:ext cx="2939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14:cNvPr>
                <p14:cNvContentPartPr/>
                <p14:nvPr/>
              </p14:nvContentPartPr>
              <p14:xfrm>
                <a:off x="5429112" y="3751905"/>
                <a:ext cx="115200" cy="31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0472" y="3742905"/>
                  <a:ext cx="132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14:cNvPr>
                <p14:cNvContentPartPr/>
                <p14:nvPr/>
              </p14:nvContentPartPr>
              <p14:xfrm>
                <a:off x="5377272" y="3733185"/>
                <a:ext cx="119520" cy="34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8272" y="3724185"/>
                  <a:ext cx="1371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490EEC-66A1-474F-9C1C-22157897A7AC}"/>
              </a:ext>
            </a:extLst>
          </p:cNvPr>
          <p:cNvGrpSpPr/>
          <p:nvPr/>
        </p:nvGrpSpPr>
        <p:grpSpPr>
          <a:xfrm>
            <a:off x="573792" y="3244305"/>
            <a:ext cx="401400" cy="482760"/>
            <a:chOff x="573792" y="3244305"/>
            <a:chExt cx="40140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14:cNvPr>
                <p14:cNvContentPartPr/>
                <p14:nvPr/>
              </p14:nvContentPartPr>
              <p14:xfrm>
                <a:off x="573792" y="3244305"/>
                <a:ext cx="137880" cy="48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5152" y="3235305"/>
                  <a:ext cx="155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14:cNvPr>
                <p14:cNvContentPartPr/>
                <p14:nvPr/>
              </p14:nvContentPartPr>
              <p14:xfrm>
                <a:off x="706992" y="3623025"/>
                <a:ext cx="268200" cy="8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352" y="3614025"/>
                  <a:ext cx="285840" cy="9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4" y="157843"/>
            <a:ext cx="8382444" cy="62429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A4D49B-7587-4D80-9F4C-6CEFCD05D32B}"/>
              </a:ext>
            </a:extLst>
          </p:cNvPr>
          <p:cNvGrpSpPr/>
          <p:nvPr/>
        </p:nvGrpSpPr>
        <p:grpSpPr>
          <a:xfrm>
            <a:off x="1705992" y="222465"/>
            <a:ext cx="638640" cy="345600"/>
            <a:chOff x="1705992" y="222465"/>
            <a:chExt cx="6386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14:cNvPr>
                <p14:cNvContentPartPr/>
                <p14:nvPr/>
              </p14:nvContentPartPr>
              <p14:xfrm>
                <a:off x="1705992" y="228585"/>
                <a:ext cx="436320" cy="30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6992" y="219945"/>
                  <a:ext cx="453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14:cNvPr>
                <p14:cNvContentPartPr/>
                <p14:nvPr/>
              </p14:nvContentPartPr>
              <p14:xfrm>
                <a:off x="1789152" y="222465"/>
                <a:ext cx="555480" cy="34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0512" y="213465"/>
                  <a:ext cx="573120" cy="36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04" y="859971"/>
            <a:ext cx="10712404" cy="447839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16E34-39E9-4B69-82B9-5C00E3E3EC68}"/>
              </a:ext>
            </a:extLst>
          </p:cNvPr>
          <p:cNvGrpSpPr/>
          <p:nvPr/>
        </p:nvGrpSpPr>
        <p:grpSpPr>
          <a:xfrm>
            <a:off x="128472" y="2502345"/>
            <a:ext cx="2473200" cy="3118680"/>
            <a:chOff x="128472" y="2502345"/>
            <a:chExt cx="2473200" cy="31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14:cNvPr>
                <p14:cNvContentPartPr/>
                <p14:nvPr/>
              </p14:nvContentPartPr>
              <p14:xfrm>
                <a:off x="2367672" y="2730225"/>
                <a:ext cx="234000" cy="93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032" y="2721225"/>
                  <a:ext cx="25164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14:cNvPr>
                <p14:cNvContentPartPr/>
                <p14:nvPr/>
              </p14:nvContentPartPr>
              <p14:xfrm>
                <a:off x="691152" y="2863425"/>
                <a:ext cx="23040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512" y="2854425"/>
                  <a:ext cx="24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14:cNvPr>
                <p14:cNvContentPartPr/>
                <p14:nvPr/>
              </p14:nvContentPartPr>
              <p14:xfrm>
                <a:off x="1096872" y="2771985"/>
                <a:ext cx="146880" cy="18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8232" y="2762985"/>
                  <a:ext cx="164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14:cNvPr>
                <p14:cNvContentPartPr/>
                <p14:nvPr/>
              </p14:nvContentPartPr>
              <p14:xfrm>
                <a:off x="1214592" y="2658225"/>
                <a:ext cx="21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5592" y="2649585"/>
                  <a:ext cx="38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14:cNvPr>
                <p14:cNvContentPartPr/>
                <p14:nvPr/>
              </p14:nvContentPartPr>
              <p14:xfrm>
                <a:off x="1274712" y="2502345"/>
                <a:ext cx="401400" cy="45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5712" y="2493345"/>
                  <a:ext cx="419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14:cNvPr>
                <p14:cNvContentPartPr/>
                <p14:nvPr/>
              </p14:nvContentPartPr>
              <p14:xfrm>
                <a:off x="160152" y="3563265"/>
                <a:ext cx="243000" cy="46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152" y="3554625"/>
                  <a:ext cx="260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14:cNvPr>
                <p14:cNvContentPartPr/>
                <p14:nvPr/>
              </p14:nvContentPartPr>
              <p14:xfrm>
                <a:off x="329712" y="3534825"/>
                <a:ext cx="26640" cy="86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1072" y="3526185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14:cNvPr>
                <p14:cNvContentPartPr/>
                <p14:nvPr/>
              </p14:nvContentPartPr>
              <p14:xfrm>
                <a:off x="434472" y="3338985"/>
                <a:ext cx="269640" cy="39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472" y="3330345"/>
                  <a:ext cx="287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14:cNvPr>
                <p14:cNvContentPartPr/>
                <p14:nvPr/>
              </p14:nvContentPartPr>
              <p14:xfrm>
                <a:off x="814272" y="3050625"/>
                <a:ext cx="839160" cy="50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5632" y="3041985"/>
                  <a:ext cx="856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14:cNvPr>
                <p14:cNvContentPartPr/>
                <p14:nvPr/>
              </p14:nvContentPartPr>
              <p14:xfrm>
                <a:off x="1699152" y="2815905"/>
                <a:ext cx="502200" cy="49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0512" y="2806905"/>
                  <a:ext cx="519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14:cNvPr>
                <p14:cNvContentPartPr/>
                <p14:nvPr/>
              </p14:nvContentPartPr>
              <p14:xfrm>
                <a:off x="128472" y="4232865"/>
                <a:ext cx="252720" cy="38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9832" y="4223865"/>
                  <a:ext cx="270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14:cNvPr>
                <p14:cNvContentPartPr/>
                <p14:nvPr/>
              </p14:nvContentPartPr>
              <p14:xfrm>
                <a:off x="424392" y="3992745"/>
                <a:ext cx="129960" cy="9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5392" y="3983745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14:cNvPr>
                <p14:cNvContentPartPr/>
                <p14:nvPr/>
              </p14:nvContentPartPr>
              <p14:xfrm>
                <a:off x="418632" y="4086705"/>
                <a:ext cx="336600" cy="83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9992" y="4078065"/>
                  <a:ext cx="3542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14:cNvPr>
                <p14:cNvContentPartPr/>
                <p14:nvPr/>
              </p14:nvContentPartPr>
              <p14:xfrm>
                <a:off x="642912" y="4048905"/>
                <a:ext cx="50400" cy="14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3912" y="4040265"/>
                  <a:ext cx="68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14:cNvPr>
                <p14:cNvContentPartPr/>
                <p14:nvPr/>
              </p14:nvContentPartPr>
              <p14:xfrm>
                <a:off x="933432" y="3891585"/>
                <a:ext cx="131760" cy="14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4432" y="3882585"/>
                  <a:ext cx="149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14:cNvPr>
                <p14:cNvContentPartPr/>
                <p14:nvPr/>
              </p14:nvContentPartPr>
              <p14:xfrm>
                <a:off x="1309992" y="3663345"/>
                <a:ext cx="160200" cy="21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1352" y="3654345"/>
                  <a:ext cx="177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14:cNvPr>
                <p14:cNvContentPartPr/>
                <p14:nvPr/>
              </p14:nvContentPartPr>
              <p14:xfrm>
                <a:off x="625272" y="4444545"/>
                <a:ext cx="108720" cy="5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6272" y="4435545"/>
                  <a:ext cx="126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14:cNvPr>
                <p14:cNvContentPartPr/>
                <p14:nvPr/>
              </p14:nvContentPartPr>
              <p14:xfrm>
                <a:off x="778272" y="4324665"/>
                <a:ext cx="6876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9272" y="4315665"/>
                  <a:ext cx="8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14:cNvPr>
                <p14:cNvContentPartPr/>
                <p14:nvPr/>
              </p14:nvContentPartPr>
              <p14:xfrm>
                <a:off x="1036752" y="4243305"/>
                <a:ext cx="73080" cy="3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7752" y="4234665"/>
                  <a:ext cx="90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14:cNvPr>
                <p14:cNvContentPartPr/>
                <p14:nvPr/>
              </p14:nvContentPartPr>
              <p14:xfrm>
                <a:off x="1196952" y="4131345"/>
                <a:ext cx="144360" cy="14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7952" y="4122705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14:cNvPr>
                <p14:cNvContentPartPr/>
                <p14:nvPr/>
              </p14:nvContentPartPr>
              <p14:xfrm>
                <a:off x="1498992" y="3979785"/>
                <a:ext cx="120960" cy="13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89992" y="3970785"/>
                  <a:ext cx="13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14:cNvPr>
                <p14:cNvContentPartPr/>
                <p14:nvPr/>
              </p14:nvContentPartPr>
              <p14:xfrm>
                <a:off x="782232" y="4602585"/>
                <a:ext cx="198720" cy="16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3592" y="4593945"/>
                  <a:ext cx="216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14:cNvPr>
                <p14:cNvContentPartPr/>
                <p14:nvPr/>
              </p14:nvContentPartPr>
              <p14:xfrm>
                <a:off x="1300992" y="4413225"/>
                <a:ext cx="137880" cy="16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92352" y="4404225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14:cNvPr>
                <p14:cNvContentPartPr/>
                <p14:nvPr/>
              </p14:nvContentPartPr>
              <p14:xfrm>
                <a:off x="1685472" y="4214145"/>
                <a:ext cx="15408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76832" y="4205145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14:cNvPr>
                <p14:cNvContentPartPr/>
                <p14:nvPr/>
              </p14:nvContentPartPr>
              <p14:xfrm>
                <a:off x="1536432" y="3507825"/>
                <a:ext cx="456840" cy="88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27432" y="3498825"/>
                  <a:ext cx="47448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14:cNvPr>
                <p14:cNvContentPartPr/>
                <p14:nvPr/>
              </p14:nvContentPartPr>
              <p14:xfrm>
                <a:off x="1941792" y="3521145"/>
                <a:ext cx="322920" cy="36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2792" y="3512505"/>
                  <a:ext cx="340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14:cNvPr>
                <p14:cNvContentPartPr/>
                <p14:nvPr/>
              </p14:nvContentPartPr>
              <p14:xfrm>
                <a:off x="490272" y="5325825"/>
                <a:ext cx="18036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1272" y="5316825"/>
                  <a:ext cx="198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14:cNvPr>
                <p14:cNvContentPartPr/>
                <p14:nvPr/>
              </p14:nvContentPartPr>
              <p14:xfrm>
                <a:off x="574872" y="5046465"/>
                <a:ext cx="391320" cy="38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872" y="5037825"/>
                  <a:ext cx="408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14:cNvPr>
                <p14:cNvContentPartPr/>
                <p14:nvPr/>
              </p14:nvContentPartPr>
              <p14:xfrm>
                <a:off x="1159512" y="4925145"/>
                <a:ext cx="108720" cy="5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0872" y="4916505"/>
                  <a:ext cx="126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14:cNvPr>
                <p14:cNvContentPartPr/>
                <p14:nvPr/>
              </p14:nvContentPartPr>
              <p14:xfrm>
                <a:off x="1194792" y="4986705"/>
                <a:ext cx="379440" cy="63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792" y="4978065"/>
                  <a:ext cx="3970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14:cNvPr>
                <p14:cNvContentPartPr/>
                <p14:nvPr/>
              </p14:nvContentPartPr>
              <p14:xfrm>
                <a:off x="1375872" y="4887345"/>
                <a:ext cx="12708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7232" y="4878345"/>
                  <a:ext cx="144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14:cNvPr>
                <p14:cNvContentPartPr/>
                <p14:nvPr/>
              </p14:nvContentPartPr>
              <p14:xfrm>
                <a:off x="1527072" y="4873665"/>
                <a:ext cx="22320" cy="12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18072" y="4864665"/>
                  <a:ext cx="39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14:cNvPr>
                <p14:cNvContentPartPr/>
                <p14:nvPr/>
              </p14:nvContentPartPr>
              <p14:xfrm>
                <a:off x="1489272" y="5110905"/>
                <a:ext cx="101880" cy="9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80272" y="5102265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14:cNvPr>
                <p14:cNvContentPartPr/>
                <p14:nvPr/>
              </p14:nvContentPartPr>
              <p14:xfrm>
                <a:off x="1640112" y="5131065"/>
                <a:ext cx="69840" cy="9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31112" y="5122425"/>
                  <a:ext cx="87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14:cNvPr>
                <p14:cNvContentPartPr/>
                <p14:nvPr/>
              </p14:nvContentPartPr>
              <p14:xfrm>
                <a:off x="1602312" y="5348505"/>
                <a:ext cx="131760" cy="9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93312" y="5339505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14:cNvPr>
                <p14:cNvContentPartPr/>
                <p14:nvPr/>
              </p14:nvContentPartPr>
              <p14:xfrm>
                <a:off x="1774392" y="5351745"/>
                <a:ext cx="91440" cy="11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65752" y="5343105"/>
                  <a:ext cx="10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14:cNvPr>
                <p14:cNvContentPartPr/>
                <p14:nvPr/>
              </p14:nvContentPartPr>
              <p14:xfrm>
                <a:off x="1621392" y="4688625"/>
                <a:ext cx="360000" cy="78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12392" y="4679985"/>
                  <a:ext cx="37764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14:cNvPr>
                <p14:cNvContentPartPr/>
                <p14:nvPr/>
              </p14:nvContentPartPr>
              <p14:xfrm>
                <a:off x="2073912" y="513718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4912" y="512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237399"/>
            <a:ext cx="9644744" cy="5931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14:cNvPr>
              <p14:cNvContentPartPr/>
              <p14:nvPr/>
            </p14:nvContentPartPr>
            <p14:xfrm>
              <a:off x="8993112" y="866865"/>
              <a:ext cx="124452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4112" y="857865"/>
                <a:ext cx="1262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14:cNvPr>
              <p14:cNvContentPartPr/>
              <p14:nvPr/>
            </p14:nvContentPartPr>
            <p14:xfrm>
              <a:off x="2972832" y="1156305"/>
              <a:ext cx="1080000" cy="2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832" y="1147665"/>
                <a:ext cx="1097640" cy="39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87669D2-5A62-47CA-A782-2A1C0735E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450" y="1515543"/>
            <a:ext cx="4538550" cy="3603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6F63BF-700B-4A02-9A81-E4D9DFB8A38E}"/>
              </a:ext>
            </a:extLst>
          </p:cNvPr>
          <p:cNvGrpSpPr/>
          <p:nvPr/>
        </p:nvGrpSpPr>
        <p:grpSpPr>
          <a:xfrm>
            <a:off x="10369032" y="810705"/>
            <a:ext cx="283320" cy="207720"/>
            <a:chOff x="10369032" y="810705"/>
            <a:chExt cx="28332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0080" cy="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0392" y="801705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96560" cy="7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0392" y="801705"/>
                  <a:ext cx="21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14:cNvPr>
                <p14:cNvContentPartPr/>
                <p14:nvPr/>
              </p14:nvContentPartPr>
              <p14:xfrm>
                <a:off x="10548672" y="876585"/>
                <a:ext cx="103680" cy="14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9672" y="867585"/>
                  <a:ext cx="12132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14:cNvPr>
              <p14:cNvContentPartPr/>
              <p14:nvPr/>
            </p14:nvContentPartPr>
            <p14:xfrm>
              <a:off x="10671072" y="1093305"/>
              <a:ext cx="37800" cy="10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2432" y="1084665"/>
                <a:ext cx="554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C4ACD2C-C560-4127-9F67-85F2DF938EE3}"/>
              </a:ext>
            </a:extLst>
          </p:cNvPr>
          <p:cNvGrpSpPr/>
          <p:nvPr/>
        </p:nvGrpSpPr>
        <p:grpSpPr>
          <a:xfrm>
            <a:off x="10631832" y="1263225"/>
            <a:ext cx="123480" cy="223560"/>
            <a:chOff x="10631832" y="1263225"/>
            <a:chExt cx="1234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14:cNvPr>
                <p14:cNvContentPartPr/>
                <p14:nvPr/>
              </p14:nvContentPartPr>
              <p14:xfrm>
                <a:off x="10680432" y="1263225"/>
                <a:ext cx="972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1792" y="1254225"/>
                  <a:ext cx="27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14:cNvPr>
                <p14:cNvContentPartPr/>
                <p14:nvPr/>
              </p14:nvContentPartPr>
              <p14:xfrm>
                <a:off x="10637232" y="1451505"/>
                <a:ext cx="15120" cy="3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8592" y="1442505"/>
                  <a:ext cx="3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14:cNvPr>
                <p14:cNvContentPartPr/>
                <p14:nvPr/>
              </p14:nvContentPartPr>
              <p14:xfrm>
                <a:off x="10631832" y="1382745"/>
                <a:ext cx="123480" cy="10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22832" y="1374105"/>
                  <a:ext cx="14112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14:cNvPr>
              <p14:cNvContentPartPr/>
              <p14:nvPr/>
            </p14:nvContentPartPr>
            <p14:xfrm>
              <a:off x="2668992" y="583185"/>
              <a:ext cx="126720" cy="64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9992" y="574545"/>
                <a:ext cx="144360" cy="66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62A7D6-9D34-4CA3-AFAA-96D292950002}"/>
              </a:ext>
            </a:extLst>
          </p:cNvPr>
          <p:cNvGrpSpPr/>
          <p:nvPr/>
        </p:nvGrpSpPr>
        <p:grpSpPr>
          <a:xfrm>
            <a:off x="283992" y="442785"/>
            <a:ext cx="2487600" cy="1190520"/>
            <a:chOff x="283992" y="442785"/>
            <a:chExt cx="248760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14:cNvPr>
                <p14:cNvContentPartPr/>
                <p14:nvPr/>
              </p14:nvContentPartPr>
              <p14:xfrm>
                <a:off x="537432" y="546105"/>
                <a:ext cx="11448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432" y="537105"/>
                  <a:ext cx="13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14:cNvPr>
                <p14:cNvContentPartPr/>
                <p14:nvPr/>
              </p14:nvContentPartPr>
              <p14:xfrm>
                <a:off x="716352" y="555825"/>
                <a:ext cx="128880" cy="15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7712" y="546825"/>
                  <a:ext cx="14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14:cNvPr>
                <p14:cNvContentPartPr/>
                <p14:nvPr/>
              </p14:nvContentPartPr>
              <p14:xfrm>
                <a:off x="941352" y="573105"/>
                <a:ext cx="387720" cy="11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712" y="564105"/>
                  <a:ext cx="405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14:cNvPr>
                <p14:cNvContentPartPr/>
                <p14:nvPr/>
              </p14:nvContentPartPr>
              <p14:xfrm>
                <a:off x="1379472" y="442785"/>
                <a:ext cx="1620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0472" y="433785"/>
                  <a:ext cx="3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14:cNvPr>
                <p14:cNvContentPartPr/>
                <p14:nvPr/>
              </p14:nvContentPartPr>
              <p14:xfrm>
                <a:off x="1385952" y="442785"/>
                <a:ext cx="132840" cy="24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6952" y="433785"/>
                  <a:ext cx="15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14:cNvPr>
                <p14:cNvContentPartPr/>
                <p14:nvPr/>
              </p14:nvContentPartPr>
              <p14:xfrm>
                <a:off x="1592952" y="574905"/>
                <a:ext cx="12600" cy="10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83952" y="566265"/>
                  <a:ext cx="30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14:cNvPr>
                <p14:cNvContentPartPr/>
                <p14:nvPr/>
              </p14:nvContentPartPr>
              <p14:xfrm>
                <a:off x="1615632" y="480585"/>
                <a:ext cx="6120" cy="9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6632" y="471945"/>
                  <a:ext cx="23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14:cNvPr>
                <p14:cNvContentPartPr/>
                <p14:nvPr/>
              </p14:nvContentPartPr>
              <p14:xfrm>
                <a:off x="1649472" y="553665"/>
                <a:ext cx="170640" cy="12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472" y="545025"/>
                  <a:ext cx="18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14:cNvPr>
                <p14:cNvContentPartPr/>
                <p14:nvPr/>
              </p14:nvContentPartPr>
              <p14:xfrm>
                <a:off x="1867632" y="493185"/>
                <a:ext cx="704160" cy="34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8992" y="484185"/>
                  <a:ext cx="721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14:cNvPr>
                <p14:cNvContentPartPr/>
                <p14:nvPr/>
              </p14:nvContentPartPr>
              <p14:xfrm>
                <a:off x="2592672" y="574905"/>
                <a:ext cx="92520" cy="9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83672" y="566265"/>
                  <a:ext cx="110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14:cNvPr>
                <p14:cNvContentPartPr/>
                <p14:nvPr/>
              </p14:nvContentPartPr>
              <p14:xfrm>
                <a:off x="283992" y="925545"/>
                <a:ext cx="451080" cy="13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5352" y="916545"/>
                  <a:ext cx="468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14:cNvPr>
                <p14:cNvContentPartPr/>
                <p14:nvPr/>
              </p14:nvContentPartPr>
              <p14:xfrm>
                <a:off x="914352" y="938505"/>
                <a:ext cx="15696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5352" y="929505"/>
                  <a:ext cx="174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14:cNvPr>
                <p14:cNvContentPartPr/>
                <p14:nvPr/>
              </p14:nvContentPartPr>
              <p14:xfrm>
                <a:off x="1168872" y="864705"/>
                <a:ext cx="453600" cy="16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0232" y="855705"/>
                  <a:ext cx="47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14:cNvPr>
                <p14:cNvContentPartPr/>
                <p14:nvPr/>
              </p14:nvContentPartPr>
              <p14:xfrm>
                <a:off x="1653072" y="857865"/>
                <a:ext cx="612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44072" y="84886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14:cNvPr>
                <p14:cNvContentPartPr/>
                <p14:nvPr/>
              </p14:nvContentPartPr>
              <p14:xfrm>
                <a:off x="1696632" y="863265"/>
                <a:ext cx="245880" cy="30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7992" y="854265"/>
                  <a:ext cx="263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14:cNvPr>
                <p14:cNvContentPartPr/>
                <p14:nvPr/>
              </p14:nvContentPartPr>
              <p14:xfrm>
                <a:off x="2064552" y="878385"/>
                <a:ext cx="402480" cy="14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5552" y="869385"/>
                  <a:ext cx="42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14:cNvPr>
                <p14:cNvContentPartPr/>
                <p14:nvPr/>
              </p14:nvContentPartPr>
              <p14:xfrm>
                <a:off x="357792" y="1234425"/>
                <a:ext cx="311400" cy="39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152" y="1225785"/>
                  <a:ext cx="329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14:cNvPr>
                <p14:cNvContentPartPr/>
                <p14:nvPr/>
              </p14:nvContentPartPr>
              <p14:xfrm>
                <a:off x="800592" y="1279785"/>
                <a:ext cx="369360" cy="111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592" y="1270785"/>
                  <a:ext cx="387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14:cNvPr>
                <p14:cNvContentPartPr/>
                <p14:nvPr/>
              </p14:nvContentPartPr>
              <p14:xfrm>
                <a:off x="1234752" y="1319745"/>
                <a:ext cx="604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26112" y="1310745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14:cNvPr>
                <p14:cNvContentPartPr/>
                <p14:nvPr/>
              </p14:nvContentPartPr>
              <p14:xfrm>
                <a:off x="1375872" y="1248105"/>
                <a:ext cx="128880" cy="131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67232" y="1239465"/>
                  <a:ext cx="14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14:cNvPr>
                <p14:cNvContentPartPr/>
                <p14:nvPr/>
              </p14:nvContentPartPr>
              <p14:xfrm>
                <a:off x="1423032" y="1297065"/>
                <a:ext cx="60120" cy="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14392" y="1288065"/>
                  <a:ext cx="77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14:cNvPr>
                <p14:cNvContentPartPr/>
                <p14:nvPr/>
              </p14:nvContentPartPr>
              <p14:xfrm>
                <a:off x="1544352" y="1262505"/>
                <a:ext cx="30204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5352" y="1253865"/>
                  <a:ext cx="31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14:cNvPr>
                <p14:cNvContentPartPr/>
                <p14:nvPr/>
              </p14:nvContentPartPr>
              <p14:xfrm>
                <a:off x="1941792" y="1259985"/>
                <a:ext cx="387720" cy="10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32792" y="1250985"/>
                  <a:ext cx="40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14:cNvPr>
                <p14:cNvContentPartPr/>
                <p14:nvPr/>
              </p14:nvContentPartPr>
              <p14:xfrm>
                <a:off x="2378832" y="1094025"/>
                <a:ext cx="3855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0192" y="1085385"/>
                  <a:ext cx="403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14:cNvPr>
                <p14:cNvContentPartPr/>
                <p14:nvPr/>
              </p14:nvContentPartPr>
              <p14:xfrm>
                <a:off x="2733432" y="117790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4792" y="1169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14:cNvPr>
                <p14:cNvContentPartPr/>
                <p14:nvPr/>
              </p14:nvContentPartPr>
              <p14:xfrm>
                <a:off x="2771232" y="138562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2592" y="1376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FE846A-7801-460E-824A-72A1E4DF3F76}"/>
              </a:ext>
            </a:extLst>
          </p:cNvPr>
          <p:cNvGrpSpPr/>
          <p:nvPr/>
        </p:nvGrpSpPr>
        <p:grpSpPr>
          <a:xfrm>
            <a:off x="9492072" y="3985545"/>
            <a:ext cx="945720" cy="1040040"/>
            <a:chOff x="9492072" y="3985545"/>
            <a:chExt cx="945720" cy="10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14:cNvPr>
                <p14:cNvContentPartPr/>
                <p14:nvPr/>
              </p14:nvContentPartPr>
              <p14:xfrm>
                <a:off x="9492072" y="4505385"/>
                <a:ext cx="945720" cy="52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3072" y="4496745"/>
                  <a:ext cx="9633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14:cNvPr>
                <p14:cNvContentPartPr/>
                <p14:nvPr/>
              </p14:nvContentPartPr>
              <p14:xfrm>
                <a:off x="10142952" y="3985545"/>
                <a:ext cx="257400" cy="48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33952" y="3976545"/>
                  <a:ext cx="2750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14:cNvPr>
                <p14:cNvContentPartPr/>
                <p14:nvPr/>
              </p14:nvContentPartPr>
              <p14:xfrm>
                <a:off x="10086432" y="4331505"/>
                <a:ext cx="174960" cy="18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7432" y="4322865"/>
                  <a:ext cx="1926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624F42-4B31-4A6B-ACDE-9A451A3F700E}"/>
              </a:ext>
            </a:extLst>
          </p:cNvPr>
          <p:cNvGrpSpPr/>
          <p:nvPr/>
        </p:nvGrpSpPr>
        <p:grpSpPr>
          <a:xfrm>
            <a:off x="9397392" y="3239265"/>
            <a:ext cx="2528640" cy="872640"/>
            <a:chOff x="9397392" y="3239265"/>
            <a:chExt cx="252864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14:cNvPr>
                <p14:cNvContentPartPr/>
                <p14:nvPr/>
              </p14:nvContentPartPr>
              <p14:xfrm>
                <a:off x="9397392" y="3527265"/>
                <a:ext cx="201600" cy="249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88392" y="3518625"/>
                  <a:ext cx="219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14:cNvPr>
                <p14:cNvContentPartPr/>
                <p14:nvPr/>
              </p14:nvContentPartPr>
              <p14:xfrm>
                <a:off x="9652992" y="3544185"/>
                <a:ext cx="178560" cy="10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4352" y="3535545"/>
                  <a:ext cx="196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14:cNvPr>
                <p14:cNvContentPartPr/>
                <p14:nvPr/>
              </p14:nvContentPartPr>
              <p14:xfrm>
                <a:off x="9852072" y="3446265"/>
                <a:ext cx="255960" cy="19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43072" y="3437625"/>
                  <a:ext cx="273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14:cNvPr>
                <p14:cNvContentPartPr/>
                <p14:nvPr/>
              </p14:nvContentPartPr>
              <p14:xfrm>
                <a:off x="10114512" y="3450225"/>
                <a:ext cx="1008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05512" y="3441585"/>
                  <a:ext cx="27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14:cNvPr>
                <p14:cNvContentPartPr/>
                <p14:nvPr/>
              </p14:nvContentPartPr>
              <p14:xfrm>
                <a:off x="10133952" y="3501705"/>
                <a:ext cx="20052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25312" y="3492705"/>
                  <a:ext cx="21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14:cNvPr>
                <p14:cNvContentPartPr/>
                <p14:nvPr/>
              </p14:nvContentPartPr>
              <p14:xfrm>
                <a:off x="10434552" y="3280665"/>
                <a:ext cx="151920" cy="421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25552" y="3271665"/>
                  <a:ext cx="16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14:cNvPr>
                <p14:cNvContentPartPr/>
                <p14:nvPr/>
              </p14:nvContentPartPr>
              <p14:xfrm>
                <a:off x="10660992" y="3308745"/>
                <a:ext cx="1980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51992" y="3299745"/>
                  <a:ext cx="3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14:cNvPr>
                <p14:cNvContentPartPr/>
                <p14:nvPr/>
              </p14:nvContentPartPr>
              <p14:xfrm>
                <a:off x="10586112" y="3516465"/>
                <a:ext cx="106920" cy="1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577112" y="3507465"/>
                  <a:ext cx="12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14:cNvPr>
                <p14:cNvContentPartPr/>
                <p14:nvPr/>
              </p14:nvContentPartPr>
              <p14:xfrm>
                <a:off x="10633272" y="3576225"/>
                <a:ext cx="90000" cy="10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24272" y="3567225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14:cNvPr>
                <p14:cNvContentPartPr/>
                <p14:nvPr/>
              </p14:nvContentPartPr>
              <p14:xfrm>
                <a:off x="10813632" y="3355905"/>
                <a:ext cx="89280" cy="36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04632" y="3346905"/>
                  <a:ext cx="106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14:cNvPr>
                <p14:cNvContentPartPr/>
                <p14:nvPr/>
              </p14:nvContentPartPr>
              <p14:xfrm>
                <a:off x="11003712" y="3460305"/>
                <a:ext cx="225000" cy="9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94712" y="3451305"/>
                  <a:ext cx="24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14:cNvPr>
                <p14:cNvContentPartPr/>
                <p14:nvPr/>
              </p14:nvContentPartPr>
              <p14:xfrm>
                <a:off x="11377752" y="3383985"/>
                <a:ext cx="131400" cy="14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69112" y="3375345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14:cNvPr>
                <p14:cNvContentPartPr/>
                <p14:nvPr/>
              </p14:nvContentPartPr>
              <p14:xfrm>
                <a:off x="11538312" y="3239265"/>
                <a:ext cx="180720" cy="32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529312" y="3230265"/>
                  <a:ext cx="198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14:cNvPr>
                <p14:cNvContentPartPr/>
                <p14:nvPr/>
              </p14:nvContentPartPr>
              <p14:xfrm>
                <a:off x="9548592" y="3815985"/>
                <a:ext cx="520920" cy="14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39592" y="3806985"/>
                  <a:ext cx="538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14:cNvPr>
                <p14:cNvContentPartPr/>
                <p14:nvPr/>
              </p14:nvContentPartPr>
              <p14:xfrm>
                <a:off x="10245552" y="3782145"/>
                <a:ext cx="25452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36552" y="3773145"/>
                  <a:ext cx="27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14:cNvPr>
                <p14:cNvContentPartPr/>
                <p14:nvPr/>
              </p14:nvContentPartPr>
              <p14:xfrm>
                <a:off x="10645512" y="3779985"/>
                <a:ext cx="216720" cy="15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36872" y="3770985"/>
                  <a:ext cx="23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14:cNvPr>
                <p14:cNvContentPartPr/>
                <p14:nvPr/>
              </p14:nvContentPartPr>
              <p14:xfrm>
                <a:off x="10974912" y="3799065"/>
                <a:ext cx="124200" cy="31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65912" y="3790065"/>
                  <a:ext cx="141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14:cNvPr>
                <p14:cNvContentPartPr/>
                <p14:nvPr/>
              </p14:nvContentPartPr>
              <p14:xfrm>
                <a:off x="11102352" y="3713745"/>
                <a:ext cx="2520" cy="7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93352" y="370510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14:cNvPr>
                <p14:cNvContentPartPr/>
                <p14:nvPr/>
              </p14:nvContentPartPr>
              <p14:xfrm>
                <a:off x="11170752" y="3750825"/>
                <a:ext cx="278280" cy="19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62112" y="3742185"/>
                  <a:ext cx="295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14:cNvPr>
                <p14:cNvContentPartPr/>
                <p14:nvPr/>
              </p14:nvContentPartPr>
              <p14:xfrm>
                <a:off x="11528592" y="3729945"/>
                <a:ext cx="39744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19952" y="3720945"/>
                  <a:ext cx="415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14:cNvPr>
                <p14:cNvContentPartPr/>
                <p14:nvPr/>
              </p14:nvContentPartPr>
              <p14:xfrm>
                <a:off x="11349672" y="3619425"/>
                <a:ext cx="294480" cy="1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41032" y="3610425"/>
                  <a:ext cx="312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14:cNvPr>
                <p14:cNvContentPartPr/>
                <p14:nvPr/>
              </p14:nvContentPartPr>
              <p14:xfrm>
                <a:off x="11127552" y="4061865"/>
                <a:ext cx="239040" cy="4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18912" y="4053225"/>
                  <a:ext cx="2566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14:cNvPr>
              <p14:cNvContentPartPr/>
              <p14:nvPr/>
            </p14:nvContentPartPr>
            <p14:xfrm>
              <a:off x="8898432" y="5203785"/>
              <a:ext cx="498960" cy="3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889792" y="5194785"/>
                <a:ext cx="5166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1" y="326571"/>
            <a:ext cx="10132837" cy="23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7" y="2852890"/>
            <a:ext cx="10550359" cy="35479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DE3B9D-24F1-428F-9544-57423AE5664A}"/>
              </a:ext>
            </a:extLst>
          </p:cNvPr>
          <p:cNvGrpSpPr/>
          <p:nvPr/>
        </p:nvGrpSpPr>
        <p:grpSpPr>
          <a:xfrm>
            <a:off x="1455432" y="110505"/>
            <a:ext cx="1890360" cy="295560"/>
            <a:chOff x="1455432" y="110505"/>
            <a:chExt cx="18903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14:cNvPr>
                <p14:cNvContentPartPr/>
                <p14:nvPr/>
              </p14:nvContentPartPr>
              <p14:xfrm>
                <a:off x="1460472" y="158385"/>
                <a:ext cx="189360" cy="209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1832" y="149745"/>
                  <a:ext cx="20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14:cNvPr>
                <p14:cNvContentPartPr/>
                <p14:nvPr/>
              </p14:nvContentPartPr>
              <p14:xfrm>
                <a:off x="1455432" y="320385"/>
                <a:ext cx="118440" cy="8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432" y="311745"/>
                  <a:ext cx="136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14:cNvPr>
                <p14:cNvContentPartPr/>
                <p14:nvPr/>
              </p14:nvContentPartPr>
              <p14:xfrm>
                <a:off x="1763232" y="113385"/>
                <a:ext cx="14580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4232" y="104385"/>
                  <a:ext cx="163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14:cNvPr>
                <p14:cNvContentPartPr/>
                <p14:nvPr/>
              </p14:nvContentPartPr>
              <p14:xfrm>
                <a:off x="1921632" y="199425"/>
                <a:ext cx="8820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2632" y="190785"/>
                  <a:ext cx="105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14:cNvPr>
                <p14:cNvContentPartPr/>
                <p14:nvPr/>
              </p14:nvContentPartPr>
              <p14:xfrm>
                <a:off x="2090472" y="169905"/>
                <a:ext cx="15480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1472" y="161265"/>
                  <a:ext cx="17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14:cNvPr>
                <p14:cNvContentPartPr/>
                <p14:nvPr/>
              </p14:nvContentPartPr>
              <p14:xfrm>
                <a:off x="2109192" y="239385"/>
                <a:ext cx="16956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0192" y="230385"/>
                  <a:ext cx="187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14:cNvPr>
                <p14:cNvContentPartPr/>
                <p14:nvPr/>
              </p14:nvContentPartPr>
              <p14:xfrm>
                <a:off x="2384592" y="121305"/>
                <a:ext cx="99000" cy="17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5952" y="112305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14:cNvPr>
                <p14:cNvContentPartPr/>
                <p14:nvPr/>
              </p14:nvContentPartPr>
              <p14:xfrm>
                <a:off x="2499792" y="212025"/>
                <a:ext cx="102240" cy="15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1152" y="203025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14:cNvPr>
                <p14:cNvContentPartPr/>
                <p14:nvPr/>
              </p14:nvContentPartPr>
              <p14:xfrm>
                <a:off x="2680512" y="210945"/>
                <a:ext cx="98280" cy="1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1512" y="201945"/>
                  <a:ext cx="115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14:cNvPr>
                <p14:cNvContentPartPr/>
                <p14:nvPr/>
              </p14:nvContentPartPr>
              <p14:xfrm>
                <a:off x="2856192" y="133185"/>
                <a:ext cx="9360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552" y="124545"/>
                  <a:ext cx="11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14:cNvPr>
                <p14:cNvContentPartPr/>
                <p14:nvPr/>
              </p14:nvContentPartPr>
              <p14:xfrm>
                <a:off x="3015312" y="110505"/>
                <a:ext cx="124560" cy="16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6312" y="101865"/>
                  <a:ext cx="142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14:cNvPr>
                <p14:cNvContentPartPr/>
                <p14:nvPr/>
              </p14:nvContentPartPr>
              <p14:xfrm>
                <a:off x="3205032" y="153705"/>
                <a:ext cx="14076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6392" y="144705"/>
                  <a:ext cx="158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E1A3E9-CE47-4DFB-83DE-0F5D334ADD40}"/>
              </a:ext>
            </a:extLst>
          </p:cNvPr>
          <p:cNvGrpSpPr/>
          <p:nvPr/>
        </p:nvGrpSpPr>
        <p:grpSpPr>
          <a:xfrm>
            <a:off x="4287552" y="1647345"/>
            <a:ext cx="1038240" cy="891720"/>
            <a:chOff x="4287552" y="1647345"/>
            <a:chExt cx="103824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14:cNvPr>
                <p14:cNvContentPartPr/>
                <p14:nvPr/>
              </p14:nvContentPartPr>
              <p14:xfrm>
                <a:off x="4287552" y="1647345"/>
                <a:ext cx="408240" cy="45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78552" y="1638705"/>
                  <a:ext cx="425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14:cNvPr>
                <p14:cNvContentPartPr/>
                <p14:nvPr/>
              </p14:nvContentPartPr>
              <p14:xfrm>
                <a:off x="4306632" y="2092305"/>
                <a:ext cx="436680" cy="44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7992" y="2083665"/>
                  <a:ext cx="454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14:cNvPr>
                <p14:cNvContentPartPr/>
                <p14:nvPr/>
              </p14:nvContentPartPr>
              <p14:xfrm>
                <a:off x="4852752" y="2061705"/>
                <a:ext cx="473040" cy="43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3752" y="2052705"/>
                  <a:ext cx="49068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14:cNvPr>
              <p14:cNvContentPartPr/>
              <p14:nvPr/>
            </p14:nvContentPartPr>
            <p14:xfrm>
              <a:off x="5194032" y="3383625"/>
              <a:ext cx="1577520" cy="199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5392" y="3374625"/>
                <a:ext cx="15951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1F65F80-C1C2-40B0-A64A-D590B5EB528C}"/>
              </a:ext>
            </a:extLst>
          </p:cNvPr>
          <p:cNvGrpSpPr/>
          <p:nvPr/>
        </p:nvGrpSpPr>
        <p:grpSpPr>
          <a:xfrm>
            <a:off x="5550072" y="2976465"/>
            <a:ext cx="1663920" cy="424080"/>
            <a:chOff x="5550072" y="2976465"/>
            <a:chExt cx="1663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14:cNvPr>
                <p14:cNvContentPartPr/>
                <p14:nvPr/>
              </p14:nvContentPartPr>
              <p14:xfrm>
                <a:off x="5550072" y="3083025"/>
                <a:ext cx="439920" cy="31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1072" y="3074385"/>
                  <a:ext cx="457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14:cNvPr>
                <p14:cNvContentPartPr/>
                <p14:nvPr/>
              </p14:nvContentPartPr>
              <p14:xfrm>
                <a:off x="5806752" y="3121185"/>
                <a:ext cx="128160" cy="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8112" y="3112185"/>
                  <a:ext cx="145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14:cNvPr>
                <p14:cNvContentPartPr/>
                <p14:nvPr/>
              </p14:nvContentPartPr>
              <p14:xfrm>
                <a:off x="6108792" y="3059625"/>
                <a:ext cx="312840" cy="21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00152" y="3050625"/>
                  <a:ext cx="33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14:cNvPr>
                <p14:cNvContentPartPr/>
                <p14:nvPr/>
              </p14:nvContentPartPr>
              <p14:xfrm>
                <a:off x="6477792" y="2976465"/>
                <a:ext cx="736200" cy="26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8792" y="2967825"/>
                  <a:ext cx="753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14:cNvPr>
                <p14:cNvContentPartPr/>
                <p14:nvPr/>
              </p14:nvContentPartPr>
              <p14:xfrm>
                <a:off x="6834192" y="3016425"/>
                <a:ext cx="16992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5552" y="3007785"/>
                  <a:ext cx="1875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363AC3-4AA3-4235-9C69-99912C2B4A0F}"/>
              </a:ext>
            </a:extLst>
          </p:cNvPr>
          <p:cNvGrpSpPr/>
          <p:nvPr/>
        </p:nvGrpSpPr>
        <p:grpSpPr>
          <a:xfrm>
            <a:off x="3242472" y="3046305"/>
            <a:ext cx="1904760" cy="488880"/>
            <a:chOff x="3242472" y="3046305"/>
            <a:chExt cx="190476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14:cNvPr>
                <p14:cNvContentPartPr/>
                <p14:nvPr/>
              </p14:nvContentPartPr>
              <p14:xfrm>
                <a:off x="3242472" y="3337185"/>
                <a:ext cx="1752480" cy="19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33832" y="3328185"/>
                  <a:ext cx="1770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14:cNvPr>
                <p14:cNvContentPartPr/>
                <p14:nvPr/>
              </p14:nvContentPartPr>
              <p14:xfrm>
                <a:off x="3778512" y="3167625"/>
                <a:ext cx="541080" cy="23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9872" y="3158985"/>
                  <a:ext cx="558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14:cNvPr>
                <p14:cNvContentPartPr/>
                <p14:nvPr/>
              </p14:nvContentPartPr>
              <p14:xfrm>
                <a:off x="4298352" y="3157545"/>
                <a:ext cx="13320" cy="8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9712" y="3148905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14:cNvPr>
                <p14:cNvContentPartPr/>
                <p14:nvPr/>
              </p14:nvContentPartPr>
              <p14:xfrm>
                <a:off x="4345512" y="3231345"/>
                <a:ext cx="177120" cy="21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6872" y="3222345"/>
                  <a:ext cx="19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14:cNvPr>
                <p14:cNvContentPartPr/>
                <p14:nvPr/>
              </p14:nvContentPartPr>
              <p14:xfrm>
                <a:off x="4602912" y="3046305"/>
                <a:ext cx="280440" cy="24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93912" y="3037305"/>
                  <a:ext cx="29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14:cNvPr>
                <p14:cNvContentPartPr/>
                <p14:nvPr/>
              </p14:nvContentPartPr>
              <p14:xfrm>
                <a:off x="4938792" y="3110745"/>
                <a:ext cx="144360" cy="10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29792" y="3102105"/>
                  <a:ext cx="16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14:cNvPr>
                <p14:cNvContentPartPr/>
                <p14:nvPr/>
              </p14:nvContentPartPr>
              <p14:xfrm>
                <a:off x="5137512" y="3091665"/>
                <a:ext cx="9720" cy="1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8512" y="3083025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67" y="161358"/>
            <a:ext cx="8655057" cy="64789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5BB10C0-B37D-495B-A7AE-EAF0496DD908}"/>
              </a:ext>
            </a:extLst>
          </p:cNvPr>
          <p:cNvGrpSpPr/>
          <p:nvPr/>
        </p:nvGrpSpPr>
        <p:grpSpPr>
          <a:xfrm>
            <a:off x="7100952" y="115545"/>
            <a:ext cx="4027320" cy="912240"/>
            <a:chOff x="7100952" y="115545"/>
            <a:chExt cx="402732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14:cNvPr>
                <p14:cNvContentPartPr/>
                <p14:nvPr/>
              </p14:nvContentPartPr>
              <p14:xfrm>
                <a:off x="7100952" y="115545"/>
                <a:ext cx="148320" cy="33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1952" y="106905"/>
                  <a:ext cx="165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14:cNvPr>
                <p14:cNvContentPartPr/>
                <p14:nvPr/>
              </p14:nvContentPartPr>
              <p14:xfrm>
                <a:off x="7295352" y="188265"/>
                <a:ext cx="211680" cy="29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6352" y="179625"/>
                  <a:ext cx="229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14:cNvPr>
                <p14:cNvContentPartPr/>
                <p14:nvPr/>
              </p14:nvContentPartPr>
              <p14:xfrm>
                <a:off x="7616832" y="239745"/>
                <a:ext cx="3942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7832" y="230745"/>
                  <a:ext cx="41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14:cNvPr>
                <p14:cNvContentPartPr/>
                <p14:nvPr/>
              </p14:nvContentPartPr>
              <p14:xfrm>
                <a:off x="8049552" y="258465"/>
                <a:ext cx="106560" cy="11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0912" y="249825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14:cNvPr>
                <p14:cNvContentPartPr/>
                <p14:nvPr/>
              </p14:nvContentPartPr>
              <p14:xfrm>
                <a:off x="8262312" y="255225"/>
                <a:ext cx="101880" cy="11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53312" y="246225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14:cNvPr>
                <p14:cNvContentPartPr/>
                <p14:nvPr/>
              </p14:nvContentPartPr>
              <p14:xfrm>
                <a:off x="8361312" y="252705"/>
                <a:ext cx="346680" cy="11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52672" y="244065"/>
                  <a:ext cx="364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14:cNvPr>
                <p14:cNvContentPartPr/>
                <p14:nvPr/>
              </p14:nvContentPartPr>
              <p14:xfrm>
                <a:off x="8742552" y="169905"/>
                <a:ext cx="15120" cy="6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33912" y="160905"/>
                  <a:ext cx="32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14:cNvPr>
                <p14:cNvContentPartPr/>
                <p14:nvPr/>
              </p14:nvContentPartPr>
              <p14:xfrm>
                <a:off x="8760192" y="273945"/>
                <a:ext cx="167040" cy="10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51552" y="264945"/>
                  <a:ext cx="18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14:cNvPr>
                <p14:cNvContentPartPr/>
                <p14:nvPr/>
              </p14:nvContentPartPr>
              <p14:xfrm>
                <a:off x="9034152" y="277905"/>
                <a:ext cx="163800" cy="27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25512" y="269265"/>
                  <a:ext cx="18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14:cNvPr>
                <p14:cNvContentPartPr/>
                <p14:nvPr/>
              </p14:nvContentPartPr>
              <p14:xfrm>
                <a:off x="7341792" y="578865"/>
                <a:ext cx="427680" cy="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3152" y="569865"/>
                  <a:ext cx="44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14:cNvPr>
                <p14:cNvContentPartPr/>
                <p14:nvPr/>
              </p14:nvContentPartPr>
              <p14:xfrm>
                <a:off x="7903752" y="546465"/>
                <a:ext cx="1131840" cy="1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4752" y="537825"/>
                  <a:ext cx="1149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14:cNvPr>
                <p14:cNvContentPartPr/>
                <p14:nvPr/>
              </p14:nvContentPartPr>
              <p14:xfrm>
                <a:off x="9030912" y="54646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21912" y="53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14:cNvPr>
                <p14:cNvContentPartPr/>
                <p14:nvPr/>
              </p14:nvContentPartPr>
              <p14:xfrm>
                <a:off x="9052872" y="605145"/>
                <a:ext cx="18972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3872" y="596505"/>
                  <a:ext cx="207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14:cNvPr>
                <p14:cNvContentPartPr/>
                <p14:nvPr/>
              </p14:nvContentPartPr>
              <p14:xfrm>
                <a:off x="9363192" y="593625"/>
                <a:ext cx="100440" cy="9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54552" y="584985"/>
                  <a:ext cx="11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14:cNvPr>
                <p14:cNvContentPartPr/>
                <p14:nvPr/>
              </p14:nvContentPartPr>
              <p14:xfrm>
                <a:off x="9530592" y="606945"/>
                <a:ext cx="88560" cy="7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1592" y="598305"/>
                  <a:ext cx="106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14:cNvPr>
                <p14:cNvContentPartPr/>
                <p14:nvPr/>
              </p14:nvContentPartPr>
              <p14:xfrm>
                <a:off x="9739752" y="628185"/>
                <a:ext cx="26604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31112" y="619185"/>
                  <a:ext cx="283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14:cNvPr>
                <p14:cNvContentPartPr/>
                <p14:nvPr/>
              </p14:nvContentPartPr>
              <p14:xfrm>
                <a:off x="10059792" y="612345"/>
                <a:ext cx="149760" cy="32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51152" y="603705"/>
                  <a:ext cx="167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14:cNvPr>
                <p14:cNvContentPartPr/>
                <p14:nvPr/>
              </p14:nvContentPartPr>
              <p14:xfrm>
                <a:off x="10209192" y="569145"/>
                <a:ext cx="27360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00552" y="560145"/>
                  <a:ext cx="291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14:cNvPr>
                <p14:cNvContentPartPr/>
                <p14:nvPr/>
              </p14:nvContentPartPr>
              <p14:xfrm>
                <a:off x="10495392" y="584265"/>
                <a:ext cx="3420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86752" y="575625"/>
                  <a:ext cx="5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14:cNvPr>
                <p14:cNvContentPartPr/>
                <p14:nvPr/>
              </p14:nvContentPartPr>
              <p14:xfrm>
                <a:off x="10558392" y="635385"/>
                <a:ext cx="15336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49392" y="626385"/>
                  <a:ext cx="171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14:cNvPr>
                <p14:cNvContentPartPr/>
                <p14:nvPr/>
              </p14:nvContentPartPr>
              <p14:xfrm>
                <a:off x="10888152" y="572745"/>
                <a:ext cx="240120" cy="19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79152" y="563745"/>
                  <a:ext cx="25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14:cNvPr>
                <p14:cNvContentPartPr/>
                <p14:nvPr/>
              </p14:nvContentPartPr>
              <p14:xfrm>
                <a:off x="9228552" y="741585"/>
                <a:ext cx="101160" cy="7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19912" y="732945"/>
                  <a:ext cx="118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14:cNvPr>
                <p14:cNvContentPartPr/>
                <p14:nvPr/>
              </p14:nvContentPartPr>
              <p14:xfrm>
                <a:off x="9107592" y="894225"/>
                <a:ext cx="66600" cy="6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98592" y="885585"/>
                  <a:ext cx="84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14:cNvPr>
                <p14:cNvContentPartPr/>
                <p14:nvPr/>
              </p14:nvContentPartPr>
              <p14:xfrm>
                <a:off x="9228552" y="914385"/>
                <a:ext cx="97560" cy="7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19912" y="905385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14:cNvPr>
                <p14:cNvContentPartPr/>
                <p14:nvPr/>
              </p14:nvContentPartPr>
              <p14:xfrm>
                <a:off x="9409632" y="850665"/>
                <a:ext cx="105480" cy="17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00632" y="842025"/>
                  <a:ext cx="12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14:cNvPr>
                <p14:cNvContentPartPr/>
                <p14:nvPr/>
              </p14:nvContentPartPr>
              <p14:xfrm>
                <a:off x="9464352" y="933105"/>
                <a:ext cx="114480" cy="1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55352" y="924105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14:cNvPr>
              <p14:cNvContentPartPr/>
              <p14:nvPr/>
            </p14:nvContentPartPr>
            <p14:xfrm>
              <a:off x="11225472" y="528465"/>
              <a:ext cx="174960" cy="351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216472" y="519465"/>
                <a:ext cx="1926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14:cNvPr>
              <p14:cNvContentPartPr/>
              <p14:nvPr/>
            </p14:nvContentPartPr>
            <p14:xfrm>
              <a:off x="2686632" y="1533225"/>
              <a:ext cx="232560" cy="10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77992" y="1524585"/>
                <a:ext cx="25020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466311"/>
            <a:ext cx="11450648" cy="5925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14:cNvPr>
              <p14:cNvContentPartPr/>
              <p14:nvPr/>
            </p14:nvContentPartPr>
            <p14:xfrm>
              <a:off x="6768312" y="502414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9672" y="5015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14:cNvPr>
              <p14:cNvContentPartPr/>
              <p14:nvPr/>
            </p14:nvContentPartPr>
            <p14:xfrm>
              <a:off x="4036272" y="4682865"/>
              <a:ext cx="272520" cy="5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7632" y="4673865"/>
                <a:ext cx="29016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490127"/>
            <a:ext cx="9659698" cy="5877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D4563-D6C0-42A9-BB40-20DF42252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0" t="5090" r="20567" b="24659"/>
          <a:stretch/>
        </p:blipFill>
        <p:spPr>
          <a:xfrm>
            <a:off x="8936611" y="829560"/>
            <a:ext cx="2564090" cy="28310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C435084-F8EF-45CF-AB5B-474F76102CEB}"/>
              </a:ext>
            </a:extLst>
          </p:cNvPr>
          <p:cNvGrpSpPr/>
          <p:nvPr/>
        </p:nvGrpSpPr>
        <p:grpSpPr>
          <a:xfrm>
            <a:off x="8599992" y="3659745"/>
            <a:ext cx="3387960" cy="3110400"/>
            <a:chOff x="8599992" y="3659745"/>
            <a:chExt cx="3387960" cy="31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14:cNvPr>
                <p14:cNvContentPartPr/>
                <p14:nvPr/>
              </p14:nvContentPartPr>
              <p14:xfrm>
                <a:off x="11124672" y="3754065"/>
                <a:ext cx="364320" cy="102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6032" y="3745065"/>
                  <a:ext cx="3819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14:cNvPr>
                <p14:cNvContentPartPr/>
                <p14:nvPr/>
              </p14:nvContentPartPr>
              <p14:xfrm>
                <a:off x="11359032" y="3659745"/>
                <a:ext cx="183240" cy="22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50392" y="3650745"/>
                  <a:ext cx="200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14:cNvPr>
                <p14:cNvContentPartPr/>
                <p14:nvPr/>
              </p14:nvContentPartPr>
              <p14:xfrm>
                <a:off x="10211352" y="4751265"/>
                <a:ext cx="185760" cy="28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02712" y="4742265"/>
                  <a:ext cx="203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14:cNvPr>
                <p14:cNvContentPartPr/>
                <p14:nvPr/>
              </p14:nvContentPartPr>
              <p14:xfrm>
                <a:off x="10455432" y="4854945"/>
                <a:ext cx="133920" cy="152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46792" y="4846305"/>
                  <a:ext cx="15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14:cNvPr>
                <p14:cNvContentPartPr/>
                <p14:nvPr/>
              </p14:nvContentPartPr>
              <p14:xfrm>
                <a:off x="10689432" y="4883385"/>
                <a:ext cx="386640" cy="11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80432" y="4874745"/>
                  <a:ext cx="40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14:cNvPr>
                <p14:cNvContentPartPr/>
                <p14:nvPr/>
              </p14:nvContentPartPr>
              <p14:xfrm>
                <a:off x="11190192" y="4877265"/>
                <a:ext cx="103320" cy="48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1552" y="4868265"/>
                  <a:ext cx="1209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14:cNvPr>
                <p14:cNvContentPartPr/>
                <p14:nvPr/>
              </p14:nvContentPartPr>
              <p14:xfrm>
                <a:off x="11311872" y="4850265"/>
                <a:ext cx="406800" cy="35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3232" y="4841625"/>
                  <a:ext cx="424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14:cNvPr>
                <p14:cNvContentPartPr/>
                <p14:nvPr/>
              </p14:nvContentPartPr>
              <p14:xfrm>
                <a:off x="11660712" y="4846665"/>
                <a:ext cx="11232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52072" y="4837665"/>
                  <a:ext cx="129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14:cNvPr>
                <p14:cNvContentPartPr/>
                <p14:nvPr/>
              </p14:nvContentPartPr>
              <p14:xfrm>
                <a:off x="9138552" y="5250225"/>
                <a:ext cx="334080" cy="23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29912" y="5241585"/>
                  <a:ext cx="351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14:cNvPr>
                <p14:cNvContentPartPr/>
                <p14:nvPr/>
              </p14:nvContentPartPr>
              <p14:xfrm>
                <a:off x="9646872" y="5307825"/>
                <a:ext cx="10224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8232" y="5299185"/>
                  <a:ext cx="11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14:cNvPr>
                <p14:cNvContentPartPr/>
                <p14:nvPr/>
              </p14:nvContentPartPr>
              <p14:xfrm>
                <a:off x="9906792" y="5316825"/>
                <a:ext cx="42840" cy="33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97792" y="5307825"/>
                  <a:ext cx="60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14:cNvPr>
                <p14:cNvContentPartPr/>
                <p14:nvPr/>
              </p14:nvContentPartPr>
              <p14:xfrm>
                <a:off x="9908232" y="5383065"/>
                <a:ext cx="100800" cy="10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9592" y="5374065"/>
                  <a:ext cx="118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14:cNvPr>
                <p14:cNvContentPartPr/>
                <p14:nvPr/>
              </p14:nvContentPartPr>
              <p14:xfrm>
                <a:off x="10038552" y="5318265"/>
                <a:ext cx="329760" cy="18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29552" y="5309625"/>
                  <a:ext cx="34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14:cNvPr>
                <p14:cNvContentPartPr/>
                <p14:nvPr/>
              </p14:nvContentPartPr>
              <p14:xfrm>
                <a:off x="10497912" y="5307105"/>
                <a:ext cx="296280" cy="35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88912" y="5298105"/>
                  <a:ext cx="313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14:cNvPr>
                <p14:cNvContentPartPr/>
                <p14:nvPr/>
              </p14:nvContentPartPr>
              <p14:xfrm>
                <a:off x="10818672" y="5282265"/>
                <a:ext cx="46548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032" y="5273265"/>
                  <a:ext cx="48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14:cNvPr>
                <p14:cNvContentPartPr/>
                <p14:nvPr/>
              </p14:nvContentPartPr>
              <p14:xfrm>
                <a:off x="11396112" y="5335545"/>
                <a:ext cx="275760" cy="9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87472" y="5326545"/>
                  <a:ext cx="293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14:cNvPr>
                <p14:cNvContentPartPr/>
                <p14:nvPr/>
              </p14:nvContentPartPr>
              <p14:xfrm>
                <a:off x="11662512" y="5193705"/>
                <a:ext cx="17640" cy="11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53512" y="5185065"/>
                  <a:ext cx="3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14:cNvPr>
                <p14:cNvContentPartPr/>
                <p14:nvPr/>
              </p14:nvContentPartPr>
              <p14:xfrm>
                <a:off x="11689152" y="5298465"/>
                <a:ext cx="242280" cy="26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0512" y="5289465"/>
                  <a:ext cx="259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14:cNvPr>
                <p14:cNvContentPartPr/>
                <p14:nvPr/>
              </p14:nvContentPartPr>
              <p14:xfrm>
                <a:off x="8826792" y="5705985"/>
                <a:ext cx="198000" cy="11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17792" y="5696985"/>
                  <a:ext cx="21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14:cNvPr>
                <p14:cNvContentPartPr/>
                <p14:nvPr/>
              </p14:nvContentPartPr>
              <p14:xfrm>
                <a:off x="9153312" y="5740905"/>
                <a:ext cx="39240" cy="46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4672" y="5731905"/>
                  <a:ext cx="568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14:cNvPr>
                <p14:cNvContentPartPr/>
                <p14:nvPr/>
              </p14:nvContentPartPr>
              <p14:xfrm>
                <a:off x="9144672" y="5679345"/>
                <a:ext cx="549720" cy="30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6032" y="5670705"/>
                  <a:ext cx="567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14:cNvPr>
                <p14:cNvContentPartPr/>
                <p14:nvPr/>
              </p14:nvContentPartPr>
              <p14:xfrm>
                <a:off x="9688272" y="5636865"/>
                <a:ext cx="4680" cy="6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79632" y="5628225"/>
                  <a:ext cx="22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14:cNvPr>
                <p14:cNvContentPartPr/>
                <p14:nvPr/>
              </p14:nvContentPartPr>
              <p14:xfrm>
                <a:off x="9731112" y="5656305"/>
                <a:ext cx="133200" cy="19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22472" y="5647305"/>
                  <a:ext cx="150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14:cNvPr>
                <p14:cNvContentPartPr/>
                <p14:nvPr/>
              </p14:nvContentPartPr>
              <p14:xfrm>
                <a:off x="9870792" y="5726145"/>
                <a:ext cx="260280" cy="110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62152" y="5717505"/>
                  <a:ext cx="27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14:cNvPr>
                <p14:cNvContentPartPr/>
                <p14:nvPr/>
              </p14:nvContentPartPr>
              <p14:xfrm>
                <a:off x="10329792" y="5666025"/>
                <a:ext cx="490680" cy="20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0792" y="5657025"/>
                  <a:ext cx="50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14:cNvPr>
                <p14:cNvContentPartPr/>
                <p14:nvPr/>
              </p14:nvContentPartPr>
              <p14:xfrm>
                <a:off x="10859352" y="572218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50712" y="5713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14:cNvPr>
                <p14:cNvContentPartPr/>
                <p14:nvPr/>
              </p14:nvContentPartPr>
              <p14:xfrm>
                <a:off x="10889952" y="5663505"/>
                <a:ext cx="249120" cy="19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81312" y="5654865"/>
                  <a:ext cx="26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14:cNvPr>
                <p14:cNvContentPartPr/>
                <p14:nvPr/>
              </p14:nvContentPartPr>
              <p14:xfrm>
                <a:off x="11283792" y="5681145"/>
                <a:ext cx="704160" cy="16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75152" y="5672505"/>
                  <a:ext cx="721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14:cNvPr>
                <p14:cNvContentPartPr/>
                <p14:nvPr/>
              </p14:nvContentPartPr>
              <p14:xfrm>
                <a:off x="8599992" y="6088665"/>
                <a:ext cx="215280" cy="39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91352" y="6079665"/>
                  <a:ext cx="23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14:cNvPr>
                <p14:cNvContentPartPr/>
                <p14:nvPr/>
              </p14:nvContentPartPr>
              <p14:xfrm>
                <a:off x="8753712" y="6107745"/>
                <a:ext cx="106560" cy="7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45072" y="6099105"/>
                  <a:ext cx="12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14:cNvPr>
                <p14:cNvContentPartPr/>
                <p14:nvPr/>
              </p14:nvContentPartPr>
              <p14:xfrm>
                <a:off x="8903832" y="6092265"/>
                <a:ext cx="266040" cy="8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95192" y="6083625"/>
                  <a:ext cx="283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14:cNvPr>
                <p14:cNvContentPartPr/>
                <p14:nvPr/>
              </p14:nvContentPartPr>
              <p14:xfrm>
                <a:off x="9173472" y="6003705"/>
                <a:ext cx="289440" cy="18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4472" y="5994705"/>
                  <a:ext cx="307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14:cNvPr>
                <p14:cNvContentPartPr/>
                <p14:nvPr/>
              </p14:nvContentPartPr>
              <p14:xfrm>
                <a:off x="9481272" y="5995425"/>
                <a:ext cx="20160" cy="8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2272" y="5986785"/>
                  <a:ext cx="37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14:cNvPr>
                <p14:cNvContentPartPr/>
                <p14:nvPr/>
              </p14:nvContentPartPr>
              <p14:xfrm>
                <a:off x="9502152" y="6061305"/>
                <a:ext cx="322560" cy="10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93152" y="6052665"/>
                  <a:ext cx="340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14:cNvPr>
                <p14:cNvContentPartPr/>
                <p14:nvPr/>
              </p14:nvContentPartPr>
              <p14:xfrm>
                <a:off x="9970152" y="6053025"/>
                <a:ext cx="397800" cy="13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1152" y="6044385"/>
                  <a:ext cx="41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14:cNvPr>
                <p14:cNvContentPartPr/>
                <p14:nvPr/>
              </p14:nvContentPartPr>
              <p14:xfrm>
                <a:off x="10383072" y="6004785"/>
                <a:ext cx="15120" cy="7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4072" y="5996145"/>
                  <a:ext cx="32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14:cNvPr>
                <p14:cNvContentPartPr/>
                <p14:nvPr/>
              </p14:nvContentPartPr>
              <p14:xfrm>
                <a:off x="10406832" y="6032145"/>
                <a:ext cx="23076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97832" y="6023505"/>
                  <a:ext cx="248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14:cNvPr>
                <p14:cNvContentPartPr/>
                <p14:nvPr/>
              </p14:nvContentPartPr>
              <p14:xfrm>
                <a:off x="10754592" y="6034665"/>
                <a:ext cx="550440" cy="13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45592" y="6026025"/>
                  <a:ext cx="56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14:cNvPr>
                <p14:cNvContentPartPr/>
                <p14:nvPr/>
              </p14:nvContentPartPr>
              <p14:xfrm>
                <a:off x="11446512" y="5995425"/>
                <a:ext cx="439920" cy="16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7512" y="5986785"/>
                  <a:ext cx="45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14:cNvPr>
                <p14:cNvContentPartPr/>
                <p14:nvPr/>
              </p14:nvContentPartPr>
              <p14:xfrm>
                <a:off x="8625552" y="6389985"/>
                <a:ext cx="313920" cy="152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16912" y="6380985"/>
                  <a:ext cx="331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14:cNvPr>
                <p14:cNvContentPartPr/>
                <p14:nvPr/>
              </p14:nvContentPartPr>
              <p14:xfrm>
                <a:off x="8908512" y="6344265"/>
                <a:ext cx="22680" cy="5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99512" y="6335265"/>
                  <a:ext cx="4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14:cNvPr>
                <p14:cNvContentPartPr/>
                <p14:nvPr/>
              </p14:nvContentPartPr>
              <p14:xfrm>
                <a:off x="9011832" y="6438225"/>
                <a:ext cx="95400" cy="10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2832" y="6429225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14:cNvPr>
                <p14:cNvContentPartPr/>
                <p14:nvPr/>
              </p14:nvContentPartPr>
              <p14:xfrm>
                <a:off x="9114792" y="6419505"/>
                <a:ext cx="85680" cy="11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5792" y="6410865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14:cNvPr>
                <p14:cNvContentPartPr/>
                <p14:nvPr/>
              </p14:nvContentPartPr>
              <p14:xfrm>
                <a:off x="9361752" y="6382425"/>
                <a:ext cx="150480" cy="33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53112" y="6373425"/>
                  <a:ext cx="168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14:cNvPr>
                <p14:cNvContentPartPr/>
                <p14:nvPr/>
              </p14:nvContentPartPr>
              <p14:xfrm>
                <a:off x="9623112" y="6366225"/>
                <a:ext cx="57780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4472" y="6357225"/>
                  <a:ext cx="59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14:cNvPr>
                <p14:cNvContentPartPr/>
                <p14:nvPr/>
              </p14:nvContentPartPr>
              <p14:xfrm>
                <a:off x="10209192" y="6381705"/>
                <a:ext cx="2088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00552" y="6372705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14:cNvPr>
                <p14:cNvContentPartPr/>
                <p14:nvPr/>
              </p14:nvContentPartPr>
              <p14:xfrm>
                <a:off x="10241592" y="6438225"/>
                <a:ext cx="245160" cy="11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32592" y="6429225"/>
                  <a:ext cx="26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14:cNvPr>
                <p14:cNvContentPartPr/>
                <p14:nvPr/>
              </p14:nvContentPartPr>
              <p14:xfrm>
                <a:off x="10454352" y="6344265"/>
                <a:ext cx="164160" cy="19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45352" y="6335265"/>
                  <a:ext cx="18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14:cNvPr>
                <p14:cNvContentPartPr/>
                <p14:nvPr/>
              </p14:nvContentPartPr>
              <p14:xfrm>
                <a:off x="10727592" y="6389625"/>
                <a:ext cx="2894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18952" y="6380985"/>
                  <a:ext cx="307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14:cNvPr>
                <p14:cNvContentPartPr/>
                <p14:nvPr/>
              </p14:nvContentPartPr>
              <p14:xfrm>
                <a:off x="10727592" y="6292425"/>
                <a:ext cx="28800" cy="22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18952" y="6283425"/>
                  <a:ext cx="46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14:cNvPr>
                <p14:cNvContentPartPr/>
                <p14:nvPr/>
              </p14:nvContentPartPr>
              <p14:xfrm>
                <a:off x="10716072" y="6419505"/>
                <a:ext cx="918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7432" y="6410505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14:cNvPr>
                <p14:cNvContentPartPr/>
                <p14:nvPr/>
              </p14:nvContentPartPr>
              <p14:xfrm>
                <a:off x="11170392" y="6315825"/>
                <a:ext cx="405360" cy="45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1752" y="6306825"/>
                  <a:ext cx="423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14:cNvPr>
                <p14:cNvContentPartPr/>
                <p14:nvPr/>
              </p14:nvContentPartPr>
              <p14:xfrm>
                <a:off x="11569272" y="6418785"/>
                <a:ext cx="88920" cy="10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60272" y="6410145"/>
                  <a:ext cx="10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14:cNvPr>
                <p14:cNvContentPartPr/>
                <p14:nvPr/>
              </p14:nvContentPartPr>
              <p14:xfrm>
                <a:off x="11811552" y="6500505"/>
                <a:ext cx="6120" cy="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02912" y="6491865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242443"/>
            <a:ext cx="951680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11053"/>
            <a:ext cx="8316814" cy="64208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14:cNvPr>
              <p14:cNvContentPartPr/>
              <p14:nvPr/>
            </p14:nvContentPartPr>
            <p14:xfrm>
              <a:off x="4902072" y="3185625"/>
              <a:ext cx="617400" cy="198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432" y="3176985"/>
                <a:ext cx="635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14:cNvPr>
              <p14:cNvContentPartPr/>
              <p14:nvPr/>
            </p14:nvContentPartPr>
            <p14:xfrm>
              <a:off x="4939152" y="3421785"/>
              <a:ext cx="507240" cy="288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512" y="3413145"/>
                <a:ext cx="52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14:cNvPr>
              <p14:cNvContentPartPr/>
              <p14:nvPr/>
            </p14:nvContentPartPr>
            <p14:xfrm>
              <a:off x="4967952" y="3760905"/>
              <a:ext cx="440640" cy="100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8952" y="3751905"/>
                <a:ext cx="458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109B1F8-6294-4A65-A852-155FD90FBCC8}"/>
              </a:ext>
            </a:extLst>
          </p:cNvPr>
          <p:cNvGrpSpPr/>
          <p:nvPr/>
        </p:nvGrpSpPr>
        <p:grpSpPr>
          <a:xfrm>
            <a:off x="9249792" y="1382745"/>
            <a:ext cx="913320" cy="1384560"/>
            <a:chOff x="9249792" y="1382745"/>
            <a:chExt cx="913320" cy="13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14:cNvPr>
                <p14:cNvContentPartPr/>
                <p14:nvPr/>
              </p14:nvContentPartPr>
              <p14:xfrm>
                <a:off x="9249792" y="1412265"/>
                <a:ext cx="243360" cy="1312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1152" y="1403265"/>
                  <a:ext cx="26100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14:cNvPr>
                <p14:cNvContentPartPr/>
                <p14:nvPr/>
              </p14:nvContentPartPr>
              <p14:xfrm>
                <a:off x="9585312" y="1471665"/>
                <a:ext cx="128520" cy="128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6312" y="1463025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14:cNvPr>
                <p14:cNvContentPartPr/>
                <p14:nvPr/>
              </p14:nvContentPartPr>
              <p14:xfrm>
                <a:off x="9775032" y="1527105"/>
                <a:ext cx="19440" cy="268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6032" y="1518465"/>
                  <a:ext cx="37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14:cNvPr>
                <p14:cNvContentPartPr/>
                <p14:nvPr/>
              </p14:nvContentPartPr>
              <p14:xfrm>
                <a:off x="9613032" y="1941825"/>
                <a:ext cx="108360" cy="129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04392" y="1932825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14:cNvPr>
                <p14:cNvContentPartPr/>
                <p14:nvPr/>
              </p14:nvContentPartPr>
              <p14:xfrm>
                <a:off x="9760992" y="2052705"/>
                <a:ext cx="94680" cy="126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52352" y="2044065"/>
                  <a:ext cx="112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14:cNvPr>
                <p14:cNvContentPartPr/>
                <p14:nvPr/>
              </p14:nvContentPartPr>
              <p14:xfrm>
                <a:off x="9590712" y="2379945"/>
                <a:ext cx="110880" cy="140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82072" y="2371305"/>
                  <a:ext cx="128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14:cNvPr>
                <p14:cNvContentPartPr/>
                <p14:nvPr/>
              </p14:nvContentPartPr>
              <p14:xfrm>
                <a:off x="9766032" y="2462025"/>
                <a:ext cx="124200" cy="235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57392" y="2453025"/>
                  <a:ext cx="14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14:cNvPr>
                <p14:cNvContentPartPr/>
                <p14:nvPr/>
              </p14:nvContentPartPr>
              <p14:xfrm>
                <a:off x="10029912" y="1382745"/>
                <a:ext cx="133200" cy="1384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0912" y="1374105"/>
                  <a:ext cx="150840" cy="14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E8E5E14-9843-4760-828D-51317D9A20AD}"/>
              </a:ext>
            </a:extLst>
          </p:cNvPr>
          <p:cNvGrpSpPr/>
          <p:nvPr/>
        </p:nvGrpSpPr>
        <p:grpSpPr>
          <a:xfrm>
            <a:off x="8473272" y="1704225"/>
            <a:ext cx="574920" cy="399240"/>
            <a:chOff x="8473272" y="1704225"/>
            <a:chExt cx="57492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14:cNvPr>
                <p14:cNvContentPartPr/>
                <p14:nvPr/>
              </p14:nvContentPartPr>
              <p14:xfrm>
                <a:off x="8473272" y="1706385"/>
                <a:ext cx="159480" cy="397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4272" y="1697385"/>
                  <a:ext cx="177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14:cNvPr>
                <p14:cNvContentPartPr/>
                <p14:nvPr/>
              </p14:nvContentPartPr>
              <p14:xfrm>
                <a:off x="8512512" y="1894665"/>
                <a:ext cx="198360" cy="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3512" y="1885665"/>
                  <a:ext cx="21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14:cNvPr>
                <p14:cNvContentPartPr/>
                <p14:nvPr/>
              </p14:nvContentPartPr>
              <p14:xfrm>
                <a:off x="8910312" y="1850745"/>
                <a:ext cx="137880" cy="107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01312" y="1841745"/>
                  <a:ext cx="155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14:cNvPr>
                <p14:cNvContentPartPr/>
                <p14:nvPr/>
              </p14:nvContentPartPr>
              <p14:xfrm>
                <a:off x="8691072" y="1704225"/>
                <a:ext cx="104040" cy="289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82432" y="1695585"/>
                  <a:ext cx="12168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14:cNvPr>
              <p14:cNvContentPartPr/>
              <p14:nvPr/>
            </p14:nvContentPartPr>
            <p14:xfrm>
              <a:off x="10284432" y="1791345"/>
              <a:ext cx="228600" cy="254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275432" y="1782705"/>
                <a:ext cx="2462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3F9EC8D-E01A-440F-96E2-220FBB3DE323}"/>
              </a:ext>
            </a:extLst>
          </p:cNvPr>
          <p:cNvGrpSpPr/>
          <p:nvPr/>
        </p:nvGrpSpPr>
        <p:grpSpPr>
          <a:xfrm>
            <a:off x="8983752" y="3448065"/>
            <a:ext cx="207360" cy="134280"/>
            <a:chOff x="8983752" y="3448065"/>
            <a:chExt cx="2073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14:cNvPr>
                <p14:cNvContentPartPr/>
                <p14:nvPr/>
              </p14:nvContentPartPr>
              <p14:xfrm>
                <a:off x="8983752" y="3448065"/>
                <a:ext cx="190440" cy="39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74752" y="3439065"/>
                  <a:ext cx="20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14:cNvPr>
                <p14:cNvContentPartPr/>
                <p14:nvPr/>
              </p14:nvContentPartPr>
              <p14:xfrm>
                <a:off x="8993112" y="3546705"/>
                <a:ext cx="198000" cy="35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4112" y="3537705"/>
                  <a:ext cx="2156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F0311BD-1C44-416F-97B5-AB6F3FFE2072}"/>
              </a:ext>
            </a:extLst>
          </p:cNvPr>
          <p:cNvGrpSpPr/>
          <p:nvPr/>
        </p:nvGrpSpPr>
        <p:grpSpPr>
          <a:xfrm>
            <a:off x="9538152" y="3016425"/>
            <a:ext cx="1231560" cy="1562400"/>
            <a:chOff x="9538152" y="3016425"/>
            <a:chExt cx="1231560" cy="15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14:cNvPr>
                <p14:cNvContentPartPr/>
                <p14:nvPr/>
              </p14:nvContentPartPr>
              <p14:xfrm>
                <a:off x="9538152" y="3147105"/>
                <a:ext cx="235800" cy="1422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29152" y="3138105"/>
                  <a:ext cx="253440" cy="14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14:cNvPr>
                <p14:cNvContentPartPr/>
                <p14:nvPr/>
              </p14:nvContentPartPr>
              <p14:xfrm>
                <a:off x="9850632" y="3284265"/>
                <a:ext cx="245880" cy="307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41632" y="3275265"/>
                  <a:ext cx="263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14:cNvPr>
                <p14:cNvContentPartPr/>
                <p14:nvPr/>
              </p14:nvContentPartPr>
              <p14:xfrm>
                <a:off x="10152672" y="3187065"/>
                <a:ext cx="149040" cy="275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44032" y="3178065"/>
                  <a:ext cx="166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14:cNvPr>
                <p14:cNvContentPartPr/>
                <p14:nvPr/>
              </p14:nvContentPartPr>
              <p14:xfrm>
                <a:off x="9876912" y="3751905"/>
                <a:ext cx="113760" cy="168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68272" y="3742905"/>
                  <a:ext cx="131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14:cNvPr>
                <p14:cNvContentPartPr/>
                <p14:nvPr/>
              </p14:nvContentPartPr>
              <p14:xfrm>
                <a:off x="10060512" y="3693945"/>
                <a:ext cx="360000" cy="281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51872" y="3684945"/>
                  <a:ext cx="37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14:cNvPr>
                <p14:cNvContentPartPr/>
                <p14:nvPr/>
              </p14:nvContentPartPr>
              <p14:xfrm>
                <a:off x="9897792" y="4196865"/>
                <a:ext cx="151560" cy="181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89152" y="418822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14:cNvPr>
                <p14:cNvContentPartPr/>
                <p14:nvPr/>
              </p14:nvContentPartPr>
              <p14:xfrm>
                <a:off x="10077072" y="4283625"/>
                <a:ext cx="131040" cy="180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072" y="4274625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14:cNvPr>
                <p14:cNvContentPartPr/>
                <p14:nvPr/>
              </p14:nvContentPartPr>
              <p14:xfrm>
                <a:off x="10331592" y="4108665"/>
                <a:ext cx="132480" cy="246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22952" y="4099665"/>
                  <a:ext cx="150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14:cNvPr>
                <p14:cNvContentPartPr/>
                <p14:nvPr/>
              </p14:nvContentPartPr>
              <p14:xfrm>
                <a:off x="10558032" y="3016425"/>
                <a:ext cx="211680" cy="1562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49032" y="3007785"/>
                  <a:ext cx="229320" cy="15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14:cNvPr>
              <p14:cNvContentPartPr/>
              <p14:nvPr/>
            </p14:nvContentPartPr>
            <p14:xfrm>
              <a:off x="11047992" y="4015785"/>
              <a:ext cx="360" cy="3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38992" y="4007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14:cNvPr>
              <p14:cNvContentPartPr/>
              <p14:nvPr/>
            </p14:nvContentPartPr>
            <p14:xfrm>
              <a:off x="761315" y="3363907"/>
              <a:ext cx="833704" cy="2461858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2676" y="3354908"/>
                <a:ext cx="851343" cy="2479497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FFCD79-ABC3-4CC9-B49E-037EFCC39E55}"/>
              </a:ext>
            </a:extLst>
          </p:cNvPr>
          <p:cNvGrpSpPr/>
          <p:nvPr/>
        </p:nvGrpSpPr>
        <p:grpSpPr>
          <a:xfrm>
            <a:off x="367645" y="2898557"/>
            <a:ext cx="3182354" cy="2596400"/>
            <a:chOff x="367645" y="2898557"/>
            <a:chExt cx="3182354" cy="25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14:cNvPr>
                <p14:cNvContentPartPr/>
                <p14:nvPr/>
              </p14:nvContentPartPr>
              <p14:xfrm>
                <a:off x="381583" y="3778910"/>
                <a:ext cx="98417" cy="212764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2931" y="3769910"/>
                  <a:ext cx="116082" cy="2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14:cNvPr>
                <p14:cNvContentPartPr/>
                <p14:nvPr/>
              </p14:nvContentPartPr>
              <p14:xfrm>
                <a:off x="367645" y="3887283"/>
                <a:ext cx="66560" cy="28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8650" y="3878618"/>
                  <a:ext cx="84189" cy="4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14:cNvPr>
                <p14:cNvContentPartPr/>
                <p14:nvPr/>
              </p14:nvContentPartPr>
              <p14:xfrm>
                <a:off x="509013" y="3780332"/>
                <a:ext cx="98417" cy="148764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0393" y="3771708"/>
                  <a:ext cx="116017" cy="166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14:cNvPr>
                <p14:cNvContentPartPr/>
                <p14:nvPr/>
              </p14:nvContentPartPr>
              <p14:xfrm>
                <a:off x="702719" y="3781470"/>
                <a:ext cx="53475" cy="74524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3747" y="3772470"/>
                  <a:ext cx="71061" cy="9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14:cNvPr>
                <p14:cNvContentPartPr/>
                <p14:nvPr/>
              </p14:nvContentPartPr>
              <p14:xfrm>
                <a:off x="940799" y="3662288"/>
                <a:ext cx="88462" cy="131982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1809" y="3653657"/>
                  <a:ext cx="106082" cy="149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14:cNvPr>
                <p14:cNvContentPartPr/>
                <p14:nvPr/>
              </p14:nvContentPartPr>
              <p14:xfrm>
                <a:off x="1150718" y="3580937"/>
                <a:ext cx="126008" cy="140231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1717" y="3572285"/>
                  <a:ext cx="143649" cy="157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14:cNvPr>
                <p14:cNvContentPartPr/>
                <p14:nvPr/>
              </p14:nvContentPartPr>
              <p14:xfrm>
                <a:off x="1320246" y="3498164"/>
                <a:ext cx="83058" cy="27591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1257" y="3489171"/>
                  <a:ext cx="100676" cy="293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14:cNvPr>
                <p14:cNvContentPartPr/>
                <p14:nvPr/>
              </p14:nvContentPartPr>
              <p14:xfrm>
                <a:off x="836123" y="3586341"/>
                <a:ext cx="157866" cy="30151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7493" y="3577706"/>
                  <a:ext cx="175487" cy="31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14:cNvPr>
                <p14:cNvContentPartPr/>
                <p14:nvPr/>
              </p14:nvContentPartPr>
              <p14:xfrm>
                <a:off x="1499730" y="3342858"/>
                <a:ext cx="84764" cy="36124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90751" y="3334274"/>
                  <a:ext cx="102363" cy="53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14:cNvPr>
                <p14:cNvContentPartPr/>
                <p14:nvPr/>
              </p14:nvContentPartPr>
              <p14:xfrm>
                <a:off x="1484655" y="3374715"/>
                <a:ext cx="137955" cy="550114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76033" y="3366080"/>
                  <a:ext cx="155559" cy="567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14:cNvPr>
                <p14:cNvContentPartPr/>
                <p14:nvPr/>
              </p14:nvContentPartPr>
              <p14:xfrm>
                <a:off x="1656174" y="3356511"/>
                <a:ext cx="113209" cy="181475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47549" y="3347869"/>
                  <a:ext cx="130819" cy="199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14:cNvPr>
                <p14:cNvContentPartPr/>
                <p14:nvPr/>
              </p14:nvContentPartPr>
              <p14:xfrm>
                <a:off x="1901933" y="3306733"/>
                <a:ext cx="107804" cy="113777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92919" y="3297732"/>
                  <a:ext cx="125471" cy="131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14:cNvPr>
                <p14:cNvContentPartPr/>
                <p14:nvPr/>
              </p14:nvContentPartPr>
              <p14:xfrm>
                <a:off x="2192635" y="3276014"/>
                <a:ext cx="78222" cy="28729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83623" y="3267395"/>
                  <a:ext cx="95885" cy="4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14:cNvPr>
                <p14:cNvContentPartPr/>
                <p14:nvPr/>
              </p14:nvContentPartPr>
              <p14:xfrm>
                <a:off x="2319212" y="3185845"/>
                <a:ext cx="81920" cy="148764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10589" y="3176840"/>
                  <a:ext cx="99526" cy="166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14:cNvPr>
                <p14:cNvContentPartPr/>
                <p14:nvPr/>
              </p14:nvContentPartPr>
              <p14:xfrm>
                <a:off x="1678361" y="3664279"/>
                <a:ext cx="106097" cy="35555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69729" y="3655300"/>
                  <a:ext cx="123720" cy="53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14:cNvPr>
                <p14:cNvContentPartPr/>
                <p14:nvPr/>
              </p14:nvContentPartPr>
              <p14:xfrm>
                <a:off x="1805223" y="3594875"/>
                <a:ext cx="35555" cy="106951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96244" y="3586261"/>
                  <a:ext cx="53153" cy="124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14:cNvPr>
                <p14:cNvContentPartPr/>
                <p14:nvPr/>
              </p14:nvContentPartPr>
              <p14:xfrm>
                <a:off x="2073168" y="3534288"/>
                <a:ext cx="38969" cy="108373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64588" y="3525317"/>
                  <a:ext cx="56487" cy="12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14:cNvPr>
                <p14:cNvContentPartPr/>
                <p14:nvPr/>
              </p14:nvContentPartPr>
              <p14:xfrm>
                <a:off x="2400847" y="3416244"/>
                <a:ext cx="37547" cy="140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92265" y="3407241"/>
                  <a:ext cx="55069" cy="158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14:cNvPr>
                <p14:cNvContentPartPr/>
                <p14:nvPr/>
              </p14:nvContentPartPr>
              <p14:xfrm>
                <a:off x="2490162" y="3057276"/>
                <a:ext cx="201670" cy="5723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81519" y="3048278"/>
                  <a:ext cx="219316" cy="589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14:cNvPr>
                <p14:cNvContentPartPr/>
                <p14:nvPr/>
              </p14:nvContentPartPr>
              <p14:xfrm>
                <a:off x="1122558" y="4301717"/>
                <a:ext cx="113493" cy="48924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3551" y="4293083"/>
                  <a:ext cx="131147" cy="66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14:cNvPr>
                <p14:cNvContentPartPr/>
                <p14:nvPr/>
              </p14:nvContentPartPr>
              <p14:xfrm>
                <a:off x="1127394" y="4346090"/>
                <a:ext cx="171804" cy="27847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8390" y="4337084"/>
                  <a:ext cx="189453" cy="29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14:cNvPr>
                <p14:cNvContentPartPr/>
                <p14:nvPr/>
              </p14:nvContentPartPr>
              <p14:xfrm>
                <a:off x="1276158" y="4390748"/>
                <a:ext cx="97849" cy="113209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67524" y="4381763"/>
                  <a:ext cx="115476" cy="130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14:cNvPr>
                <p14:cNvContentPartPr/>
                <p14:nvPr/>
              </p14:nvContentPartPr>
              <p14:xfrm>
                <a:off x="1499730" y="4299157"/>
                <a:ext cx="93866" cy="130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90739" y="4290165"/>
                  <a:ext cx="111488" cy="148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14:cNvPr>
                <p14:cNvContentPartPr/>
                <p14:nvPr/>
              </p14:nvContentPartPr>
              <p14:xfrm>
                <a:off x="1626308" y="4220650"/>
                <a:ext cx="111502" cy="238933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7676" y="4211654"/>
                  <a:ext cx="129127" cy="25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14:cNvPr>
                <p14:cNvContentPartPr/>
                <p14:nvPr/>
              </p14:nvContentPartPr>
              <p14:xfrm>
                <a:off x="1767960" y="4047709"/>
                <a:ext cx="83342" cy="46364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58979" y="4038724"/>
                  <a:ext cx="100944" cy="63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14:cNvPr>
                <p14:cNvContentPartPr/>
                <p14:nvPr/>
              </p14:nvContentPartPr>
              <p14:xfrm>
                <a:off x="1767960" y="4090660"/>
                <a:ext cx="235235" cy="377457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8968" y="4081664"/>
                  <a:ext cx="252860" cy="395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14:cNvPr>
                <p14:cNvContentPartPr/>
                <p14:nvPr/>
              </p14:nvContentPartPr>
              <p14:xfrm>
                <a:off x="2213114" y="4009309"/>
                <a:ext cx="105244" cy="104106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04493" y="4000303"/>
                  <a:ext cx="122845" cy="121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14:cNvPr>
                <p14:cNvContentPartPr/>
                <p14:nvPr/>
              </p14:nvContentPartPr>
              <p14:xfrm>
                <a:off x="2736206" y="3771230"/>
                <a:ext cx="165831" cy="415856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27213" y="3762229"/>
                  <a:ext cx="183457" cy="433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14:cNvPr>
                <p14:cNvContentPartPr/>
                <p14:nvPr/>
              </p14:nvContentPartPr>
              <p14:xfrm>
                <a:off x="1328211" y="5075119"/>
                <a:ext cx="99271" cy="62009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19579" y="5066158"/>
                  <a:ext cx="116895" cy="79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14:cNvPr>
                <p14:cNvContentPartPr/>
                <p14:nvPr/>
              </p14:nvContentPartPr>
              <p14:xfrm>
                <a:off x="1328211" y="5112665"/>
                <a:ext cx="178062" cy="382292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19578" y="5104026"/>
                  <a:ext cx="195688" cy="399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14:cNvPr>
                <p14:cNvContentPartPr/>
                <p14:nvPr/>
              </p14:nvContentPartPr>
              <p14:xfrm>
                <a:off x="1556050" y="5203687"/>
                <a:ext cx="18773" cy="122026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47386" y="5195048"/>
                  <a:ext cx="36463" cy="139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14:cNvPr>
                <p14:cNvContentPartPr/>
                <p14:nvPr/>
              </p14:nvContentPartPr>
              <p14:xfrm>
                <a:off x="1790431" y="5038425"/>
                <a:ext cx="98133" cy="146204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81444" y="5029804"/>
                  <a:ext cx="115747" cy="16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14:cNvPr>
                <p14:cNvContentPartPr/>
                <p14:nvPr/>
              </p14:nvContentPartPr>
              <p14:xfrm>
                <a:off x="1857276" y="4958212"/>
                <a:ext cx="214755" cy="235235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8283" y="4949220"/>
                  <a:ext cx="232381" cy="25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14:cNvPr>
                <p14:cNvContentPartPr/>
                <p14:nvPr/>
              </p14:nvContentPartPr>
              <p14:xfrm>
                <a:off x="2200030" y="4714444"/>
                <a:ext cx="217030" cy="451127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91032" y="4705443"/>
                  <a:ext cx="234666" cy="468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14:cNvPr>
                <p14:cNvContentPartPr/>
                <p14:nvPr/>
              </p14:nvContentPartPr>
              <p14:xfrm>
                <a:off x="3197858" y="4488596"/>
                <a:ext cx="99555" cy="265101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89232" y="4479963"/>
                  <a:ext cx="117166" cy="282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14:cNvPr>
                <p14:cNvContentPartPr/>
                <p14:nvPr/>
              </p14:nvContentPartPr>
              <p14:xfrm>
                <a:off x="2646891" y="4819119"/>
                <a:ext cx="123164" cy="85902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37888" y="4810133"/>
                  <a:ext cx="140810" cy="103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14:cNvPr>
                <p14:cNvContentPartPr/>
                <p14:nvPr/>
              </p14:nvContentPartPr>
              <p14:xfrm>
                <a:off x="2624420" y="2898557"/>
                <a:ext cx="925579" cy="2284366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15420" y="2889556"/>
                  <a:ext cx="943219" cy="230200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111548"/>
            <a:ext cx="11362865" cy="5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432969"/>
            <a:ext cx="947869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36211"/>
            <a:ext cx="8181768" cy="6385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14:cNvPr>
              <p14:cNvContentPartPr/>
              <p14:nvPr/>
            </p14:nvContentPartPr>
            <p14:xfrm>
              <a:off x="2762777" y="250553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3777" y="2496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14:cNvPr>
              <p14:cNvContentPartPr/>
              <p14:nvPr/>
            </p14:nvContentPartPr>
            <p14:xfrm>
              <a:off x="8707097" y="4075063"/>
              <a:ext cx="228240" cy="217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097" y="4066063"/>
                <a:ext cx="2458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E2920-8A2C-40DF-AF64-49AC020EBC99}"/>
              </a:ext>
            </a:extLst>
          </p:cNvPr>
          <p:cNvGrpSpPr/>
          <p:nvPr/>
        </p:nvGrpSpPr>
        <p:grpSpPr>
          <a:xfrm>
            <a:off x="7347377" y="2001103"/>
            <a:ext cx="883440" cy="577440"/>
            <a:chOff x="7347377" y="2001103"/>
            <a:chExt cx="88344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14:cNvPr>
                <p14:cNvContentPartPr/>
                <p14:nvPr/>
              </p14:nvContentPartPr>
              <p14:xfrm>
                <a:off x="7347377" y="2001103"/>
                <a:ext cx="264240" cy="441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38377" y="1992463"/>
                  <a:ext cx="281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14:cNvPr>
                <p14:cNvContentPartPr/>
                <p14:nvPr/>
              </p14:nvContentPartPr>
              <p14:xfrm>
                <a:off x="7610897" y="2181823"/>
                <a:ext cx="71280" cy="27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01897" y="2172823"/>
                  <a:ext cx="88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14:cNvPr>
                <p14:cNvContentPartPr/>
                <p14:nvPr/>
              </p14:nvContentPartPr>
              <p14:xfrm>
                <a:off x="7732937" y="2211703"/>
                <a:ext cx="118440" cy="8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4297" y="2202703"/>
                  <a:ext cx="136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14:cNvPr>
                <p14:cNvContentPartPr/>
                <p14:nvPr/>
              </p14:nvContentPartPr>
              <p14:xfrm>
                <a:off x="7829417" y="2159503"/>
                <a:ext cx="320400" cy="38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20777" y="2150503"/>
                  <a:ext cx="338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14:cNvPr>
                <p14:cNvContentPartPr/>
                <p14:nvPr/>
              </p14:nvContentPartPr>
              <p14:xfrm>
                <a:off x="8159537" y="2140423"/>
                <a:ext cx="71280" cy="315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50897" y="2131423"/>
                  <a:ext cx="88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14:cNvPr>
                <p14:cNvContentPartPr/>
                <p14:nvPr/>
              </p14:nvContentPartPr>
              <p14:xfrm>
                <a:off x="7623857" y="2491423"/>
                <a:ext cx="317160" cy="8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15217" y="2482783"/>
                  <a:ext cx="33480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4" y="143495"/>
            <a:ext cx="9288171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1299865"/>
            <a:ext cx="9669224" cy="42582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14:cNvPr>
              <p14:cNvContentPartPr/>
              <p14:nvPr/>
            </p14:nvContentPartPr>
            <p14:xfrm>
              <a:off x="11460017" y="3135103"/>
              <a:ext cx="180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1377" y="3126463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80" y="103330"/>
            <a:ext cx="8210415" cy="65151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14:cNvPr>
              <p14:cNvContentPartPr/>
              <p14:nvPr/>
            </p14:nvContentPartPr>
            <p14:xfrm>
              <a:off x="8917697" y="377060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8697" y="3761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14:cNvPr>
              <p14:cNvContentPartPr/>
              <p14:nvPr/>
            </p14:nvContentPartPr>
            <p14:xfrm>
              <a:off x="11122288" y="378821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3288" y="377921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34" y="845887"/>
            <a:ext cx="9821364" cy="35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2" y="746726"/>
            <a:ext cx="10520295" cy="48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13837"/>
            <a:ext cx="10993384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13" y="0"/>
            <a:ext cx="8249801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35" y="4290182"/>
            <a:ext cx="952632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66205"/>
            <a:ext cx="1105054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468086"/>
            <a:ext cx="10019105" cy="56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15041"/>
            <a:ext cx="10983686" cy="6480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14:cNvPr>
              <p14:cNvContentPartPr/>
              <p14:nvPr/>
            </p14:nvContentPartPr>
            <p14:xfrm>
              <a:off x="1701720" y="2133720"/>
              <a:ext cx="9360360" cy="192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2124360"/>
                <a:ext cx="9379080" cy="19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61495"/>
            <a:ext cx="825932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55" y="117592"/>
            <a:ext cx="6239746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6" y="1689436"/>
            <a:ext cx="958348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458685" y="1404257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5" y="32657"/>
            <a:ext cx="4972744" cy="663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82" y="500743"/>
            <a:ext cx="489653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130628" y="76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1" u="none" strike="noStrike" baseline="0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9DBA3-3933-BB64-30EB-645E12AD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48" y="234043"/>
            <a:ext cx="9539524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8" y="990601"/>
            <a:ext cx="11532423" cy="3893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14:cNvPr>
              <p14:cNvContentPartPr/>
              <p14:nvPr/>
            </p14:nvContentPartPr>
            <p14:xfrm>
              <a:off x="1339920" y="2247840"/>
              <a:ext cx="432000" cy="28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560" y="2238480"/>
                <a:ext cx="4507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14:cNvPr>
              <p14:cNvContentPartPr/>
              <p14:nvPr/>
            </p14:nvContentPartPr>
            <p14:xfrm>
              <a:off x="1253472" y="2803305"/>
              <a:ext cx="10080" cy="6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32" y="2794305"/>
                <a:ext cx="27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14:cNvPr>
              <p14:cNvContentPartPr/>
              <p14:nvPr/>
            </p14:nvContentPartPr>
            <p14:xfrm>
              <a:off x="1295232" y="2660025"/>
              <a:ext cx="688320" cy="25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232" y="2651385"/>
                <a:ext cx="705960" cy="2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" y="641195"/>
            <a:ext cx="11761216" cy="5378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14:cNvPr>
              <p14:cNvContentPartPr/>
              <p14:nvPr/>
            </p14:nvContentPartPr>
            <p14:xfrm>
              <a:off x="9834072" y="1988265"/>
              <a:ext cx="173880" cy="2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5072" y="1979265"/>
                <a:ext cx="191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14:cNvPr>
              <p14:cNvContentPartPr/>
              <p14:nvPr/>
            </p14:nvContentPartPr>
            <p14:xfrm>
              <a:off x="10492152" y="1998345"/>
              <a:ext cx="26460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3152" y="1989705"/>
                <a:ext cx="28224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94837"/>
            <a:ext cx="819264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06589"/>
            <a:ext cx="11869806" cy="433448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247E5B2-6349-4E3E-BD9F-FED019A78D6D}"/>
              </a:ext>
            </a:extLst>
          </p:cNvPr>
          <p:cNvGrpSpPr/>
          <p:nvPr/>
        </p:nvGrpSpPr>
        <p:grpSpPr>
          <a:xfrm>
            <a:off x="766752" y="251985"/>
            <a:ext cx="675720" cy="210960"/>
            <a:chOff x="766752" y="251985"/>
            <a:chExt cx="6757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14:cNvPr>
                <p14:cNvContentPartPr/>
                <p14:nvPr/>
              </p14:nvContentPartPr>
              <p14:xfrm>
                <a:off x="766752" y="262065"/>
                <a:ext cx="16020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8112" y="253065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14:cNvPr>
                <p14:cNvContentPartPr/>
                <p14:nvPr/>
              </p14:nvContentPartPr>
              <p14:xfrm>
                <a:off x="810312" y="348825"/>
                <a:ext cx="124920" cy="10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672" y="339825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14:cNvPr>
                <p14:cNvContentPartPr/>
                <p14:nvPr/>
              </p14:nvContentPartPr>
              <p14:xfrm>
                <a:off x="857472" y="444945"/>
                <a:ext cx="14976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8832" y="436305"/>
                  <a:ext cx="167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14:cNvPr>
                <p14:cNvContentPartPr/>
                <p14:nvPr/>
              </p14:nvContentPartPr>
              <p14:xfrm>
                <a:off x="1008672" y="251985"/>
                <a:ext cx="433800" cy="20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0032" y="242985"/>
                  <a:ext cx="451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E7A3C-B792-4CB9-8B20-3F91FEFFA4E6}"/>
              </a:ext>
            </a:extLst>
          </p:cNvPr>
          <p:cNvGrpSpPr/>
          <p:nvPr/>
        </p:nvGrpSpPr>
        <p:grpSpPr>
          <a:xfrm>
            <a:off x="1572792" y="150465"/>
            <a:ext cx="7158240" cy="562320"/>
            <a:chOff x="1572792" y="150465"/>
            <a:chExt cx="715824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14:cNvPr>
                <p14:cNvContentPartPr/>
                <p14:nvPr/>
              </p14:nvContentPartPr>
              <p14:xfrm>
                <a:off x="1572792" y="230385"/>
                <a:ext cx="1262160" cy="48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64152" y="221385"/>
                  <a:ext cx="1279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14:cNvPr>
                <p14:cNvContentPartPr/>
                <p14:nvPr/>
              </p14:nvContentPartPr>
              <p14:xfrm>
                <a:off x="2922432" y="308865"/>
                <a:ext cx="36936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3432" y="300225"/>
                  <a:ext cx="38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14:cNvPr>
                <p14:cNvContentPartPr/>
                <p14:nvPr/>
              </p14:nvContentPartPr>
              <p14:xfrm>
                <a:off x="3458112" y="299505"/>
                <a:ext cx="258120" cy="26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9112" y="290865"/>
                  <a:ext cx="275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14:cNvPr>
                <p14:cNvContentPartPr/>
                <p14:nvPr/>
              </p14:nvContentPartPr>
              <p14:xfrm>
                <a:off x="3747192" y="221025"/>
                <a:ext cx="536760" cy="21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38192" y="212025"/>
                  <a:ext cx="55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14:cNvPr>
                <p14:cNvContentPartPr/>
                <p14:nvPr/>
              </p14:nvContentPartPr>
              <p14:xfrm>
                <a:off x="4279632" y="206985"/>
                <a:ext cx="3960" cy="4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70992" y="19834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14:cNvPr>
                <p14:cNvContentPartPr/>
                <p14:nvPr/>
              </p14:nvContentPartPr>
              <p14:xfrm>
                <a:off x="4336152" y="254145"/>
                <a:ext cx="468720" cy="169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27512" y="245145"/>
                  <a:ext cx="48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14:cNvPr>
                <p14:cNvContentPartPr/>
                <p14:nvPr/>
              </p14:nvContentPartPr>
              <p14:xfrm>
                <a:off x="5023752" y="284385"/>
                <a:ext cx="33300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4752" y="275745"/>
                  <a:ext cx="35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14:cNvPr>
                <p14:cNvContentPartPr/>
                <p14:nvPr/>
              </p14:nvContentPartPr>
              <p14:xfrm>
                <a:off x="5372952" y="280425"/>
                <a:ext cx="8316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64312" y="271785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14:cNvPr>
                <p14:cNvContentPartPr/>
                <p14:nvPr/>
              </p14:nvContentPartPr>
              <p14:xfrm>
                <a:off x="5515152" y="273585"/>
                <a:ext cx="380520" cy="30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6512" y="264945"/>
                  <a:ext cx="398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14:cNvPr>
                <p14:cNvContentPartPr/>
                <p14:nvPr/>
              </p14:nvContentPartPr>
              <p14:xfrm>
                <a:off x="5922672" y="190425"/>
                <a:ext cx="48960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13672" y="181425"/>
                  <a:ext cx="507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14:cNvPr>
                <p14:cNvContentPartPr/>
                <p14:nvPr/>
              </p14:nvContentPartPr>
              <p14:xfrm>
                <a:off x="6555912" y="216345"/>
                <a:ext cx="152280" cy="15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47272" y="207705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14:cNvPr>
                <p14:cNvContentPartPr/>
                <p14:nvPr/>
              </p14:nvContentPartPr>
              <p14:xfrm>
                <a:off x="6873432" y="262785"/>
                <a:ext cx="10476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4792" y="254145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14:cNvPr>
                <p14:cNvContentPartPr/>
                <p14:nvPr/>
              </p14:nvContentPartPr>
              <p14:xfrm>
                <a:off x="7117152" y="191505"/>
                <a:ext cx="40716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08152" y="182865"/>
                  <a:ext cx="424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14:cNvPr>
                <p14:cNvContentPartPr/>
                <p14:nvPr/>
              </p14:nvContentPartPr>
              <p14:xfrm>
                <a:off x="7475352" y="267465"/>
                <a:ext cx="42480" cy="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66352" y="258465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14:cNvPr>
                <p14:cNvContentPartPr/>
                <p14:nvPr/>
              </p14:nvContentPartPr>
              <p14:xfrm>
                <a:off x="7588032" y="246945"/>
                <a:ext cx="116640" cy="10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79032" y="238305"/>
                  <a:ext cx="134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14:cNvPr>
                <p14:cNvContentPartPr/>
                <p14:nvPr/>
              </p14:nvContentPartPr>
              <p14:xfrm>
                <a:off x="7720512" y="150465"/>
                <a:ext cx="360" cy="2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1872" y="14182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14:cNvPr>
                <p14:cNvContentPartPr/>
                <p14:nvPr/>
              </p14:nvContentPartPr>
              <p14:xfrm>
                <a:off x="7736712" y="206985"/>
                <a:ext cx="11052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28072" y="198345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14:cNvPr>
                <p14:cNvContentPartPr/>
                <p14:nvPr/>
              </p14:nvContentPartPr>
              <p14:xfrm>
                <a:off x="7946232" y="161265"/>
                <a:ext cx="113760" cy="328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37592" y="152265"/>
                  <a:ext cx="131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14:cNvPr>
                <p14:cNvContentPartPr/>
                <p14:nvPr/>
              </p14:nvContentPartPr>
              <p14:xfrm>
                <a:off x="8160792" y="202305"/>
                <a:ext cx="132840" cy="187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52152" y="193665"/>
                  <a:ext cx="150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14:cNvPr>
                <p14:cNvContentPartPr/>
                <p14:nvPr/>
              </p14:nvContentPartPr>
              <p14:xfrm>
                <a:off x="8116512" y="319305"/>
                <a:ext cx="209880" cy="10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07872" y="310665"/>
                  <a:ext cx="22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14:cNvPr>
                <p14:cNvContentPartPr/>
                <p14:nvPr/>
              </p14:nvContentPartPr>
              <p14:xfrm>
                <a:off x="8346552" y="178905"/>
                <a:ext cx="98280" cy="35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37912" y="170265"/>
                  <a:ext cx="115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14:cNvPr>
                <p14:cNvContentPartPr/>
                <p14:nvPr/>
              </p14:nvContentPartPr>
              <p14:xfrm>
                <a:off x="8728872" y="348825"/>
                <a:ext cx="2160" cy="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20232" y="339825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556</TotalTime>
  <Words>68</Words>
  <Application>Microsoft Office PowerPoint</Application>
  <PresentationFormat>Widescreen</PresentationFormat>
  <Paragraphs>12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28</cp:revision>
  <dcterms:created xsi:type="dcterms:W3CDTF">2024-07-22T19:46:39Z</dcterms:created>
  <dcterms:modified xsi:type="dcterms:W3CDTF">2024-07-26T17:36:58Z</dcterms:modified>
</cp:coreProperties>
</file>